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xl/drawings/drawing9.xml" ContentType="application/vnd.openxmlformats-officedocument.drawingml.chartshapes+xml"/>
  <Override PartName="/xl/drawings/drawing15.xml" ContentType="application/vnd.openxmlformats-officedocument.drawingml.chartshapes+xml"/>
  <Override PartName="/xl/drawings/drawing16.xml" ContentType="application/vnd.openxmlformats-officedocument.drawingml.chartshapes+xml"/>
  <Override PartName="/xl/drawings/drawing14.xml" ContentType="application/vnd.openxmlformats-officedocument.drawingml.chartshapes+xml"/>
  <Override PartName="/xl/drawings/drawing12.xml" ContentType="application/vnd.openxmlformats-officedocument.drawingml.chartshapes+xml"/>
  <Override PartName="/xl/drawings/drawing17.xml" ContentType="application/vnd.openxmlformats-officedocument.drawingml.chartshapes+xml"/>
  <Override PartName="/xl/drawings/drawing11.xml" ContentType="application/vnd.openxmlformats-officedocument.drawingml.chartshapes+xml"/>
  <Override PartName="/xl/drawings/drawing13.xml" ContentType="application/vnd.openxmlformats-officedocument.drawingml.chartshapes+xml"/>
  <Override PartName="/xl/drawings/drawing20.xml" ContentType="application/vnd.openxmlformats-officedocument.drawingml.chartshapes+xml"/>
  <Override PartName="/xl/drawings/drawing10.xml" ContentType="application/vnd.openxmlformats-officedocument.drawingml.chartshapes+xml"/>
  <Override PartName="/xl/drawings/drawing25.xml" ContentType="application/vnd.openxmlformats-officedocument.drawingml.chartshapes+xml"/>
  <Override PartName="/xl/drawings/drawing24.xml" ContentType="application/vnd.openxmlformats-officedocument.drawingml.chartshapes+xml"/>
  <Override PartName="/xl/drawings/drawing23.xml" ContentType="application/vnd.openxmlformats-officedocument.drawingml.chartshapes+xml"/>
  <Override PartName="/xl/drawings/drawing22.xml" ContentType="application/vnd.openxmlformats-officedocument.drawingml.chartshapes+xml"/>
  <Override PartName="/xl/drawings/drawing21.xml" ContentType="application/vnd.openxmlformats-officedocument.drawingml.chartshapes+xml"/>
  <Override PartName="/xl/drawings/drawing18.xml" ContentType="application/vnd.openxmlformats-officedocument.drawingml.chartshapes+xml"/>
  <Override PartName="/xl/workbook.xml" ContentType="application/vnd.openxmlformats-officedocument.spreadsheetml.sheet.main+xml"/>
  <Override PartName="/xl/worksheets/sheet20.xml" ContentType="application/vnd.openxmlformats-officedocument.spreadsheetml.worksheet+xml"/>
  <Override PartName="/xl/worksheets/sheet5.xml" ContentType="application/vnd.openxmlformats-officedocument.spreadsheetml.worksheet+xml"/>
  <Override PartName="/xl/charts/chart68.xml" ContentType="application/vnd.openxmlformats-officedocument.drawingml.chart+xml"/>
  <Override PartName="/xl/worksheets/sheet6.xml" ContentType="application/vnd.openxmlformats-officedocument.spreadsheetml.worksheet+xml"/>
  <Override PartName="/xl/charts/chart67.xml" ContentType="application/vnd.openxmlformats-officedocument.drawingml.chart+xml"/>
  <Override PartName="/xl/worksheets/sheet7.xml" ContentType="application/vnd.openxmlformats-officedocument.spreadsheetml.worksheet+xml"/>
  <Override PartName="/xl/charts/chart66.xml" ContentType="application/vnd.openxmlformats-officedocument.drawingml.chart+xml"/>
  <Override PartName="/xl/charts/chart65.xml" ContentType="application/vnd.openxmlformats-officedocument.drawingml.chart+xml"/>
  <Override PartName="/xl/charts/chart64.xml" ContentType="application/vnd.openxmlformats-officedocument.drawingml.chart+xml"/>
  <Override PartName="/xl/charts/chart69.xml" ContentType="application/vnd.openxmlformats-officedocument.drawingml.chart+xml"/>
  <Override PartName="/xl/charts/chart70.xml" ContentType="application/vnd.openxmlformats-officedocument.drawingml.chart+xml"/>
  <Override PartName="/xl/worksheets/sheet4.xml" ContentType="application/vnd.openxmlformats-officedocument.spreadsheetml.worksheet+xml"/>
  <Override PartName="/xl/charts/chart78.xml" ContentType="application/vnd.openxmlformats-officedocument.drawingml.chart+xml"/>
  <Override PartName="/xl/charts/chart77.xml" ContentType="application/vnd.openxmlformats-officedocument.drawingml.chart+xml"/>
  <Override PartName="/xl/charts/chart76.xml" ContentType="application/vnd.openxmlformats-officedocument.drawingml.chart+xml"/>
  <Override PartName="/xl/charts/chart75.xml" ContentType="application/vnd.openxmlformats-officedocument.drawingml.chart+xml"/>
  <Override PartName="/xl/charts/chart74.xml" ContentType="application/vnd.openxmlformats-officedocument.drawingml.chart+xml"/>
  <Override PartName="/xl/charts/chart73.xml" ContentType="application/vnd.openxmlformats-officedocument.drawingml.chart+xml"/>
  <Override PartName="/xl/charts/chart72.xml" ContentType="application/vnd.openxmlformats-officedocument.drawingml.chart+xml"/>
  <Override PartName="/xl/charts/chart71.xml" ContentType="application/vnd.openxmlformats-officedocument.drawingml.chart+xml"/>
  <Override PartName="/xl/worksheets/sheet8.xml" ContentType="application/vnd.openxmlformats-officedocument.spreadsheetml.worksheet+xml"/>
  <Override PartName="/xl/charts/chart63.xml" ContentType="application/vnd.openxmlformats-officedocument.drawingml.chart+xml"/>
  <Override PartName="/xl/charts/chart62.xml" ContentType="application/vnd.openxmlformats-officedocument.drawingml.chart+xml"/>
  <Override PartName="/xl/charts/chart53.xml" ContentType="application/vnd.openxmlformats-officedocument.drawingml.chart+xml"/>
  <Override PartName="/xl/worksheets/sheet1.xml" ContentType="application/vnd.openxmlformats-officedocument.spreadsheetml.worksheet+xml"/>
  <Override PartName="/xl/charts/chart51.xml" ContentType="application/vnd.openxmlformats-officedocument.drawingml.chart+xml"/>
  <Override PartName="/xl/charts/chart50.xml" ContentType="application/vnd.openxmlformats-officedocument.drawingml.chart+xml"/>
  <Override PartName="/xl/charts/chart49.xml" ContentType="application/vnd.openxmlformats-officedocument.drawingml.chart+xml"/>
  <Override PartName="/xl/charts/chart48.xml" ContentType="application/vnd.openxmlformats-officedocument.drawingml.chart+xml"/>
  <Override PartName="/xl/worksheets/sheet10.xml" ContentType="application/vnd.openxmlformats-officedocument.spreadsheetml.worksheet+xml"/>
  <Override PartName="/xl/charts/chart47.xml" ContentType="application/vnd.openxmlformats-officedocument.drawingml.chart+xml"/>
  <Override PartName="/xl/charts/chart54.xml" ContentType="application/vnd.openxmlformats-officedocument.drawingml.chart+xml"/>
  <Override PartName="/xl/charts/chart55.xml" ContentType="application/vnd.openxmlformats-officedocument.drawingml.chart+xml"/>
  <Override PartName="/xl/charts/chart56.xml" ContentType="application/vnd.openxmlformats-officedocument.drawingml.chart+xml"/>
  <Override PartName="/xl/charts/chart61.xml" ContentType="application/vnd.openxmlformats-officedocument.drawingml.chart+xml"/>
  <Override PartName="/xl/charts/chart60.xml" ContentType="application/vnd.openxmlformats-officedocument.drawingml.chart+xml"/>
  <Override PartName="/xl/charts/chart59.xml" ContentType="application/vnd.openxmlformats-officedocument.drawingml.chart+xml"/>
  <Override PartName="/xl/worksheets/sheet9.xml" ContentType="application/vnd.openxmlformats-officedocument.spreadsheetml.worksheet+xml"/>
  <Override PartName="/xl/charts/chart58.xml" ContentType="application/vnd.openxmlformats-officedocument.drawingml.chart+xml"/>
  <Override PartName="/xl/drawings/drawing19.xml" ContentType="application/vnd.openxmlformats-officedocument.drawing+xml"/>
  <Override PartName="/xl/charts/chart57.xml" ContentType="application/vnd.openxmlformats-officedocument.drawingml.chart+xml"/>
  <Override PartName="/xl/worksheets/sheet3.xml" ContentType="application/vnd.openxmlformats-officedocument.spreadsheetml.worksheet+xml"/>
  <Override PartName="/xl/worksheets/sheet2.xml" ContentType="application/vnd.openxmlformats-officedocument.spreadsheetml.worksheet+xml"/>
  <Override PartName="/xl/charts/chart46.xml" ContentType="application/vnd.openxmlformats-officedocument.drawingml.chart+xml"/>
  <Override PartName="/xl/charts/chart52.xml" ContentType="application/vnd.openxmlformats-officedocument.drawingml.chart+xml"/>
  <Override PartName="/xl/charts/chart44.xml" ContentType="application/vnd.openxmlformats-officedocument.drawingml.chart+xml"/>
  <Override PartName="/xl/charts/chart8.xml" ContentType="application/vnd.openxmlformats-officedocument.drawingml.chart+xml"/>
  <Override PartName="/xl/charts/chart7.xml" ContentType="application/vnd.openxmlformats-officedocument.drawingml.chart+xml"/>
  <Override PartName="/xl/worksheets/sheet18.xml" ContentType="application/vnd.openxmlformats-officedocument.spreadsheetml.worksheet+xml"/>
  <Override PartName="/xl/charts/chart6.xml" ContentType="application/vnd.openxmlformats-officedocument.drawingml.chart+xml"/>
  <Override PartName="/xl/charts/chart5.xml" ContentType="application/vnd.openxmlformats-officedocument.drawingml.chart+xml"/>
  <Override PartName="/xl/charts/chart4.xml" ContentType="application/vnd.openxmlformats-officedocument.drawingml.chart+xml"/>
  <Override PartName="/xl/charts/chart9.xml" ContentType="application/vnd.openxmlformats-officedocument.drawingml.chart+xml"/>
  <Override PartName="/xl/charts/chart10.xml" ContentType="application/vnd.openxmlformats-officedocument.drawingml.chart+xml"/>
  <Override PartName="/xl/charts/chart11.xml" ContentType="application/vnd.openxmlformats-officedocument.drawingml.chart+xml"/>
  <Override PartName="/xl/worksheets/sheet17.xml" ContentType="application/vnd.openxmlformats-officedocument.spreadsheetml.worksheet+xml"/>
  <Override PartName="/xl/charts/chart16.xml" ContentType="application/vnd.openxmlformats-officedocument.drawingml.chart+xml"/>
  <Override PartName="/xl/charts/chart15.xml" ContentType="application/vnd.openxmlformats-officedocument.drawingml.chart+xml"/>
  <Override PartName="/xl/charts/chart14.xml" ContentType="application/vnd.openxmlformats-officedocument.drawingml.chart+xml"/>
  <Override PartName="/xl/charts/chart13.xml" ContentType="application/vnd.openxmlformats-officedocument.drawingml.chart+xml"/>
  <Override PartName="/xl/charts/chart12.xml" ContentType="application/vnd.openxmlformats-officedocument.drawingml.chart+xml"/>
  <Override PartName="/xl/charts/chart3.xml" ContentType="application/vnd.openxmlformats-officedocument.drawingml.chart+xml"/>
  <Override PartName="/xl/charts/chart2.xml" ContentType="application/vnd.openxmlformats-officedocument.drawingml.chart+xml"/>
  <Override PartName="/xl/worksheets/sheet19.xml" ContentType="application/vnd.openxmlformats-officedocument.spreadsheetml.worksheet+xml"/>
  <Override PartName="/xl/drawings/drawing1.xml" ContentType="application/vnd.openxmlformats-officedocument.drawing+xml"/>
  <Override PartName="/xl/sharedStrings.xml" ContentType="application/vnd.openxmlformats-officedocument.spreadsheetml.sharedStrings+xml"/>
  <Override PartName="/xl/styles.xml" ContentType="application/vnd.openxmlformats-officedocument.spreadsheetml.styles+xml"/>
  <Override PartName="/xl/theme/theme1.xml" ContentType="application/vnd.openxmlformats-officedocument.theme+xml"/>
  <Override PartName="/xl/worksheets/sheet22.xml" ContentType="application/vnd.openxmlformats-officedocument.spreadsheetml.worksheet+xml"/>
  <Override PartName="/xl/worksheets/sheet21.xml" ContentType="application/vnd.openxmlformats-officedocument.spreadsheetml.worksheet+xml"/>
  <Override PartName="/xl/drawings/drawing2.xml" ContentType="application/vnd.openxmlformats-officedocument.drawing+xml"/>
  <Override PartName="/xl/drawings/drawing3.xml" ContentType="application/vnd.openxmlformats-officedocument.drawing+xml"/>
  <Override PartName="/xl/charts/chart1.xml" ContentType="application/vnd.openxmlformats-officedocument.drawingml.chart+xml"/>
  <Override PartName="/xl/drawings/drawing8.xml" ContentType="application/vnd.openxmlformats-officedocument.drawing+xml"/>
  <Override PartName="/xl/drawings/drawing7.xml" ContentType="application/vnd.openxmlformats-officedocument.drawing+xml"/>
  <Override PartName="/xl/drawings/drawing6.xml" ContentType="application/vnd.openxmlformats-officedocument.drawing+xml"/>
  <Override PartName="/xl/drawings/drawing5.xml" ContentType="application/vnd.openxmlformats-officedocument.drawing+xml"/>
  <Override PartName="/xl/drawings/drawing4.xml" ContentType="application/vnd.openxmlformats-officedocument.drawing+xml"/>
  <Override PartName="/xl/charts/chart17.xml" ContentType="application/vnd.openxmlformats-officedocument.drawingml.chart+xml"/>
  <Override PartName="/xl/charts/chart45.xml" ContentType="application/vnd.openxmlformats-officedocument.drawingml.chart+xml"/>
  <Override PartName="/xl/charts/chart19.xml" ContentType="application/vnd.openxmlformats-officedocument.drawingml.chart+xml"/>
  <Override PartName="/xl/worksheets/sheet12.xml" ContentType="application/vnd.openxmlformats-officedocument.spreadsheetml.worksheet+xml"/>
  <Override PartName="/xl/charts/chart18.xml" ContentType="application/vnd.openxmlformats-officedocument.drawingml.chart+xml"/>
  <Override PartName="/xl/worksheets/sheet13.xml" ContentType="application/vnd.openxmlformats-officedocument.spreadsheetml.worksheet+xml"/>
  <Override PartName="/xl/charts/chart31.xml" ContentType="application/vnd.openxmlformats-officedocument.drawingml.chart+xml"/>
  <Override PartName="/xl/worksheets/sheet14.xml" ContentType="application/vnd.openxmlformats-officedocument.spreadsheetml.worksheet+xml"/>
  <Override PartName="/xl/charts/chart30.xml" ContentType="application/vnd.openxmlformats-officedocument.drawingml.chart+xml"/>
  <Override PartName="/xl/charts/chart29.xml" ContentType="application/vnd.openxmlformats-officedocument.drawingml.chart+xml"/>
  <Override PartName="/xl/worksheets/sheet15.xml" ContentType="application/vnd.openxmlformats-officedocument.spreadsheetml.worksheet+xml"/>
  <Override PartName="/xl/charts/chart28.xml" ContentType="application/vnd.openxmlformats-officedocument.drawingml.chart+xml"/>
  <Override PartName="/xl/charts/chart33.xml" ContentType="application/vnd.openxmlformats-officedocument.drawingml.chart+xml"/>
  <Override PartName="/xl/charts/chart34.xml" ContentType="application/vnd.openxmlformats-officedocument.drawingml.chart+xml"/>
  <Override PartName="/xl/worksheets/sheet11.xml" ContentType="application/vnd.openxmlformats-officedocument.spreadsheetml.worksheet+xml"/>
  <Override PartName="/xl/charts/chart43.xml" ContentType="application/vnd.openxmlformats-officedocument.drawingml.chart+xml"/>
  <Override PartName="/xl/charts/chart42.xml" ContentType="application/vnd.openxmlformats-officedocument.drawingml.chart+xml"/>
  <Override PartName="/xl/charts/chart41.xml" ContentType="application/vnd.openxmlformats-officedocument.drawingml.chart+xml"/>
  <Override PartName="/xl/charts/chart40.xml" ContentType="application/vnd.openxmlformats-officedocument.drawingml.chart+xml"/>
  <Override PartName="/xl/charts/chart39.xml" ContentType="application/vnd.openxmlformats-officedocument.drawingml.chart+xml"/>
  <Override PartName="/xl/charts/chart38.xml" ContentType="application/vnd.openxmlformats-officedocument.drawingml.chart+xml"/>
  <Override PartName="/xl/charts/chart37.xml" ContentType="application/vnd.openxmlformats-officedocument.drawingml.chart+xml"/>
  <Override PartName="/xl/charts/chart36.xml" ContentType="application/vnd.openxmlformats-officedocument.drawingml.chart+xml"/>
  <Override PartName="/xl/charts/chart35.xml" ContentType="application/vnd.openxmlformats-officedocument.drawingml.chart+xml"/>
  <Override PartName="/xl/worksheets/sheet16.xml" ContentType="application/vnd.openxmlformats-officedocument.spreadsheetml.worksheet+xml"/>
  <Override PartName="/xl/charts/chart32.xml" ContentType="application/vnd.openxmlformats-officedocument.drawingml.chart+xml"/>
  <Override PartName="/xl/charts/chart22.xml" ContentType="application/vnd.openxmlformats-officedocument.drawingml.chart+xml"/>
  <Override PartName="/xl/charts/chart23.xml" ContentType="application/vnd.openxmlformats-officedocument.drawingml.chart+xml"/>
  <Override PartName="/xl/charts/chart24.xml" ContentType="application/vnd.openxmlformats-officedocument.drawingml.chart+xml"/>
  <Override PartName="/xl/charts/chart25.xml" ContentType="application/vnd.openxmlformats-officedocument.drawingml.chart+xml"/>
  <Override PartName="/xl/charts/chart26.xml" ContentType="application/vnd.openxmlformats-officedocument.drawingml.chart+xml"/>
  <Override PartName="/xl/charts/chart21.xml" ContentType="application/vnd.openxmlformats-officedocument.drawingml.chart+xml"/>
  <Override PartName="/xl/charts/chart20.xml" ContentType="application/vnd.openxmlformats-officedocument.drawingml.chart+xml"/>
  <Override PartName="/xl/charts/chart27.xml" ContentType="application/vnd.openxmlformats-officedocument.drawingml.chart+xml"/>
  <Override PartName="/xl/comments1.xml" ContentType="application/vnd.openxmlformats-officedocument.spreadsheetml.comments+xml"/>
  <Override PartName="/xl/externalLinks/externalLink1.xml" ContentType="application/vnd.openxmlformats-officedocument.spreadsheetml.externalLink+xml"/>
  <Override PartName="/xl/externalLinks/externalLink2.xml" ContentType="application/vnd.openxmlformats-officedocument.spreadsheetml.externalLink+xml"/>
  <Override PartName="/xl/externalLinks/externalLink3.xml" ContentType="application/vnd.openxmlformats-officedocument.spreadsheetml.externalLink+xml"/>
  <Override PartName="/xl/externalLinks/externalLink4.xml" ContentType="application/vnd.openxmlformats-officedocument.spreadsheetml.externalLink+xml"/>
  <Override PartName="/xl/ctrlProps/ctrlProp1.xml" ContentType="application/vnd.ms-excel.contro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5" rupBuild="4507"/>
  <workbookPr filterPrivacy="1" defaultThemeVersion="124226"/>
  <bookViews>
    <workbookView xWindow="360" yWindow="75" windowWidth="21075" windowHeight="12330" tabRatio="923" firstSheet="13" activeTab="21"/>
  </bookViews>
  <sheets>
    <sheet name="Cover Sheet" sheetId="4" r:id="rId1"/>
    <sheet name="Supply Programs" sheetId="5" r:id="rId2"/>
    <sheet name="Funds" sheetId="6" r:id="rId3"/>
    <sheet name="Funds2-Yr1" sheetId="7" r:id="rId4"/>
    <sheet name="Funds2-Yr2" sheetId="8" r:id="rId5"/>
    <sheet name="Rates" sheetId="9" r:id="rId6"/>
    <sheet name="CIP" sheetId="10" r:id="rId7"/>
    <sheet name="Sources&amp;Uses" sheetId="11" r:id="rId8"/>
    <sheet name="PPT Charts" sheetId="12" r:id="rId9"/>
    <sheet name="Chart_Data-10yr" sheetId="13" r:id="rId10"/>
    <sheet name="Charts-10yr" sheetId="14" r:id="rId11"/>
    <sheet name="Chart_Data-Summary" sheetId="15" r:id="rId12"/>
    <sheet name="Charts-Summary" sheetId="16" r:id="rId13"/>
    <sheet name="Control" sheetId="17" r:id="rId14"/>
    <sheet name="Checks" sheetId="18" r:id="rId15"/>
    <sheet name="BGT_Other" sheetId="19" r:id="rId16"/>
    <sheet name="BGT_Table_CIP" sheetId="20" r:id="rId17"/>
    <sheet name="BGT_Table_Funds_Yr1" sheetId="21" r:id="rId18"/>
    <sheet name="BGT_Table_Funds_Yr2" sheetId="22" r:id="rId19"/>
    <sheet name="BGT_Table_Sources&amp;Uses" sheetId="23" r:id="rId20"/>
    <sheet name="BGT_Table_Rates" sheetId="24" r:id="rId21"/>
    <sheet name="BGT_Cost&amp;Rev" sheetId="25" r:id="rId22"/>
  </sheets>
  <externalReferences>
    <externalReference r:id="rId23"/>
    <externalReference r:id="rId24"/>
    <externalReference r:id="rId25"/>
    <externalReference r:id="rId26"/>
  </externalReferences>
  <definedNames>
    <definedName name="_xlnm.Print_Area" localSheetId="21">'BGT_Cost&amp;Rev'!$E$4:$Q$6</definedName>
    <definedName name="_xlnm.Print_Area" localSheetId="16">BGT_Table_CIP!$D$7:$O$57</definedName>
    <definedName name="_xlnm.Print_Area" localSheetId="17">BGT_Table_Funds_Yr1!$E$7:$AC$63</definedName>
    <definedName name="_xlnm.Print_Area" localSheetId="18">BGT_Table_Funds_Yr2!$E$7:$AC$63</definedName>
    <definedName name="_xlnm.Print_Area" localSheetId="20">BGT_Table_Rates!$D$4:$P$32</definedName>
    <definedName name="_xlnm.Print_Area" localSheetId="19">'BGT_Table_Sources&amp;Uses'!$E$4:$Q$6</definedName>
    <definedName name="_xlnm.Print_Area" localSheetId="6">CIP!$D$66:$R$99</definedName>
    <definedName name="_xlnm.Print_Area" localSheetId="0">'Cover Sheet'!$A$3:$A$15</definedName>
    <definedName name="_xlnm.Print_Area" localSheetId="2">Funds!$Y$9:$AE$33</definedName>
    <definedName name="_xlnm.Print_Area" localSheetId="3">'Funds2-Yr1'!$E$5:$W$73</definedName>
    <definedName name="_xlnm.Print_Area" localSheetId="4">'Funds2-Yr2'!$E$5:$W$73</definedName>
    <definedName name="_xlnm.Print_Area" localSheetId="5">Rates!$D$41:$P$72,Rates!$D$5:$H$35</definedName>
    <definedName name="_xlnm.Print_Area" localSheetId="7">'Sources&amp;Uses'!$Y$6:$AI$57,'Sources&amp;Uses'!$AW$7:$BK$58,'Sources&amp;Uses'!$AW$66:$BK$89</definedName>
    <definedName name="_xlnm.Print_Area" localSheetId="1">'Supply Programs'!$BC$7:$BN$21</definedName>
    <definedName name="_xlnm.Print_Titles" localSheetId="21">'BGT_Cost&amp;Rev'!$E:$F</definedName>
    <definedName name="_xlnm.Print_Titles" localSheetId="16">BGT_Table_CIP!$D:$E,BGT_Table_CIP!$7:$8</definedName>
    <definedName name="_xlnm.Print_Titles" localSheetId="17">BGT_Table_Funds_Yr1!$E:$F</definedName>
    <definedName name="_xlnm.Print_Titles" localSheetId="18">BGT_Table_Funds_Yr2!$E:$F</definedName>
    <definedName name="_xlnm.Print_Titles" localSheetId="19">'BGT_Table_Sources&amp;Uses'!$E:$F</definedName>
    <definedName name="RJ_Budget_Yr">Control!$G$20</definedName>
    <definedName name="RJ_FPM_Name">Control!$H$6</definedName>
    <definedName name="RJ_FPM_Sheet_Name">Control!$G$9</definedName>
  </definedNames>
  <calcPr calcId="125725"/>
</workbook>
</file>

<file path=xl/comments1.xml><?xml version="1.0" encoding="utf-8"?>
<comments xmlns="http://schemas.openxmlformats.org/spreadsheetml/2006/main">
  <authors>
    <author>Author</author>
  </authors>
  <commentList>
    <comment ref="D20" authorId="0">
      <text>
        <r>
          <rPr>
            <b/>
            <sz val="12"/>
            <color indexed="81"/>
            <rFont val="Tahoma"/>
            <family val="2"/>
          </rPr>
          <t>Author:</t>
        </r>
        <r>
          <rPr>
            <sz val="12"/>
            <color indexed="81"/>
            <rFont val="Tahoma"/>
            <family val="2"/>
          </rPr>
          <t xml:space="preserve">
while the general fund is unrestricted, it is often used to hold "special" money that is restricted and therefore the balance in the general fund is usually mostly restricted money.
</t>
        </r>
      </text>
    </comment>
    <comment ref="D65" authorId="0">
      <text>
        <r>
          <rPr>
            <b/>
            <sz val="12"/>
            <color indexed="81"/>
            <rFont val="Tahoma"/>
            <family val="2"/>
          </rPr>
          <t>Author:</t>
        </r>
        <r>
          <rPr>
            <sz val="12"/>
            <color indexed="81"/>
            <rFont val="Tahoma"/>
            <family val="2"/>
          </rPr>
          <t xml:space="preserve">
while the general fund is unrestricted, it is often used to hold "special" money that is restricted and therefore the balance in the general fund is usually mostly restricted money.
</t>
        </r>
      </text>
    </comment>
    <comment ref="D88" authorId="0">
      <text>
        <r>
          <rPr>
            <b/>
            <sz val="12"/>
            <color indexed="81"/>
            <rFont val="Tahoma"/>
            <family val="2"/>
          </rPr>
          <t>Author:</t>
        </r>
        <r>
          <rPr>
            <sz val="12"/>
            <color indexed="81"/>
            <rFont val="Tahoma"/>
            <family val="2"/>
          </rPr>
          <t xml:space="preserve">
while the general fund is unrestricted, it is often used to hold "special" money that is restricted and therefore the balance in the general fund is usually mostly restricted money.
</t>
        </r>
      </text>
    </comment>
    <comment ref="D123" authorId="0">
      <text>
        <r>
          <rPr>
            <b/>
            <sz val="12"/>
            <color indexed="81"/>
            <rFont val="Tahoma"/>
            <family val="2"/>
          </rPr>
          <t>Author:</t>
        </r>
        <r>
          <rPr>
            <sz val="12"/>
            <color indexed="81"/>
            <rFont val="Tahoma"/>
            <family val="2"/>
          </rPr>
          <t xml:space="preserve">
while the general fund is unrestricted, it is often used to hold "special" money that is restricted and therefore the balance in the general fund is usually mostly restricted money.
</t>
        </r>
      </text>
    </comment>
  </commentList>
</comments>
</file>

<file path=xl/sharedStrings.xml><?xml version="1.0" encoding="utf-8"?>
<sst xmlns="http://schemas.openxmlformats.org/spreadsheetml/2006/main" count="4301" uniqueCount="1071">
  <si>
    <t>Budget Tables</t>
  </si>
  <si>
    <t>update #2</t>
  </si>
  <si>
    <t>March/April Board letter</t>
  </si>
  <si>
    <t>Error Checks</t>
  </si>
  <si>
    <t xml:space="preserve"> 0 = ok</t>
  </si>
  <si>
    <t>Final Status</t>
  </si>
  <si>
    <t>Other Checks</t>
  </si>
  <si>
    <t>Final - update #1</t>
  </si>
  <si>
    <t>Palo Verde Land Management Program</t>
  </si>
  <si>
    <t>Total Programs</t>
  </si>
  <si>
    <t>Forecast</t>
  </si>
  <si>
    <t>FY ending</t>
  </si>
  <si>
    <t>Total</t>
  </si>
  <si>
    <t>Orignal Name</t>
  </si>
  <si>
    <t>New Name</t>
  </si>
  <si>
    <t>old name</t>
  </si>
  <si>
    <t>new names</t>
  </si>
  <si>
    <t>total</t>
  </si>
  <si>
    <t>match</t>
  </si>
  <si>
    <t>Unique Names</t>
  </si>
  <si>
    <t>Total $</t>
  </si>
  <si>
    <t>rank adder</t>
  </si>
  <si>
    <t>Total for rank</t>
  </si>
  <si>
    <t>rank</t>
  </si>
  <si>
    <t>Used</t>
  </si>
  <si>
    <t>location</t>
  </si>
  <si>
    <t>Programs</t>
  </si>
  <si>
    <t>Program Name</t>
  </si>
  <si>
    <t>Hayfield</t>
  </si>
  <si>
    <t>Colorado Programs</t>
  </si>
  <si>
    <t>IID Conservation</t>
  </si>
  <si>
    <t>Imperial Irrigation District/MWD Conservation Agreement</t>
  </si>
  <si>
    <t>CR Transfers</t>
  </si>
  <si>
    <t>PVID</t>
  </si>
  <si>
    <t>Palo Verde Irrigation District Program</t>
  </si>
  <si>
    <t>Special Surplus Water</t>
  </si>
  <si>
    <t>Colorado Supply</t>
  </si>
  <si>
    <t>Arvin Edison</t>
  </si>
  <si>
    <t>Central Valley Storage Programs</t>
  </si>
  <si>
    <t>Total Supply Programs</t>
  </si>
  <si>
    <t>SWP Transfers</t>
  </si>
  <si>
    <t>State Water Project Transfer Programs</t>
  </si>
  <si>
    <t>Kern Delta</t>
  </si>
  <si>
    <t>Totals may not foot due to rounding.</t>
  </si>
  <si>
    <t>Sacramento Valley Transfer</t>
  </si>
  <si>
    <t>San Bernardino Transfer</t>
  </si>
  <si>
    <t>Semitropic</t>
  </si>
  <si>
    <t>IRP GWSP</t>
  </si>
  <si>
    <t>In Basin Programs</t>
  </si>
  <si>
    <t>North Las Posas</t>
  </si>
  <si>
    <t>Prop 13</t>
  </si>
  <si>
    <t>Raymond Basin</t>
  </si>
  <si>
    <t>IID Transfer (Salton Sea)</t>
  </si>
  <si>
    <t xml:space="preserve">Purchase of IID Water via the Salton Sea Restoration Fund </t>
  </si>
  <si>
    <t>Mojave</t>
  </si>
  <si>
    <t>Mojave Demonstration Exchange Program</t>
  </si>
  <si>
    <t>MSHCP</t>
  </si>
  <si>
    <t>check</t>
  </si>
  <si>
    <t>Arizona GWB</t>
  </si>
  <si>
    <t>Arizona Groundwater Banking Program</t>
  </si>
  <si>
    <t>Lower Colorado</t>
  </si>
  <si>
    <t>rounded</t>
  </si>
  <si>
    <t>Quechan</t>
  </si>
  <si>
    <t>Sacramento Valley Transfers</t>
  </si>
  <si>
    <t>CALFED Ph 8</t>
  </si>
  <si>
    <t>CALFED Bay Delta Phase 8</t>
  </si>
  <si>
    <t>San Bernardino Transfer2</t>
  </si>
  <si>
    <t>Drop 2 Reservoir</t>
  </si>
  <si>
    <t>SLR</t>
  </si>
  <si>
    <t>Aditional_PVID</t>
  </si>
  <si>
    <t>Yuma Desalter</t>
  </si>
  <si>
    <t>5-yr AZ Programs</t>
  </si>
  <si>
    <t>5-yr California Indians</t>
  </si>
  <si>
    <t>Yuba Transfer</t>
  </si>
  <si>
    <t>Drought Bank</t>
  </si>
  <si>
    <t>5-yr Conaway</t>
  </si>
  <si>
    <t>5-yr Delta Wetlands</t>
  </si>
  <si>
    <t>5-yr KCWA Crop Rotation</t>
  </si>
  <si>
    <t>5-yr SBVMWD Central Feeder</t>
  </si>
  <si>
    <t>5-yr San Joaquin</t>
  </si>
  <si>
    <t>5-yr Tulare</t>
  </si>
  <si>
    <t>5-yr Lost Hills</t>
  </si>
  <si>
    <t>New Ag Transfers</t>
  </si>
  <si>
    <t>AZ Water Bank</t>
  </si>
  <si>
    <t>Fund Mexico Conservation</t>
  </si>
  <si>
    <t>IID Additional</t>
  </si>
  <si>
    <t>Yuba Accord</t>
  </si>
  <si>
    <t>Fund YDP</t>
  </si>
  <si>
    <t>Fund Mexico</t>
  </si>
  <si>
    <t>Multi Year Pool</t>
  </si>
  <si>
    <t>SGV MWD</t>
  </si>
  <si>
    <t>Total Cost - Current Trial</t>
  </si>
  <si>
    <t>Multi Species Habitat Conservation Plan</t>
  </si>
  <si>
    <t>Special Surplus water via the Salton Sea Restoration Fund</t>
  </si>
  <si>
    <t>Quechan Settlement</t>
  </si>
  <si>
    <t>Lower Colorado Water Supply Project</t>
  </si>
  <si>
    <t>Drought Water Bank / NOD Transfers</t>
  </si>
  <si>
    <t>In-Delta Transfers -- Conaway</t>
  </si>
  <si>
    <t>In-Delta Transfers -- Delta Wetlands</t>
  </si>
  <si>
    <t>Kern County Water Agency Programs -- Four Member Unit Crop Rotation Programs</t>
  </si>
  <si>
    <t>Tulare Crop Rotation</t>
  </si>
  <si>
    <t>Shasta Return</t>
  </si>
  <si>
    <t>North Kern / DWA Exchange</t>
  </si>
  <si>
    <t>LA DWP GW Demo*</t>
  </si>
  <si>
    <t>Coachella Valley GW Demo</t>
  </si>
  <si>
    <t>Reclaimed Water -- L.A. County San. District</t>
  </si>
  <si>
    <t>Desalination -- Dana Point Desalter</t>
  </si>
  <si>
    <t xml:space="preserve">Private Recycled Water Hookups </t>
  </si>
  <si>
    <t>MWD Contracted Supply</t>
  </si>
  <si>
    <t>Equity Partnership</t>
  </si>
  <si>
    <t>Upfront Funding -- Other</t>
  </si>
  <si>
    <t>Upfront Funding -- Physical Facilities</t>
  </si>
  <si>
    <t>Delta Wetlands Program</t>
  </si>
  <si>
    <t>Kern County Water Agency Crop Rotation</t>
  </si>
  <si>
    <t>Conaway Tranfer</t>
  </si>
  <si>
    <t>San Joaquin GW Program Demo</t>
  </si>
  <si>
    <t>Tulare Perched Water Program Demo</t>
  </si>
  <si>
    <t>Lost Hills Perched Water  Program Demo</t>
  </si>
  <si>
    <t>San Bernardino Valley Municipal Water District Agreement</t>
  </si>
  <si>
    <t>CR</t>
  </si>
  <si>
    <t>N. Ca</t>
  </si>
  <si>
    <t>Chuckwalla</t>
  </si>
  <si>
    <t>In-Basin</t>
  </si>
  <si>
    <t>5-yr Aditional_PVID</t>
  </si>
  <si>
    <t>5-yr Yuma Desalter</t>
  </si>
  <si>
    <t>5-yr Drought Bank</t>
  </si>
  <si>
    <t>Lower Coachella</t>
  </si>
  <si>
    <t>Projected</t>
  </si>
  <si>
    <t xml:space="preserve">Contractual </t>
  </si>
  <si>
    <t>Board</t>
  </si>
  <si>
    <t>Designated</t>
  </si>
  <si>
    <t>Undesignated</t>
  </si>
  <si>
    <t>Type</t>
  </si>
  <si>
    <t>Fund</t>
  </si>
  <si>
    <t>M$</t>
  </si>
  <si>
    <t>Restricted</t>
  </si>
  <si>
    <t>Fund + Restricted</t>
  </si>
  <si>
    <t>Operating</t>
  </si>
  <si>
    <t>Reserve Funds</t>
  </si>
  <si>
    <t>Stabilization</t>
  </si>
  <si>
    <t>Unrestricted</t>
  </si>
  <si>
    <t>Contractual</t>
  </si>
  <si>
    <t>Construction</t>
  </si>
  <si>
    <t>Operating Funds</t>
  </si>
  <si>
    <t>dept</t>
  </si>
  <si>
    <t>Debt Service Funds</t>
  </si>
  <si>
    <t>Construction Funds</t>
  </si>
  <si>
    <t>Reserve Funds*</t>
  </si>
  <si>
    <t>Rate Stabilization Funds**</t>
  </si>
  <si>
    <t>Other</t>
  </si>
  <si>
    <t>Trust and Other Funds</t>
  </si>
  <si>
    <t>Based on modified accrual accounting.</t>
  </si>
  <si>
    <t>TOTAL MWD</t>
  </si>
  <si>
    <t>* includes Water Rate Stabilization Fund and Revenue Remainder Fund.</t>
  </si>
  <si>
    <t>** includes Water Stewardship Fund and Treatment Surcharge Stabilization Fund</t>
  </si>
  <si>
    <t>RSF</t>
  </si>
  <si>
    <t>WTF</t>
  </si>
  <si>
    <t>Budget Link -v114m - Option 2 Approved Final - tweaked O&amp;M for doc + tweaked funds.xlsm</t>
  </si>
  <si>
    <t>All Funds (EOY balance)</t>
  </si>
  <si>
    <t>2012/13 Budget</t>
  </si>
  <si>
    <t>R&amp;R Fund</t>
  </si>
  <si>
    <t>Other (operating, debt service, construction and trust funds)</t>
  </si>
  <si>
    <t>2013/14 Budget</t>
  </si>
  <si>
    <t>Water Transfer Fund</t>
  </si>
  <si>
    <t>Revenue Bond Construction</t>
  </si>
  <si>
    <t>2006-2011</t>
  </si>
  <si>
    <t xml:space="preserve">* includes Water Rate Stabilization Fund (including SDCWA litigation amount), Water Treatment </t>
  </si>
  <si>
    <t>Other Fund</t>
  </si>
  <si>
    <t xml:space="preserve">  Surcharge Stabilization Fund, Water Stewardship Fund and Revenue Remainder Fund.</t>
  </si>
  <si>
    <t xml:space="preserve">Water Stewardship Fund </t>
  </si>
  <si>
    <t>O&amp;M Fund (1003)</t>
  </si>
  <si>
    <t>Revenue Bonds - I&amp;P (many)</t>
  </si>
  <si>
    <t>New Reserve Format</t>
  </si>
  <si>
    <t>State Water Contract Fund (5701)</t>
  </si>
  <si>
    <t>General Obligation - I&amp;P (many)</t>
  </si>
  <si>
    <t>General Fund (1001)</t>
  </si>
  <si>
    <t>Self-Insured Retention (1008)</t>
  </si>
  <si>
    <t>Excess Earnings</t>
  </si>
  <si>
    <t>Water Standby (1005)</t>
  </si>
  <si>
    <t>Revenue Reserve (2500)</t>
  </si>
  <si>
    <t>Iron Mountain Trust</t>
  </si>
  <si>
    <t>Total June 30, 2016</t>
  </si>
  <si>
    <t>Employees Deferred Comp</t>
  </si>
  <si>
    <t>1931 Bond I&amp;R (3001)</t>
  </si>
  <si>
    <t>Change</t>
  </si>
  <si>
    <t>PAYG Fund</t>
  </si>
  <si>
    <t>Other (including revenue bond construction)</t>
  </si>
  <si>
    <t>Change in Other Fund</t>
  </si>
  <si>
    <t>WRSF + WTSF + Rev Remainder</t>
  </si>
  <si>
    <t>WSF</t>
  </si>
  <si>
    <t>FY2004 Budget</t>
  </si>
  <si>
    <t>Reserve Funds (EOY balance)</t>
  </si>
  <si>
    <t>Water Revenues</t>
  </si>
  <si>
    <t>Water Rate Stabilization and Treatment Fund</t>
  </si>
  <si>
    <t>Revenue Remainder Fund (1004, 1006)</t>
  </si>
  <si>
    <t>Water Transfer Fund (1007)</t>
  </si>
  <si>
    <t>PAYG Fund (5001)</t>
  </si>
  <si>
    <t>Commercial Paper Note Construction</t>
  </si>
  <si>
    <t>Commercial Paper Note Payment</t>
  </si>
  <si>
    <t>San Joaquin (6004)</t>
  </si>
  <si>
    <t>Reserve Funds (RSF &amp; Revenue Remainder)</t>
  </si>
  <si>
    <t>Net Fund Activity</t>
  </si>
  <si>
    <t>2003/04 Budget</t>
  </si>
  <si>
    <t>2003/04 Estimate</t>
  </si>
  <si>
    <t>2004/05 Budget</t>
  </si>
  <si>
    <t>All Funds</t>
  </si>
  <si>
    <t xml:space="preserve"> Stabilization Funds</t>
  </si>
  <si>
    <t>Reserve Funds (1)</t>
  </si>
  <si>
    <t>Trust &amp; Other Funds</t>
  </si>
  <si>
    <t>General</t>
  </si>
  <si>
    <t>Water</t>
  </si>
  <si>
    <t>O&amp;M</t>
  </si>
  <si>
    <t>Self-Insured</t>
  </si>
  <si>
    <t>State</t>
  </si>
  <si>
    <t>Water Treatment</t>
  </si>
  <si>
    <t>R&amp;R</t>
  </si>
  <si>
    <t>Revenue Bond</t>
  </si>
  <si>
    <t>($ in Millions)</t>
  </si>
  <si>
    <t>Revenue</t>
  </si>
  <si>
    <t>Standby</t>
  </si>
  <si>
    <t>Transfer</t>
  </si>
  <si>
    <t>Retention</t>
  </si>
  <si>
    <t>Contract</t>
  </si>
  <si>
    <t>Stewardship</t>
  </si>
  <si>
    <t xml:space="preserve">Surcharge Stab. </t>
  </si>
  <si>
    <t>Beginning of Year Balance</t>
  </si>
  <si>
    <t>USES OF FUNDS</t>
  </si>
  <si>
    <t>Expenses</t>
  </si>
  <si>
    <t>State Water Contract</t>
  </si>
  <si>
    <t>Supply Programs</t>
  </si>
  <si>
    <t>Colorado River Power</t>
  </si>
  <si>
    <t>Debt Service</t>
  </si>
  <si>
    <t>Demand Management</t>
  </si>
  <si>
    <t>Departmental O&amp;M</t>
  </si>
  <si>
    <t>Treatment Chemicals, Sludge &amp; Power</t>
  </si>
  <si>
    <t>Other O&amp;M</t>
  </si>
  <si>
    <t>Sub-total Expenses</t>
  </si>
  <si>
    <t>Capital Investment Plan</t>
  </si>
  <si>
    <t>Fund Deposits</t>
  </si>
  <si>
    <t>R&amp;R and General Fund</t>
  </si>
  <si>
    <t>Water Stewardship Fund</t>
  </si>
  <si>
    <t>Treatment Surcharge Stabilization Fund</t>
  </si>
  <si>
    <t>Interest for Construction &amp; Trust Funds</t>
  </si>
  <si>
    <t>Increase in Required Reserves</t>
  </si>
  <si>
    <t>Increase in Rate Stabilization Fund</t>
  </si>
  <si>
    <t>Sub-total Fund Deposits</t>
  </si>
  <si>
    <t>Member Agency Credit</t>
  </si>
  <si>
    <t>TOTAL USES OF FUNDS</t>
  </si>
  <si>
    <t>SOURCES OF FUNDS</t>
  </si>
  <si>
    <t>Revenues</t>
  </si>
  <si>
    <t>Taxes</t>
  </si>
  <si>
    <t>Annexations</t>
  </si>
  <si>
    <t>Interest Income</t>
  </si>
  <si>
    <t>Hydro Power</t>
  </si>
  <si>
    <t>Fixed Charges (RTS &amp; Capacity Charge)</t>
  </si>
  <si>
    <t xml:space="preserve">Water Sales Revenue </t>
  </si>
  <si>
    <t>Miscellaneous Revenue</t>
  </si>
  <si>
    <t>Bond Proceeds</t>
  </si>
  <si>
    <t>Sub-total Revenues</t>
  </si>
  <si>
    <t>Fund Withdrawals</t>
  </si>
  <si>
    <t xml:space="preserve">Transfer Fund </t>
  </si>
  <si>
    <t>Bond Funds for Construction</t>
  </si>
  <si>
    <t>Decrease in Required Reserves</t>
  </si>
  <si>
    <t>Decrease in Rate Stabilization Fund</t>
  </si>
  <si>
    <t>Sub-total Fund Withdrawals</t>
  </si>
  <si>
    <t>TOTAL SOURCES OF FUNDS</t>
  </si>
  <si>
    <t>Inter-Fund Transfers</t>
  </si>
  <si>
    <t>End of Year Balance</t>
  </si>
  <si>
    <t xml:space="preserve">(1) includes Water Rate Stabilization Fund and Revenue Remainder Fund. </t>
  </si>
  <si>
    <t>$7.2M of this is held as swap collateral.</t>
  </si>
  <si>
    <t>EOY Balance</t>
  </si>
  <si>
    <t>S= U - Inter-Fund Trafer</t>
  </si>
  <si>
    <t>Other Sources &amp; Uses table</t>
  </si>
  <si>
    <t>CIP Funding</t>
  </si>
  <si>
    <t>CIP</t>
  </si>
  <si>
    <t>Bond Funds</t>
  </si>
  <si>
    <t>Less used to increase the Revenue Reserve Fund</t>
  </si>
  <si>
    <t xml:space="preserve">existing bond funds </t>
  </si>
  <si>
    <t xml:space="preserve">R&amp;R fund balance </t>
  </si>
  <si>
    <t xml:space="preserve">current operating funds </t>
  </si>
  <si>
    <t>Budget Year</t>
  </si>
  <si>
    <t>Expected Rates</t>
  </si>
  <si>
    <t>Rates and Charges Effective January 1st</t>
  </si>
  <si>
    <t>Tier 1 Supply Rate ($/AF)</t>
  </si>
  <si>
    <t>Tier 2 Supply Rate ($/AF)</t>
  </si>
  <si>
    <t>System Access Rate ($/AF)</t>
  </si>
  <si>
    <t>Water Stewardship Rate ($/AF)</t>
  </si>
  <si>
    <t>System Power Rate ($/AF)</t>
  </si>
  <si>
    <t>Full Service Untreated Volumetric Cost ($/AF)</t>
  </si>
  <si>
    <t>Tier 1</t>
  </si>
  <si>
    <t xml:space="preserve">Tier 2 </t>
  </si>
  <si>
    <t>Replenishment Water Rate Untreated ($/AF)</t>
  </si>
  <si>
    <t>Interim Agricultural Water Program Untreated* ($/AF)</t>
  </si>
  <si>
    <t>Treatment Surcharge ($/AF)</t>
  </si>
  <si>
    <t>Full Service Treated Volumetric Cost ($/AF)</t>
  </si>
  <si>
    <t>Tier 2</t>
  </si>
  <si>
    <t>Treated Replenishment Water Rate ($/AF)</t>
  </si>
  <si>
    <t>Treated Interim Agricultural Water Program* ($/AF)</t>
  </si>
  <si>
    <t>Readiness-to-Serve Charge ($M)</t>
  </si>
  <si>
    <t>Capacity Charge ($/cfs)</t>
  </si>
  <si>
    <t>* The Interim Agricultural Water Program will be discontinued after 2012.</t>
  </si>
  <si>
    <t>Increase</t>
  </si>
  <si>
    <t>Exchange</t>
  </si>
  <si>
    <t>Interim Agricultural Water Program Untreated ($/AF)*</t>
  </si>
  <si>
    <t>Treated Interim Agricultural Water Program ($/AF)**</t>
  </si>
  <si>
    <t>Volumetric Rates</t>
  </si>
  <si>
    <t>Full Service Untreated Tier 1</t>
  </si>
  <si>
    <t>Full Service Treated Tier 1</t>
  </si>
  <si>
    <t>Exchange Rate</t>
  </si>
  <si>
    <t>PowerPoint</t>
  </si>
  <si>
    <t xml:space="preserve">Rates and Charges Effective January 1 ($/AF) </t>
  </si>
  <si>
    <t xml:space="preserve">  </t>
  </si>
  <si>
    <t xml:space="preserve"> Untreated Full Service  </t>
  </si>
  <si>
    <r>
      <t> </t>
    </r>
    <r>
      <rPr>
        <sz val="20"/>
        <color rgb="FF000000"/>
        <rFont val="Arial"/>
        <family val="2"/>
      </rPr>
      <t xml:space="preserve"> </t>
    </r>
  </si>
  <si>
    <t xml:space="preserve"> Tier 1  </t>
  </si>
  <si>
    <t xml:space="preserve"> Tier 2 </t>
  </si>
  <si>
    <t xml:space="preserve"> Untreated Repl. </t>
  </si>
  <si>
    <t xml:space="preserve"> Untreated Ag.* </t>
  </si>
  <si>
    <t xml:space="preserve"> Treated Full Service </t>
  </si>
  <si>
    <t xml:space="preserve"> Tier 2  </t>
  </si>
  <si>
    <t xml:space="preserve"> Treated Repl. </t>
  </si>
  <si>
    <t xml:space="preserve"> Treated Ag.* </t>
  </si>
  <si>
    <t xml:space="preserve"> Untreated Whlg </t>
  </si>
  <si>
    <t xml:space="preserve">* The Interim Agricultural Water Program will be discontinued after 2012. </t>
  </si>
  <si>
    <t xml:space="preserve">Rates ($/AF) and Charges Effective January 1 </t>
  </si>
  <si>
    <t>Tier 1 Supply Rate*</t>
  </si>
  <si>
    <t xml:space="preserve">Tier 2 Supply Rate </t>
  </si>
  <si>
    <t>System Access Rate</t>
  </si>
  <si>
    <t>Water Stewardship Rate</t>
  </si>
  <si>
    <t xml:space="preserve">System Power Rate </t>
  </si>
  <si>
    <t>Treatment Surcharge</t>
  </si>
  <si>
    <t xml:space="preserve">RTS Charge ($M)  </t>
  </si>
  <si>
    <t xml:space="preserve">Capacity Charge ($/cfs) </t>
  </si>
  <si>
    <t xml:space="preserve">* with Delta Supply Surcharge </t>
  </si>
  <si>
    <t>Budget</t>
  </si>
  <si>
    <t>Estimated</t>
  </si>
  <si>
    <t>10 year chart</t>
  </si>
  <si>
    <t>%</t>
  </si>
  <si>
    <t>Cummulative % of total</t>
  </si>
  <si>
    <t>Projects</t>
  </si>
  <si>
    <t>$M</t>
  </si>
  <si>
    <t>SUM</t>
  </si>
  <si>
    <t>Rank</t>
  </si>
  <si>
    <t>Name</t>
  </si>
  <si>
    <t>Chart Name</t>
  </si>
  <si>
    <t>Treatment</t>
  </si>
  <si>
    <t xml:space="preserve"> -----&gt;</t>
  </si>
  <si>
    <t>Rank &amp;</t>
  </si>
  <si>
    <t>Rename</t>
  </si>
  <si>
    <t>By System Improvements and R&amp;R</t>
  </si>
  <si>
    <t>System Improvements</t>
  </si>
  <si>
    <t>Rehabilitation and Replacements</t>
  </si>
  <si>
    <t>Major Service Functions</t>
  </si>
  <si>
    <t>By Driver</t>
  </si>
  <si>
    <t>Cost/Efficiency/Productivity</t>
  </si>
  <si>
    <t>Funding Sources</t>
  </si>
  <si>
    <t>Hide?</t>
  </si>
  <si>
    <t>Fiscal Year Ending</t>
  </si>
  <si>
    <t>Efficiency</t>
  </si>
  <si>
    <t>Infrastructure</t>
  </si>
  <si>
    <t>Regulatory</t>
  </si>
  <si>
    <t>Supply</t>
  </si>
  <si>
    <t>Water Quality</t>
  </si>
  <si>
    <t>coverage ratios are 1.79, 2.04, 1.96, 1.84, 1.95 and 1.90 in 2008, 2009, 2010, 2011, 2012 and 2013 respectively.</t>
  </si>
  <si>
    <t>check sources = uses</t>
  </si>
  <si>
    <t>checks</t>
  </si>
  <si>
    <t>Source  = Uses</t>
  </si>
  <si>
    <t>equal source data</t>
  </si>
  <si>
    <t>balances</t>
  </si>
  <si>
    <t>Actual</t>
  </si>
  <si>
    <t>NOT INLUDED IN PROPOSED</t>
  </si>
  <si>
    <t>2nd S&amp;U table</t>
  </si>
  <si>
    <t>Board Letter</t>
  </si>
  <si>
    <t>value</t>
  </si>
  <si>
    <t>debt service</t>
  </si>
  <si>
    <t>Expenditures</t>
  </si>
  <si>
    <t>PAYGO</t>
  </si>
  <si>
    <t>other exp</t>
  </si>
  <si>
    <t>Colorado River Power Costs</t>
  </si>
  <si>
    <t>Demand Management Costs</t>
  </si>
  <si>
    <t>Rounded</t>
  </si>
  <si>
    <t>Treatment O&amp;M</t>
  </si>
  <si>
    <t>Treatment Chemicals, Solids &amp; Power</t>
  </si>
  <si>
    <t>R&amp;R deposit</t>
  </si>
  <si>
    <t>Sub-total Expenditures</t>
  </si>
  <si>
    <t>avg</t>
  </si>
  <si>
    <t>Other Fund Activity</t>
  </si>
  <si>
    <t>Receipts</t>
  </si>
  <si>
    <t>Sub-total Receipts</t>
  </si>
  <si>
    <t>CASH YEAR WATER SALES + WHEELING (MAF)</t>
  </si>
  <si>
    <t>Fiscal Year Sales &amp; Exchange (MAF)</t>
  </si>
  <si>
    <t>check Souces = Uses</t>
  </si>
  <si>
    <t>SWP TAF incure power</t>
  </si>
  <si>
    <t>SWP off-aq power</t>
  </si>
  <si>
    <t>Check - Source = Uses</t>
  </si>
  <si>
    <t>SWP on-aq power</t>
  </si>
  <si>
    <t>SWP off-aq power ($/af)</t>
  </si>
  <si>
    <t>% inc</t>
  </si>
  <si>
    <t>RATIOS</t>
  </si>
  <si>
    <t>SWP on-aq power ($/af)</t>
  </si>
  <si>
    <t>Total O&amp;M</t>
  </si>
  <si>
    <t>Fixed Charge Coverage</t>
  </si>
  <si>
    <t>SWP Total power ($/af)</t>
  </si>
  <si>
    <t>Revenue Bond Coverage</t>
  </si>
  <si>
    <t>Var. Rate Debt as % of Rev. Bond Debt</t>
  </si>
  <si>
    <t>Exp + CIP</t>
  </si>
  <si>
    <t>RESTRICTED FUNDS end of year balance</t>
  </si>
  <si>
    <t>Receipt - proceeds</t>
  </si>
  <si>
    <t>General Fund</t>
  </si>
  <si>
    <t>RTS</t>
  </si>
  <si>
    <t>CC</t>
  </si>
  <si>
    <t>RESTRICTED FUNDS EOY balance</t>
  </si>
  <si>
    <t>Sub-total Restricted Funds</t>
  </si>
  <si>
    <t>CRA cost</t>
  </si>
  <si>
    <t>UNRESTRICTED FUNDS end of year balance</t>
  </si>
  <si>
    <t>Per JK withdraw WTF balance, not budgeted withdraw 1-28-2014 --&gt;</t>
  </si>
  <si>
    <t>UNRESTRICTED FUNDS EOY balance</t>
  </si>
  <si>
    <t>Sub-total Unrestricted Funds</t>
  </si>
  <si>
    <t>Presentation</t>
  </si>
  <si>
    <t>TOTAL FUNDS</t>
  </si>
  <si>
    <t>Sources</t>
  </si>
  <si>
    <t>Taxes &amp; Annexation Fees</t>
  </si>
  <si>
    <t xml:space="preserve">Fixed Charges </t>
  </si>
  <si>
    <t>CHECK TOTAL FUNDS</t>
  </si>
  <si>
    <t>Interest</t>
  </si>
  <si>
    <t>Power &amp; Misc</t>
  </si>
  <si>
    <t>Check</t>
  </si>
  <si>
    <t>tax + annex</t>
  </si>
  <si>
    <t>Uses</t>
  </si>
  <si>
    <t>Sub-Total</t>
  </si>
  <si>
    <t>Total Expenditures</t>
  </si>
  <si>
    <t>USES</t>
  </si>
  <si>
    <t>Exp w/o CIP</t>
  </si>
  <si>
    <t>Fund Deposits &amp; Credits</t>
  </si>
  <si>
    <t>SOURCES</t>
  </si>
  <si>
    <t>Total Debt Service</t>
  </si>
  <si>
    <t>For Board Letter</t>
  </si>
  <si>
    <t>TOTAL Expenditures</t>
  </si>
  <si>
    <t>For Board Letter -- 2nd Year</t>
  </si>
  <si>
    <t>TOTAL Expenditures, CIP &amp; Fund Deposits</t>
  </si>
  <si>
    <t>Alternative for August 2010 Board Letter</t>
  </si>
  <si>
    <t>2008/09 Actual</t>
  </si>
  <si>
    <t>2011/12 Proposed vs. 2010/11 Budget</t>
  </si>
  <si>
    <t xml:space="preserve"> Millions of Dollars </t>
  </si>
  <si>
    <t xml:space="preserve"> State Water Contract   </t>
  </si>
  <si>
    <t xml:space="preserve"> Supply Programs   </t>
  </si>
  <si>
    <t xml:space="preserve"> Colorado Power  </t>
  </si>
  <si>
    <t xml:space="preserve"> Debt Service   </t>
  </si>
  <si>
    <t xml:space="preserve"> Demand Management  </t>
  </si>
  <si>
    <t xml:space="preserve"> O&amp;M   </t>
  </si>
  <si>
    <t xml:space="preserve"> CIP  </t>
  </si>
  <si>
    <t xml:space="preserve"> Total </t>
  </si>
  <si>
    <t>Sales + Wheeling</t>
  </si>
  <si>
    <t>Chart Title</t>
  </si>
  <si>
    <t>Proj.</t>
  </si>
  <si>
    <t>Sources of Funds</t>
  </si>
  <si>
    <t>FY Budget</t>
  </si>
  <si>
    <t>Water Sales</t>
  </si>
  <si>
    <t>Readiness-to-Serve</t>
  </si>
  <si>
    <t>Capacity Charge</t>
  </si>
  <si>
    <t>Hydropower &amp; Misc.</t>
  </si>
  <si>
    <t>R&amp;R &amp; General Fund</t>
  </si>
  <si>
    <t>Reserves</t>
  </si>
  <si>
    <t xml:space="preserve"> Fixed Charges </t>
  </si>
  <si>
    <t xml:space="preserve"> Water Sales Revenue </t>
  </si>
  <si>
    <t>Taxes and Annexation</t>
  </si>
  <si>
    <t>CIP by Service Function</t>
  </si>
  <si>
    <t>CIP by Major Project Driver</t>
  </si>
  <si>
    <t>Uses of Funds</t>
  </si>
  <si>
    <t>SWP</t>
  </si>
  <si>
    <t>Construction Fund, WSF &amp; Trust Deposits</t>
  </si>
  <si>
    <t>CRA Power</t>
  </si>
  <si>
    <t>Capital Financing</t>
  </si>
  <si>
    <t>Fiscal Year</t>
  </si>
  <si>
    <t>Labor &amp; Additives</t>
  </si>
  <si>
    <t>Variable Treatment</t>
  </si>
  <si>
    <t>Materials &amp; Supplies</t>
  </si>
  <si>
    <t>Labor</t>
  </si>
  <si>
    <t>Additives</t>
  </si>
  <si>
    <t>Fund Balances</t>
  </si>
  <si>
    <t>Percent Change in Effective Water Rate</t>
  </si>
  <si>
    <t>Calander Year</t>
  </si>
  <si>
    <t>Rate</t>
  </si>
  <si>
    <t xml:space="preserve">Expected </t>
  </si>
  <si>
    <t>High Rate Scenario</t>
  </si>
  <si>
    <t>Low Rate Scenario</t>
  </si>
  <si>
    <t>Chart</t>
  </si>
  <si>
    <t>Actuals</t>
  </si>
  <si>
    <t>Four-Year Average</t>
  </si>
  <si>
    <t>Min</t>
  </si>
  <si>
    <t>MAx</t>
  </si>
  <si>
    <t>9-Year Average</t>
  </si>
  <si>
    <t>High</t>
  </si>
  <si>
    <t>Low</t>
  </si>
  <si>
    <t>T1-Rate</t>
  </si>
  <si>
    <t>Chart - LRFP</t>
  </si>
  <si>
    <t>Long- Range Finance Plan - High Rates</t>
  </si>
  <si>
    <t>Long- Range Finance Plan - Low Rates</t>
  </si>
  <si>
    <t>Fiscal Year Sales + Wheeling</t>
  </si>
  <si>
    <t>Expected</t>
  </si>
  <si>
    <t>MIN</t>
  </si>
  <si>
    <t>Low (wet/cool conditions)</t>
  </si>
  <si>
    <t>MAX</t>
  </si>
  <si>
    <t>High (hot/dry conditions)</t>
  </si>
  <si>
    <t>Long Term Average Sales</t>
  </si>
  <si>
    <t>10-Year Rolling Average</t>
  </si>
  <si>
    <t>Fiscal Year Sales + Wheeling/Exchange</t>
  </si>
  <si>
    <t>Tier 1 Sales</t>
  </si>
  <si>
    <t>Tier 2 Sales</t>
  </si>
  <si>
    <t>Replenishment</t>
  </si>
  <si>
    <t>Agricultural</t>
  </si>
  <si>
    <t>Wheeling</t>
  </si>
  <si>
    <t>Treated</t>
  </si>
  <si>
    <t>% Treated</t>
  </si>
  <si>
    <t>Revenue Forecast</t>
  </si>
  <si>
    <t>Est.</t>
  </si>
  <si>
    <t>Bud.</t>
  </si>
  <si>
    <t>Lease, Late Fees, etc</t>
  </si>
  <si>
    <t>Power Generation</t>
  </si>
  <si>
    <t>Interest (1)</t>
  </si>
  <si>
    <t>Power Recovery</t>
  </si>
  <si>
    <t>(1) less construction &amp; Trust</t>
  </si>
  <si>
    <t>Water Sales Revenue</t>
  </si>
  <si>
    <t>Readiness-to-serve charge</t>
  </si>
  <si>
    <t>Connection Maintenance Charge</t>
  </si>
  <si>
    <t>Capital Program Financing</t>
  </si>
  <si>
    <t>Revenue Bond Debt Service</t>
  </si>
  <si>
    <t>G.O. Bond Debt Service</t>
  </si>
  <si>
    <t>State Revolving Funds</t>
  </si>
  <si>
    <t>Not Used</t>
  </si>
  <si>
    <t>Debt Administration</t>
  </si>
  <si>
    <t>Bond Defeasance</t>
  </si>
  <si>
    <t>Cash Deposit</t>
  </si>
  <si>
    <t>Principle</t>
  </si>
  <si>
    <t>Expenditure Trend</t>
  </si>
  <si>
    <t>$Millions</t>
  </si>
  <si>
    <t>APR</t>
  </si>
  <si>
    <t>Net --&gt;</t>
  </si>
  <si>
    <t>W/ Defeasance --&gt;</t>
  </si>
  <si>
    <t>Debt Service &amp; PAYGO</t>
  </si>
  <si>
    <t>Sources and Uses total</t>
  </si>
  <si>
    <t>For KN's Charts</t>
  </si>
  <si>
    <t>Power</t>
  </si>
  <si>
    <t>SWP (w/o power)</t>
  </si>
  <si>
    <t>actual</t>
  </si>
  <si>
    <t>CRA cost (gross)</t>
  </si>
  <si>
    <t>SWP power (w/ credits)</t>
  </si>
  <si>
    <t>Debt Serive (Rev +GO)</t>
  </si>
  <si>
    <t>Cash Funding</t>
  </si>
  <si>
    <t>Defeasance</t>
  </si>
  <si>
    <t>Variable Debt Administration</t>
  </si>
  <si>
    <t>Debt Service &amp; R&amp;R Deposit</t>
  </si>
  <si>
    <t>CRA +SWP --&gt;</t>
  </si>
  <si>
    <t>O&amp;M --&gt;</t>
  </si>
  <si>
    <t>Supply Programs paid from O&amp;M</t>
  </si>
  <si>
    <t>Outstanding Dept</t>
  </si>
  <si>
    <t>Variable Rate Revenue Bonds</t>
  </si>
  <si>
    <t>Fixed Rate Revenue Bonds</t>
  </si>
  <si>
    <t>General Obligation Bonds</t>
  </si>
  <si>
    <t>inc</t>
  </si>
  <si>
    <t>Outstanding Debt</t>
  </si>
  <si>
    <t>Revenue Bonds</t>
  </si>
  <si>
    <t>Existing Bonds</t>
  </si>
  <si>
    <t>Fixed Rate (w/ swap)</t>
  </si>
  <si>
    <t>Variable Rate (w/ swap)</t>
  </si>
  <si>
    <t>New Bonds</t>
  </si>
  <si>
    <t>Fixed Rate</t>
  </si>
  <si>
    <t>Variable Rate</t>
  </si>
  <si>
    <t>Total Revenue Bonds</t>
  </si>
  <si>
    <t>MWD G.O. Bonds</t>
  </si>
  <si>
    <t>estimated</t>
  </si>
  <si>
    <t>budget</t>
  </si>
  <si>
    <t>forecast</t>
  </si>
  <si>
    <t>Departmetal O&amp;M</t>
  </si>
  <si>
    <t>Outside Services</t>
  </si>
  <si>
    <t>Treatment (Chemicals, Solids, &amp; Power)</t>
  </si>
  <si>
    <t>Materials, Supplies, &amp; Other</t>
  </si>
  <si>
    <t>Operating Equipment</t>
  </si>
  <si>
    <t>Labor and Labor Additives</t>
  </si>
  <si>
    <t>Utilities</t>
  </si>
  <si>
    <t>Chemicals</t>
  </si>
  <si>
    <t>O&amp;M Credits</t>
  </si>
  <si>
    <t>treatment</t>
  </si>
  <si>
    <t>Water Supply Unit Cost</t>
  </si>
  <si>
    <t>Cost ($M)</t>
  </si>
  <si>
    <t>CRA</t>
  </si>
  <si>
    <t>Water Management Programs</t>
  </si>
  <si>
    <t>Sales (FY, MAF)</t>
  </si>
  <si>
    <t>Unit Cost ($/AF)</t>
  </si>
  <si>
    <t>Minimum Reserve</t>
  </si>
  <si>
    <t>Maximum Reserve</t>
  </si>
  <si>
    <t>Member Agency Credits</t>
  </si>
  <si>
    <t>Inter-fund Transfer to PAYG</t>
  </si>
  <si>
    <t>Full Service Tier 1</t>
  </si>
  <si>
    <t>Full Service Tier 2</t>
  </si>
  <si>
    <t>Repl</t>
  </si>
  <si>
    <t>Supply Rate</t>
  </si>
  <si>
    <t>System Power Rate</t>
  </si>
  <si>
    <t>Replenishment Water Rate</t>
  </si>
  <si>
    <t>Interim Agricultural Water Program</t>
  </si>
  <si>
    <t>Should be Greater than</t>
  </si>
  <si>
    <t>State Water Project</t>
  </si>
  <si>
    <t>BDCP Costs</t>
  </si>
  <si>
    <t>Remaining Fixed Costs</t>
  </si>
  <si>
    <t>Conservation Credits Program</t>
  </si>
  <si>
    <t>Local Resources Program</t>
  </si>
  <si>
    <t>Bonds</t>
  </si>
  <si>
    <t xml:space="preserve">CIP </t>
  </si>
  <si>
    <t>History</t>
  </si>
  <si>
    <t>MWD GO Bond</t>
  </si>
  <si>
    <t>Revenue Bond*</t>
  </si>
  <si>
    <t>* includes State Revolving Fund</t>
  </si>
  <si>
    <t>FPM Summary Charts</t>
  </si>
  <si>
    <t>Receipts Forecast</t>
  </si>
  <si>
    <t>Departmental Budget</t>
  </si>
  <si>
    <t>CIP with History</t>
  </si>
  <si>
    <t>Effective Unit Rate</t>
  </si>
  <si>
    <t>Sales + Wheeling/Exchange</t>
  </si>
  <si>
    <t>EOY Fund Balances</t>
  </si>
  <si>
    <t>Expenditure Trend - w/ History</t>
  </si>
  <si>
    <t>Budgeted Staff</t>
  </si>
  <si>
    <t>Revenue Bond &amp; CP Debt Service</t>
  </si>
  <si>
    <t xml:space="preserve">O&amp;M </t>
  </si>
  <si>
    <t>O&amp;M Budgets</t>
  </si>
  <si>
    <t>Commodity Rates</t>
  </si>
  <si>
    <t>Coverage Ratios</t>
  </si>
  <si>
    <t>Fixed Charges</t>
  </si>
  <si>
    <t>Other Revenue</t>
  </si>
  <si>
    <t>Bond Proceeds &amp; Other Fund Withdraws</t>
  </si>
  <si>
    <t>CIP by Project Driver</t>
  </si>
  <si>
    <t>2013/14 
Budget</t>
  </si>
  <si>
    <t>Taxes &amp; Annexation Fee</t>
  </si>
  <si>
    <t>Debt Serive MWD Bonds</t>
  </si>
  <si>
    <t>Other Debt Service (State Revolving Fund, Allen-Mccollock Pipeline, ect)</t>
  </si>
  <si>
    <t>Supply Programs TOTAL EXP, no inc DEPOSIT</t>
  </si>
  <si>
    <t>Minimum Reserve Level</t>
  </si>
  <si>
    <t>Maximum Reserve Level</t>
  </si>
  <si>
    <t xml:space="preserve">Reserve EOY Balance </t>
  </si>
  <si>
    <t>CIP by Driver</t>
  </si>
  <si>
    <t>Departmental Budget by Expenditure Type</t>
  </si>
  <si>
    <t>hidden</t>
  </si>
  <si>
    <t>Control Sheet</t>
  </si>
  <si>
    <t>Budget Link to FPM</t>
  </si>
  <si>
    <t>Imported Data</t>
  </si>
  <si>
    <t>Variable Cost Model Data</t>
  </si>
  <si>
    <t>FPM File Name:</t>
  </si>
  <si>
    <t>FPM - v762m.xlsm</t>
  </si>
  <si>
    <t>Sheet Names</t>
  </si>
  <si>
    <t>Last Imported</t>
  </si>
  <si>
    <t>BGT_Other</t>
  </si>
  <si>
    <t>BGT_Table_CIP</t>
  </si>
  <si>
    <t>BGT_Table_Sources&amp;Uses</t>
  </si>
  <si>
    <t>BGT_Table_Rates</t>
  </si>
  <si>
    <t>BGT_Cost&amp;Rev</t>
  </si>
  <si>
    <t>BGT_Table_Funds_Yr1</t>
  </si>
  <si>
    <t>BGT_Table_Funds_Yr2</t>
  </si>
  <si>
    <t>Budget Year 1</t>
  </si>
  <si>
    <t>Budget Year 2</t>
  </si>
  <si>
    <r>
      <rPr>
        <b/>
        <sz val="12"/>
        <rFont val="Arial"/>
        <family val="2"/>
      </rPr>
      <t>Type</t>
    </r>
    <r>
      <rPr>
        <sz val="11"/>
        <color theme="1"/>
        <rFont val="Calibri"/>
        <family val="2"/>
        <scheme val="minor"/>
      </rPr>
      <t xml:space="preserve"> (no text = final)</t>
    </r>
  </si>
  <si>
    <t>Proposed</t>
  </si>
  <si>
    <t>Prop.</t>
  </si>
  <si>
    <t>Approved Budget</t>
  </si>
  <si>
    <t>Conditions</t>
  </si>
  <si>
    <t>Normal</t>
  </si>
  <si>
    <t>10-Yr Avg</t>
  </si>
  <si>
    <t>Trials</t>
  </si>
  <si>
    <t>Error Status</t>
  </si>
  <si>
    <t>Error Reports</t>
  </si>
  <si>
    <t>Overall Results</t>
  </si>
  <si>
    <t>Number of checks suppressed?</t>
  </si>
  <si>
    <t>Problems Reported In:</t>
  </si>
  <si>
    <t>Sheet Name</t>
  </si>
  <si>
    <t>Result</t>
  </si>
  <si>
    <t>Use Check?</t>
  </si>
  <si>
    <t>Final Checks</t>
  </si>
  <si>
    <t>Y</t>
  </si>
  <si>
    <t>Sources&amp;Uses</t>
  </si>
  <si>
    <t>Funds 2</t>
  </si>
  <si>
    <t>Funds</t>
  </si>
  <si>
    <t>Chart_Data-5yr</t>
  </si>
  <si>
    <t>Chart_Data-10yr</t>
  </si>
  <si>
    <t>Funds2-Yr1</t>
  </si>
  <si>
    <t>Funds2-Yr2</t>
  </si>
  <si>
    <t>Budget Table - DO NOT MOVE</t>
  </si>
  <si>
    <t>ok</t>
  </si>
  <si>
    <t>FY</t>
  </si>
  <si>
    <t>Water Supply Programs</t>
  </si>
  <si>
    <t>All Programs</t>
  </si>
  <si>
    <t/>
  </si>
  <si>
    <t>Final Total</t>
  </si>
  <si>
    <t>Total Cost - Average</t>
  </si>
  <si>
    <t>Total Cost - Max</t>
  </si>
  <si>
    <t xml:space="preserve">Total Cost - Min </t>
  </si>
  <si>
    <t>PVID Upfront Payments</t>
  </si>
  <si>
    <t>Off-Aqueduct Power</t>
  </si>
  <si>
    <t>Variable Power</t>
  </si>
  <si>
    <t>DHCCP Costs</t>
  </si>
  <si>
    <t>Reserve EOY Balance w/ WSF</t>
  </si>
  <si>
    <t>Cash Year</t>
  </si>
  <si>
    <t>Max</t>
  </si>
  <si>
    <t>+</t>
  </si>
  <si>
    <t>-</t>
  </si>
  <si>
    <t>CRA @ intake - cash year</t>
  </si>
  <si>
    <t>SWP - East Branch - cash year</t>
  </si>
  <si>
    <t>SWP - West Branch - cash year</t>
  </si>
  <si>
    <t>SWP - Pumping - cash year</t>
  </si>
  <si>
    <t>SWP - Variable Power Unit Cost - cash year</t>
  </si>
  <si>
    <t>Effective Water Rates</t>
  </si>
  <si>
    <t>Calender Year</t>
  </si>
  <si>
    <t>Debt</t>
  </si>
  <si>
    <t>Principle Payments</t>
  </si>
  <si>
    <t>Interest Payments</t>
  </si>
  <si>
    <t xml:space="preserve">GO </t>
  </si>
  <si>
    <t>EOY Fund Balances - ModA</t>
  </si>
  <si>
    <t>MWD</t>
  </si>
  <si>
    <t>Water Rate Stabilization Fund</t>
  </si>
  <si>
    <t>new</t>
  </si>
  <si>
    <t>Treatment Surchage Stabilization Fund</t>
  </si>
  <si>
    <t>R&amp;R Fund (5001)</t>
  </si>
  <si>
    <t xml:space="preserve">Restricted - Contractual </t>
  </si>
  <si>
    <t>Restricted - Board</t>
  </si>
  <si>
    <t>Unrestricted - Undesignated</t>
  </si>
  <si>
    <t>TOTAL</t>
  </si>
  <si>
    <t>RR TOTAL</t>
  </si>
  <si>
    <t>MWD TOTAL</t>
  </si>
  <si>
    <t>Accrual Estimate for Interest Income (total less trust, inc construction)</t>
  </si>
  <si>
    <t>SALES - Fiscal Year</t>
  </si>
  <si>
    <t>Firm Sales</t>
  </si>
  <si>
    <t>Untreated</t>
  </si>
  <si>
    <t>Interim Agriculture Water Program</t>
  </si>
  <si>
    <t>Other Non-Firm</t>
  </si>
  <si>
    <t>Total Sales</t>
  </si>
  <si>
    <t>WHEELING</t>
  </si>
  <si>
    <t>San Luis Ray (SLR)  (AAC + CC)</t>
  </si>
  <si>
    <t xml:space="preserve">SDCWA AAC Lining  </t>
  </si>
  <si>
    <t xml:space="preserve">SDCWA CC Lining  </t>
  </si>
  <si>
    <t>SDCWA/IID/MWD Exchange</t>
  </si>
  <si>
    <t>Total Wheeling</t>
  </si>
  <si>
    <t>SALES + WHEELING</t>
  </si>
  <si>
    <t>Detailed Debt Service</t>
  </si>
  <si>
    <t>New</t>
  </si>
  <si>
    <t>Existing</t>
  </si>
  <si>
    <t>Net SWAP</t>
  </si>
  <si>
    <t>MWD GO Bonds</t>
  </si>
  <si>
    <t>Debt Service Reduction from Money freed from Revenue Bond Reserve</t>
  </si>
  <si>
    <t>Debt Administration Costs</t>
  </si>
  <si>
    <t>BABs Interest Subsidy Payment</t>
  </si>
  <si>
    <t>Capital Investment Plan in Millions of Dollars</t>
  </si>
  <si>
    <t>By Funding Source</t>
  </si>
  <si>
    <t>R&amp;R Fund Withdraw (Deposit)</t>
  </si>
  <si>
    <t>By Service Function</t>
  </si>
  <si>
    <t>Conveyance &amp; Aqueduct</t>
  </si>
  <si>
    <t>Storage</t>
  </si>
  <si>
    <t>Distribution</t>
  </si>
  <si>
    <t>Administrative &amp; General</t>
  </si>
  <si>
    <t>Hydroelectric</t>
  </si>
  <si>
    <t>By Major Project</t>
  </si>
  <si>
    <t>Treatment Plants</t>
  </si>
  <si>
    <t>PCCP</t>
  </si>
  <si>
    <t>Minor Cap</t>
  </si>
  <si>
    <t>Cost</t>
  </si>
  <si>
    <t>System Expansions</t>
  </si>
  <si>
    <t>Infrastructure - R&amp;R</t>
  </si>
  <si>
    <t>Infrastructure - Security/Safety</t>
  </si>
  <si>
    <t>Infrastructure - Upgrade</t>
  </si>
  <si>
    <t>Infrastructure - Seismic</t>
  </si>
  <si>
    <t>Supply/System Capacity</t>
  </si>
  <si>
    <t>Infrastructure - Energy</t>
  </si>
  <si>
    <t>Area</t>
  </si>
  <si>
    <t>Major Project</t>
  </si>
  <si>
    <t>Total from CIP_Funding</t>
  </si>
  <si>
    <t>OPERATING FUNDS</t>
  </si>
  <si>
    <t>Other Funds</t>
  </si>
  <si>
    <t>Sources and Uses Table</t>
  </si>
  <si>
    <t xml:space="preserve">(1001, 6101) </t>
  </si>
  <si>
    <t>(1002)</t>
  </si>
  <si>
    <t>(1003)</t>
  </si>
  <si>
    <t>(1005)</t>
  </si>
  <si>
    <t>(1007)</t>
  </si>
  <si>
    <t>(1008)</t>
  </si>
  <si>
    <t>(5701)</t>
  </si>
  <si>
    <t>Rev, Bond/Note/</t>
  </si>
  <si>
    <t>(2500)</t>
  </si>
  <si>
    <t>(3001)</t>
  </si>
  <si>
    <t>1966 GO</t>
  </si>
  <si>
    <t>(1004, 1006)</t>
  </si>
  <si>
    <t>(5501)</t>
  </si>
  <si>
    <t>(5502) Treatment</t>
  </si>
  <si>
    <t xml:space="preserve">Employees </t>
  </si>
  <si>
    <t>Iron MTN</t>
  </si>
  <si>
    <t>Excess</t>
  </si>
  <si>
    <t>Fiscal Year Ending 2015</t>
  </si>
  <si>
    <t>Refunding/I&amp;P/</t>
  </si>
  <si>
    <t>1931</t>
  </si>
  <si>
    <t>I&amp;P Refund</t>
  </si>
  <si>
    <t xml:space="preserve">Water Rate </t>
  </si>
  <si>
    <t xml:space="preserve"> Surcharge</t>
  </si>
  <si>
    <t xml:space="preserve"> (5001) </t>
  </si>
  <si>
    <t>Bond</t>
  </si>
  <si>
    <t>Deferred</t>
  </si>
  <si>
    <t>Trust</t>
  </si>
  <si>
    <t>Earnings</t>
  </si>
  <si>
    <t>Renenue</t>
  </si>
  <si>
    <t>Redemption</t>
  </si>
  <si>
    <t>Reserve</t>
  </si>
  <si>
    <t>Bond I&amp;R</t>
  </si>
  <si>
    <t>Remainder</t>
  </si>
  <si>
    <t xml:space="preserve">Stabilization </t>
  </si>
  <si>
    <t>Comp</t>
  </si>
  <si>
    <t>Foundational Actions</t>
  </si>
  <si>
    <t>Increase in Water Rate Stabilization Fund</t>
  </si>
  <si>
    <t>Lease, Late Fees &amp; Misc</t>
  </si>
  <si>
    <t>R&amp;R Funds for Construction</t>
  </si>
  <si>
    <t>General Funds for Construction</t>
  </si>
  <si>
    <t>Decrease in Water Rate Stabilization Fund</t>
  </si>
  <si>
    <t>Uses = Sources</t>
  </si>
  <si>
    <t>Uses = Uses</t>
  </si>
  <si>
    <t>Sources = Sources</t>
  </si>
  <si>
    <t>Fiscal Year Ending 2016</t>
  </si>
  <si>
    <t>Enhanced Regional Programs</t>
  </si>
  <si>
    <t xml:space="preserve">Water Transfer Fund </t>
  </si>
  <si>
    <t>exp</t>
  </si>
  <si>
    <t>income</t>
  </si>
  <si>
    <t>R&amp;R Funds Construction</t>
  </si>
  <si>
    <t>General Funds Construction</t>
  </si>
  <si>
    <t>Decrease in Required Reserves + use of Rev Remainder + Revenue Reserve used for Revenue Bonds - I&amp;P</t>
  </si>
  <si>
    <t>FISCAL YEAR SALES + EXCHANGE (MAF)</t>
  </si>
  <si>
    <t>Revenue Remainder Fund</t>
  </si>
  <si>
    <t>Total Funds</t>
  </si>
  <si>
    <t>Checks</t>
  </si>
  <si>
    <t>Normal Sales</t>
  </si>
  <si>
    <t>Projected Rates and Charges</t>
  </si>
  <si>
    <t>2010*</t>
  </si>
  <si>
    <t>Interim Agricultural Water Program Untreated ($/AF)</t>
  </si>
  <si>
    <t>Treated Interim Agricultural Water Program ($/AF)</t>
  </si>
  <si>
    <t>Untreated Wheeling</t>
  </si>
  <si>
    <t>Treatment Surcharge ($/AF) - Long-term storage service</t>
  </si>
  <si>
    <t>Treatment Surcharge ($/AF) - Agricultural water service</t>
  </si>
  <si>
    <t>Tier 2 Supply (differential)</t>
  </si>
  <si>
    <t>Increase in Untreated T-1</t>
  </si>
  <si>
    <t>Increase in TS</t>
  </si>
  <si>
    <t>Increase in Treated T-1</t>
  </si>
  <si>
    <t>* Most rates effective September 1, 2009.</t>
  </si>
  <si>
    <t>Low Rates</t>
  </si>
  <si>
    <t>High Rates</t>
  </si>
  <si>
    <t>High Sales</t>
  </si>
  <si>
    <t>Base Case</t>
  </si>
  <si>
    <t>Low Sales</t>
  </si>
  <si>
    <t>Water Stewardship Rate Fund ($M)</t>
  </si>
  <si>
    <t>Balance, BOY</t>
  </si>
  <si>
    <t>Balance, EOY</t>
  </si>
  <si>
    <t>Rev - Cost</t>
  </si>
  <si>
    <t>Chang in Fund Balance</t>
  </si>
  <si>
    <t>Departmental O&amp;M (inc Overhead Credit)</t>
  </si>
  <si>
    <t>Water System Operations</t>
  </si>
  <si>
    <t>Ethics Office</t>
  </si>
  <si>
    <t>Office of the Chief Financial Officer</t>
  </si>
  <si>
    <t>Business Technology</t>
  </si>
  <si>
    <t>Engineering Services</t>
  </si>
  <si>
    <t>External Affairs</t>
  </si>
  <si>
    <t>Audit</t>
  </si>
  <si>
    <t>General Counsel</t>
  </si>
  <si>
    <t>Water Resource Management</t>
  </si>
  <si>
    <t>Executive Officer</t>
  </si>
  <si>
    <t>Human Resources</t>
  </si>
  <si>
    <t>Real Property Development &amp; Management</t>
  </si>
  <si>
    <t>Overhead Credit</t>
  </si>
  <si>
    <t>Departmental O&amp;M (w/o Overhead Credit)</t>
  </si>
  <si>
    <t>Revenue Requirements</t>
  </si>
  <si>
    <t>Variable Treament</t>
  </si>
  <si>
    <t>General District Requirements</t>
  </si>
  <si>
    <t>Capital Charges</t>
  </si>
  <si>
    <t>Power (On-Aqueduct)</t>
  </si>
  <si>
    <t>Minimum OMP&amp;R</t>
  </si>
  <si>
    <t>Off-Aqueduct - Capital</t>
  </si>
  <si>
    <t>Off-Aqueduct - O&amp;M</t>
  </si>
  <si>
    <t>On-Aqueduct - O&amp;M</t>
  </si>
  <si>
    <t>Credits</t>
  </si>
  <si>
    <t>Colorado River Aqueduct</t>
  </si>
  <si>
    <t>Power Cost</t>
  </si>
  <si>
    <t>Local Resources Program - Desalination</t>
  </si>
  <si>
    <t>Local Resources Program (w/o Desal)</t>
  </si>
  <si>
    <t>Other Operating Costs</t>
  </si>
  <si>
    <t>Cargill Settlement</t>
  </si>
  <si>
    <t>Center for Water Education</t>
  </si>
  <si>
    <t>other</t>
  </si>
  <si>
    <t>Performance Programs</t>
  </si>
  <si>
    <t>Insurance</t>
  </si>
  <si>
    <t>Leases</t>
  </si>
  <si>
    <t>PC Replacement</t>
  </si>
  <si>
    <t>Association Dues</t>
  </si>
  <si>
    <t>CCP Vendor Administration</t>
  </si>
  <si>
    <t>Contingency</t>
  </si>
  <si>
    <t>Propert Tax</t>
  </si>
  <si>
    <t>OPEB\PERS Pre-Funding</t>
  </si>
  <si>
    <t>Increase/(Decrease) in Required Reserves</t>
  </si>
  <si>
    <t>Total General District Requirements</t>
  </si>
  <si>
    <t>Revenue Requirements Before Offsets:</t>
  </si>
  <si>
    <t>Revenue Requirements Offsets</t>
  </si>
  <si>
    <t>Taxes - MWD Portion of SWP GO Debt Service</t>
  </si>
  <si>
    <t>Taxes - MWD GO Debt Service</t>
  </si>
  <si>
    <t>Interest on Investments</t>
  </si>
  <si>
    <t>Hydro-Power Revenue</t>
  </si>
  <si>
    <t>CRA Power Revenue</t>
  </si>
  <si>
    <t>Wadsworth Pumping Plant (DVL) Power Revenue (cost in dept)</t>
  </si>
  <si>
    <t>CVWD Revenues</t>
  </si>
  <si>
    <t>Taxes - additional from fixed tax rate</t>
  </si>
  <si>
    <t>Revenue Reserve used for Revenue Bonds - I&amp;P</t>
  </si>
  <si>
    <t>Annexation</t>
  </si>
  <si>
    <t>NET REVENUE REQUIREMENTS:</t>
  </si>
  <si>
    <t>Increase (Decrease) in Rate Stabilization Funds</t>
  </si>
  <si>
    <t>Demand Management + Enhanced Regional Programs</t>
  </si>
  <si>
    <t>Debt Service, Cash deposit, &amp; Defeasance</t>
  </si>
  <si>
    <t>SWP Capital (with credits)</t>
  </si>
  <si>
    <t>SWP OMP&amp;R (with credits)</t>
  </si>
  <si>
    <t>SWP Power (with credits)</t>
  </si>
  <si>
    <t>Cash</t>
  </si>
  <si>
    <t>Water Sales less Treatment</t>
  </si>
  <si>
    <t>Supply Revenue</t>
  </si>
  <si>
    <t>SAR - Conveyance</t>
  </si>
  <si>
    <t>SAR - Distribution</t>
  </si>
  <si>
    <t>WSR</t>
  </si>
  <si>
    <t>Water Sales Offsets</t>
  </si>
  <si>
    <t>SD Storage Agreement</t>
  </si>
  <si>
    <t>Contract Shift - Anaheim</t>
  </si>
  <si>
    <t>Contract Shift - MWDOC</t>
  </si>
  <si>
    <t>Contract Shift - Long Beach</t>
  </si>
  <si>
    <t>Operating Revenue</t>
  </si>
  <si>
    <t>Debt Service Cost</t>
  </si>
  <si>
    <t>Fiscal Year Summary - Accrual Basis</t>
  </si>
  <si>
    <t>Water Sales w/ wheeling</t>
  </si>
  <si>
    <t>FY2015 &amp; FY2016</t>
  </si>
  <si>
    <t>ERROR</t>
  </si>
  <si>
    <t>2014/15 Proposed</t>
  </si>
  <si>
    <t>2015/16 Proposed</t>
  </si>
  <si>
    <t>change from 2014</t>
  </si>
  <si>
    <t>FY2015  Proposed Budget - High Rates</t>
  </si>
  <si>
    <t>FY2015  Proposed Budget - Low Rates</t>
  </si>
  <si>
    <t xml:space="preserve">2013 </t>
  </si>
  <si>
    <t>2014 Est.</t>
  </si>
  <si>
    <t>2015 Bud.</t>
  </si>
  <si>
    <t>2016 Est.</t>
  </si>
  <si>
    <t>2017 Proj.</t>
  </si>
  <si>
    <t>2018 Proj.</t>
  </si>
  <si>
    <t>2019 Proj.</t>
  </si>
  <si>
    <t>2015 to 2019 AVG</t>
  </si>
  <si>
    <t>2014 to 2019 change</t>
  </si>
  <si>
    <t>2015 to 2019 change</t>
  </si>
  <si>
    <t>2011 Actual</t>
  </si>
  <si>
    <t>2012 Actual</t>
  </si>
  <si>
    <t>2013 Actual</t>
  </si>
  <si>
    <t>2015 Prop.</t>
  </si>
  <si>
    <t>2016 Prop.</t>
  </si>
  <si>
    <t>change from FY2015</t>
  </si>
  <si>
    <t>inc from 2014</t>
  </si>
  <si>
    <t>2015 to 2018</t>
  </si>
  <si>
    <t>2014
estimated</t>
  </si>
  <si>
    <t>2015
budget</t>
  </si>
  <si>
    <t>2016
forecast</t>
  </si>
  <si>
    <t>2017
forecast</t>
  </si>
  <si>
    <t>2018
forecast</t>
  </si>
  <si>
    <t>2019
forecast</t>
  </si>
  <si>
    <t>2015 Expenditures</t>
  </si>
  <si>
    <t>2024 Expenditures</t>
  </si>
  <si>
    <t>2015 O&amp;M</t>
  </si>
  <si>
    <t>2024 O&amp;M</t>
  </si>
  <si>
    <t>Water Sales $1290.6M</t>
  </si>
  <si>
    <t>Taxes $90.2M</t>
  </si>
  <si>
    <t>Readiness-to-Serve $162.0M</t>
  </si>
  <si>
    <t>Capacity Charge $36.7M</t>
  </si>
  <si>
    <t>Interest Income $16.1M</t>
  </si>
  <si>
    <t>Hydropower &amp; Misc. $29.5M</t>
  </si>
  <si>
    <t>Bond Proceeds $0.0M</t>
  </si>
  <si>
    <t>R&amp;R &amp; General Fund $245.4M</t>
  </si>
  <si>
    <t>Reserves $32.1M</t>
  </si>
  <si>
    <t>Construction $245.4M</t>
  </si>
  <si>
    <t>SWP $495.7M</t>
  </si>
  <si>
    <t>O&amp;M $422.8M</t>
  </si>
  <si>
    <t>Debt Service $325.8M</t>
  </si>
  <si>
    <t>PAYGO $245.4M</t>
  </si>
  <si>
    <t>Construction Fund, WSF &amp; Trust Deposits $11.3M</t>
  </si>
  <si>
    <t>Supply Programs $69.3M</t>
  </si>
  <si>
    <t>Demand Management $62.2M</t>
  </si>
  <si>
    <t>CRA Power $29.2M</t>
  </si>
  <si>
    <t>Capital Financing $571.3M</t>
  </si>
  <si>
    <t>Other $160.6M</t>
  </si>
  <si>
    <t>Capital Financing $486.1M</t>
  </si>
  <si>
    <t>SWP $934.9M</t>
  </si>
  <si>
    <t>O&amp;M $566.5M</t>
  </si>
  <si>
    <t>Other $199.0M</t>
  </si>
  <si>
    <t>Labor &amp; Additives $273.7M</t>
  </si>
  <si>
    <t>Variable Treatment $26.6M</t>
  </si>
  <si>
    <t>Materials &amp; Supplies $43.4M</t>
  </si>
  <si>
    <t>Other $79.0M</t>
  </si>
  <si>
    <t>Labor &amp; Additives $383.1M</t>
  </si>
  <si>
    <t>Variable Treatment $34.2M</t>
  </si>
  <si>
    <t>Materials &amp; Supplies $53.4M</t>
  </si>
  <si>
    <t>Other $95.9M</t>
  </si>
  <si>
    <t>2016 Bud.</t>
  </si>
  <si>
    <t>2020 Proj.</t>
  </si>
  <si>
    <t>2021 Proj.</t>
  </si>
  <si>
    <t>2022 Proj.</t>
  </si>
  <si>
    <t>2023 Proj.</t>
  </si>
  <si>
    <t>2024 Proj.</t>
  </si>
  <si>
    <t>2015 to 2024 AVG</t>
  </si>
  <si>
    <t>2014 to 2024 change</t>
  </si>
  <si>
    <t>2015 to 2024 change</t>
  </si>
  <si>
    <t xml:space="preserve">2011 </t>
  </si>
  <si>
    <t xml:space="preserve">2012 </t>
  </si>
  <si>
    <t xml:space="preserve">2014 </t>
  </si>
  <si>
    <t>2016 Proj.</t>
  </si>
  <si>
    <t>2020
forecast</t>
  </si>
  <si>
    <t>2021
forecast</t>
  </si>
  <si>
    <t>2022
forecast</t>
  </si>
  <si>
    <t>2023
forecast</t>
  </si>
  <si>
    <t>2024
forecast</t>
  </si>
  <si>
    <t>2013/14 Projected</t>
  </si>
  <si>
    <t>2014/15 Proposed Compared to 2013/14 Budget</t>
  </si>
  <si>
    <t>2015/16 Proposed Compared to 2014/15 Proposed</t>
  </si>
  <si>
    <t>2014/15 Proposed Compared to</t>
  </si>
  <si>
    <t>2015/16 Proposed Compared to</t>
  </si>
  <si>
    <t>2012/13 Actual</t>
  </si>
  <si>
    <t>2014
Projected</t>
  </si>
  <si>
    <t>2015
Proposed</t>
  </si>
  <si>
    <t>2016
Proposed</t>
  </si>
  <si>
    <t>2017
Forecast</t>
  </si>
  <si>
    <t>2018
Forecast</t>
  </si>
  <si>
    <t>2019
Forecast</t>
  </si>
  <si>
    <t>2020
Forecast</t>
  </si>
  <si>
    <t>2021
Forecast</t>
  </si>
  <si>
    <t>2022
Forecast</t>
  </si>
  <si>
    <t>2023
Forecast</t>
  </si>
  <si>
    <t>2024
Forecast</t>
  </si>
  <si>
    <t>Bond Proceeds and Reimbursements</t>
  </si>
  <si>
    <t>2015/16 Budget Compared to</t>
  </si>
  <si>
    <t>2014 Budget</t>
  </si>
  <si>
    <t>2014 Estimated</t>
  </si>
  <si>
    <t>2015 Proposed</t>
  </si>
  <si>
    <t>2016 Proposed</t>
  </si>
  <si>
    <t>2017 Forecast</t>
  </si>
  <si>
    <t>2018 Forecast</t>
  </si>
  <si>
    <t>2019 Forecast</t>
  </si>
  <si>
    <t>2020 Forecast</t>
  </si>
  <si>
    <t>2021 Forecast</t>
  </si>
  <si>
    <t>2022 Forecast</t>
  </si>
  <si>
    <t>2023 Forecast</t>
  </si>
  <si>
    <t>2024 Forecast</t>
  </si>
  <si>
    <t>Fiscal Year Ending June 30th, 2016</t>
  </si>
  <si>
    <t>Fiscal Year Ending June 30th, 2015</t>
  </si>
  <si>
    <t>OperatingBoard</t>
  </si>
  <si>
    <t>Reserve FundsUndesignated</t>
  </si>
  <si>
    <t>StabilizationDesignated</t>
  </si>
  <si>
    <t xml:space="preserve">OperatingContractual </t>
  </si>
  <si>
    <t>ConstructionDesignated</t>
  </si>
  <si>
    <t xml:space="preserve">deptContractual </t>
  </si>
  <si>
    <t xml:space="preserve">ConstructionContractual </t>
  </si>
  <si>
    <t xml:space="preserve">OtherContractual </t>
  </si>
  <si>
    <t>OtherBoard</t>
  </si>
  <si>
    <t>Total June 30, 2015</t>
  </si>
  <si>
    <t>OtherUndesignated</t>
  </si>
  <si>
    <t>change 2014 - 2024</t>
  </si>
  <si>
    <t>Total June 30, 1399.55291517479</t>
  </si>
  <si>
    <t>Total June 30, 1430.9471233969</t>
  </si>
  <si>
    <t>2016/17 Forecast</t>
  </si>
  <si>
    <t>2017/18 Forecast</t>
  </si>
  <si>
    <t>2018/19 Forecast</t>
  </si>
  <si>
    <t>2019/20 Forecast</t>
  </si>
  <si>
    <t>2020/21 Forecast</t>
  </si>
  <si>
    <t>2021/22 Forecast</t>
  </si>
  <si>
    <t>2022/23 Forecast</t>
  </si>
  <si>
    <t>2023/24 Forecast</t>
  </si>
</sst>
</file>

<file path=xl/styles.xml><?xml version="1.0" encoding="utf-8"?>
<styleSheet xmlns="http://schemas.openxmlformats.org/spreadsheetml/2006/main">
  <numFmts count="28">
    <numFmt numFmtId="5" formatCode="&quot;$&quot;#,##0_);\(&quot;$&quot;#,##0\)"/>
    <numFmt numFmtId="6" formatCode="&quot;$&quot;#,##0_);[Red]\(&quot;$&quot;#,##0\)"/>
    <numFmt numFmtId="42" formatCode="_(&quot;$&quot;* #,##0_);_(&quot;$&quot;* \(#,##0\);_(&quot;$&quot;* &quot;-&quot;_);_(@_)"/>
    <numFmt numFmtId="41" formatCode="_(* #,##0_);_(* \(#,##0\);_(* &quot;-&quot;_);_(@_)"/>
    <numFmt numFmtId="44" formatCode="_(&quot;$&quot;* #,##0.00_);_(&quot;$&quot;* \(#,##0.00\);_(&quot;$&quot;* &quot;-&quot;??_);_(@_)"/>
    <numFmt numFmtId="43" formatCode="_(* #,##0.00_);_(* \(#,##0.00\);_(* &quot;-&quot;??_);_(@_)"/>
    <numFmt numFmtId="164" formatCode="m/d/yy\ h:mm\ AM/PM"/>
    <numFmt numFmtId="165" formatCode="_(* #,##0_);_(* \(#,##0\);_(* &quot;-&quot;??_);_(@_)"/>
    <numFmt numFmtId="166" formatCode="_(* #,##0.00000_);_(* \(#,##0.00000\);_(* &quot;-&quot;_);_(@_)"/>
    <numFmt numFmtId="167" formatCode="_(&quot;$&quot;* #,##0.0_);_(&quot;$&quot;* \(#,##0.0\);_(&quot;$&quot;* &quot;-&quot;_);_(@_)"/>
    <numFmt numFmtId="168" formatCode="_(* #,##0.0_);_(* \(#,##0.0\);_(* &quot;-&quot;_);_(@_)"/>
    <numFmt numFmtId="169" formatCode="_(* #,##0.00_);_(* \(#,##0.00\);_(* &quot;-&quot;_);_(@_)"/>
    <numFmt numFmtId="170" formatCode="_(* #,##0.0_);_(* \(#,##0.0\);_(* &quot;-&quot;?_);_(@_)"/>
    <numFmt numFmtId="171" formatCode="_(* #,##0.0_);_(* \(#,##0.0\);_(* &quot;-&quot;??_);_(@_)"/>
    <numFmt numFmtId="172" formatCode="_(&quot;$&quot;* #,##0.0_);_(&quot;$&quot;* \(#,##0.0\);_(&quot;$&quot;* &quot;-&quot;?_);_(@_)"/>
    <numFmt numFmtId="173" formatCode="_(* #,##0.00_);_(* \(#,##0.00\);_(* &quot;-&quot;?_);_(@_)"/>
    <numFmt numFmtId="174" formatCode="_(* #,##0.000000_);_(* \(#,##0.000000\);_(* &quot;-&quot;?_);_(@_)"/>
    <numFmt numFmtId="175" formatCode="&quot;$&quot;#,##0"/>
    <numFmt numFmtId="176" formatCode="_(&quot;$&quot;* #,##0.0_);_(&quot;$&quot;* \(#,##0.0\);_(&quot;$&quot;* &quot;-&quot;??_);_(@_)"/>
    <numFmt numFmtId="177" formatCode="0.0%"/>
    <numFmt numFmtId="178" formatCode="_(* #,##0_);_(* \(#,##0\);_(* &quot;-&quot;?_);_(@_)"/>
    <numFmt numFmtId="179" formatCode="_(* #,##0.0000000_);_(* \(#,##0.0000000\);_(* &quot;-&quot;?_);_(@_)"/>
    <numFmt numFmtId="180" formatCode="&quot;$&quot;#,##0.0_);[Red]\(&quot;$&quot;#,##0.0\)"/>
    <numFmt numFmtId="181" formatCode="&quot;$&quot;#,##0.0_);\(&quot;$&quot;#,##0.0\)"/>
    <numFmt numFmtId="182" formatCode="0.0"/>
    <numFmt numFmtId="183" formatCode="m/d/yyyy\ h:mm\ AM/PM"/>
    <numFmt numFmtId="184" formatCode="_(* #,##0.000000_);_(* \(#,##0.000000\);_(* &quot;-&quot;_);_(@_)"/>
    <numFmt numFmtId="185" formatCode="_(* #,##0.0000_);_(* \(#,##0.0000\);_(* &quot;-&quot;_);_(@_)"/>
  </numFmts>
  <fonts count="57">
    <font>
      <sz val="11"/>
      <color theme="1"/>
      <name val="Calibri"/>
      <family val="2"/>
      <scheme val="minor"/>
    </font>
    <font>
      <sz val="12"/>
      <name val="Arial"/>
      <family val="2"/>
    </font>
    <font>
      <b/>
      <sz val="16"/>
      <name val="Arial"/>
      <family val="2"/>
    </font>
    <font>
      <b/>
      <i/>
      <sz val="26"/>
      <name val="Arial"/>
      <family val="2"/>
    </font>
    <font>
      <b/>
      <sz val="26"/>
      <name val="Arial"/>
      <family val="2"/>
    </font>
    <font>
      <b/>
      <sz val="14"/>
      <name val="Arial"/>
      <family val="2"/>
    </font>
    <font>
      <sz val="9"/>
      <name val="Arial"/>
      <family val="2"/>
    </font>
    <font>
      <b/>
      <sz val="9"/>
      <color indexed="8"/>
      <name val="Arial"/>
      <family val="2"/>
    </font>
    <font>
      <sz val="9"/>
      <color indexed="8"/>
      <name val="Arial"/>
      <family val="2"/>
    </font>
    <font>
      <sz val="10"/>
      <name val="Arial"/>
      <family val="2"/>
    </font>
    <font>
      <b/>
      <sz val="9"/>
      <name val="Arial"/>
      <family val="2"/>
    </font>
    <font>
      <b/>
      <sz val="9"/>
      <color indexed="10"/>
      <name val="Arial"/>
      <family val="2"/>
    </font>
    <font>
      <b/>
      <sz val="11"/>
      <color indexed="8"/>
      <name val="Arial"/>
      <family val="2"/>
    </font>
    <font>
      <sz val="11"/>
      <color indexed="8"/>
      <name val="Arial"/>
      <family val="2"/>
    </font>
    <font>
      <sz val="11"/>
      <name val="Arial"/>
      <family val="2"/>
    </font>
    <font>
      <b/>
      <sz val="11"/>
      <color indexed="10"/>
      <name val="Arial"/>
      <family val="2"/>
    </font>
    <font>
      <b/>
      <sz val="11"/>
      <name val="Arial"/>
      <family val="2"/>
    </font>
    <font>
      <b/>
      <sz val="11"/>
      <color indexed="57"/>
      <name val="Arial"/>
      <family val="2"/>
    </font>
    <font>
      <b/>
      <sz val="12"/>
      <color indexed="81"/>
      <name val="Tahoma"/>
      <family val="2"/>
    </font>
    <font>
      <sz val="12"/>
      <color indexed="81"/>
      <name val="Tahoma"/>
      <family val="2"/>
    </font>
    <font>
      <b/>
      <sz val="8"/>
      <color indexed="8"/>
      <name val="Arial"/>
      <family val="2"/>
    </font>
    <font>
      <sz val="8"/>
      <color indexed="8"/>
      <name val="Arial"/>
      <family val="2"/>
    </font>
    <font>
      <sz val="8"/>
      <name val="Arial"/>
      <family val="2"/>
    </font>
    <font>
      <b/>
      <sz val="8"/>
      <color indexed="10"/>
      <name val="Arial"/>
      <family val="2"/>
    </font>
    <font>
      <b/>
      <sz val="8"/>
      <name val="Arial"/>
      <family val="2"/>
    </font>
    <font>
      <sz val="7"/>
      <name val="Arial"/>
      <family val="2"/>
    </font>
    <font>
      <b/>
      <sz val="24"/>
      <name val="Arial"/>
      <family val="2"/>
    </font>
    <font>
      <b/>
      <sz val="20"/>
      <color rgb="FFFFFFFF"/>
      <name val="Arial"/>
      <family val="2"/>
    </font>
    <font>
      <sz val="18"/>
      <color rgb="FF000000"/>
      <name val="Calibri"/>
      <family val="2"/>
    </font>
    <font>
      <b/>
      <sz val="18"/>
      <color rgb="FF000000"/>
      <name val="Calibri"/>
      <family val="2"/>
    </font>
    <font>
      <sz val="20"/>
      <color rgb="FF000000"/>
      <name val="Calibri"/>
      <family val="2"/>
    </font>
    <font>
      <sz val="20"/>
      <color rgb="FF000000"/>
      <name val="Arial"/>
      <family val="2"/>
    </font>
    <font>
      <sz val="16"/>
      <color rgb="FF000000"/>
      <name val="Calibri"/>
      <family val="2"/>
    </font>
    <font>
      <b/>
      <sz val="16"/>
      <name val="Calibri"/>
      <family val="2"/>
    </font>
    <font>
      <b/>
      <sz val="20"/>
      <color rgb="FFFFFFFF"/>
      <name val="Calibri"/>
      <family val="2"/>
    </font>
    <font>
      <b/>
      <sz val="12"/>
      <name val="Arial"/>
      <family val="2"/>
    </font>
    <font>
      <b/>
      <sz val="11"/>
      <color rgb="FFFF0000"/>
      <name val="Arial"/>
      <family val="2"/>
    </font>
    <font>
      <b/>
      <sz val="9"/>
      <color rgb="FFFF0000"/>
      <name val="Arial"/>
      <family val="2"/>
    </font>
    <font>
      <sz val="9"/>
      <color rgb="FFFF0000"/>
      <name val="Arial"/>
      <family val="2"/>
    </font>
    <font>
      <b/>
      <shadow/>
      <sz val="18"/>
      <color rgb="FFFFFFFF"/>
      <name val="Arial"/>
      <family val="2"/>
    </font>
    <font>
      <b/>
      <sz val="18"/>
      <color rgb="FFFFFFFF"/>
      <name val="Arial"/>
      <family val="2"/>
    </font>
    <font>
      <sz val="18"/>
      <color rgb="FF000000"/>
      <name val="Arial"/>
      <family val="2"/>
    </font>
    <font>
      <b/>
      <sz val="12"/>
      <color indexed="8"/>
      <name val="Arial"/>
      <family val="2"/>
    </font>
    <font>
      <sz val="12"/>
      <color indexed="8"/>
      <name val="Arial"/>
      <family val="2"/>
    </font>
    <font>
      <b/>
      <sz val="12"/>
      <color indexed="10"/>
      <name val="Arial"/>
      <family val="2"/>
    </font>
    <font>
      <sz val="12"/>
      <color indexed="9"/>
      <name val="Arial"/>
      <family val="2"/>
    </font>
    <font>
      <b/>
      <sz val="12"/>
      <color indexed="9"/>
      <name val="Arial"/>
      <family val="2"/>
    </font>
    <font>
      <b/>
      <sz val="36"/>
      <name val="Arial"/>
      <family val="2"/>
    </font>
    <font>
      <b/>
      <sz val="20"/>
      <name val="Arial"/>
      <family val="2"/>
    </font>
    <font>
      <b/>
      <sz val="12"/>
      <color theme="0"/>
      <name val="Arial"/>
      <family val="2"/>
    </font>
    <font>
      <b/>
      <sz val="12"/>
      <color rgb="FFFF0000"/>
      <name val="Arial"/>
      <family val="2"/>
    </font>
    <font>
      <sz val="12"/>
      <color rgb="FF000000"/>
      <name val="Arial"/>
      <family val="2"/>
    </font>
    <font>
      <b/>
      <sz val="10"/>
      <name val="Arial"/>
      <family val="2"/>
    </font>
    <font>
      <b/>
      <i/>
      <sz val="12"/>
      <name val="Arial"/>
      <family val="2"/>
    </font>
    <font>
      <i/>
      <sz val="12"/>
      <name val="Arial"/>
      <family val="2"/>
    </font>
    <font>
      <sz val="12"/>
      <name val="Times New Roman"/>
      <family val="1"/>
    </font>
    <font>
      <sz val="12"/>
      <color indexed="25"/>
      <name val="Times New Roman"/>
      <family val="1"/>
    </font>
  </fonts>
  <fills count="45">
    <fill>
      <patternFill patternType="none"/>
    </fill>
    <fill>
      <patternFill patternType="gray125"/>
    </fill>
    <fill>
      <patternFill patternType="solid">
        <fgColor indexed="22"/>
        <bgColor indexed="64"/>
      </patternFill>
    </fill>
    <fill>
      <patternFill patternType="solid">
        <fgColor theme="8" tint="0.39997558519241921"/>
        <bgColor indexed="64"/>
      </patternFill>
    </fill>
    <fill>
      <patternFill patternType="solid">
        <fgColor indexed="47"/>
        <bgColor indexed="64"/>
      </patternFill>
    </fill>
    <fill>
      <patternFill patternType="solid">
        <fgColor rgb="FFFF00FF"/>
        <bgColor indexed="64"/>
      </patternFill>
    </fill>
    <fill>
      <patternFill patternType="solid">
        <fgColor rgb="FFFFC000"/>
        <bgColor indexed="64"/>
      </patternFill>
    </fill>
    <fill>
      <patternFill patternType="solid">
        <fgColor theme="6" tint="0.39997558519241921"/>
        <bgColor indexed="64"/>
      </patternFill>
    </fill>
    <fill>
      <patternFill patternType="solid">
        <fgColor rgb="FF99FF66"/>
        <bgColor indexed="64"/>
      </patternFill>
    </fill>
    <fill>
      <patternFill patternType="solid">
        <fgColor indexed="42"/>
        <bgColor indexed="64"/>
      </patternFill>
    </fill>
    <fill>
      <patternFill patternType="solid">
        <fgColor indexed="45"/>
        <bgColor indexed="64"/>
      </patternFill>
    </fill>
    <fill>
      <patternFill patternType="solid">
        <fgColor rgb="FFFFFF00"/>
        <bgColor indexed="64"/>
      </patternFill>
    </fill>
    <fill>
      <patternFill patternType="solid">
        <fgColor theme="3" tint="0.39997558519241921"/>
        <bgColor indexed="64"/>
      </patternFill>
    </fill>
    <fill>
      <patternFill patternType="solid">
        <fgColor indexed="13"/>
        <bgColor indexed="64"/>
      </patternFill>
    </fill>
    <fill>
      <patternFill patternType="solid">
        <fgColor indexed="14"/>
        <bgColor indexed="64"/>
      </patternFill>
    </fill>
    <fill>
      <patternFill patternType="solid">
        <fgColor theme="0" tint="-0.249977111117893"/>
        <bgColor indexed="64"/>
      </patternFill>
    </fill>
    <fill>
      <patternFill patternType="solid">
        <fgColor rgb="FFFF0000"/>
        <bgColor indexed="64"/>
      </patternFill>
    </fill>
    <fill>
      <patternFill patternType="solid">
        <fgColor theme="7" tint="0.39997558519241921"/>
        <bgColor indexed="64"/>
      </patternFill>
    </fill>
    <fill>
      <patternFill patternType="solid">
        <fgColor indexed="26"/>
        <bgColor indexed="64"/>
      </patternFill>
    </fill>
    <fill>
      <patternFill patternType="solid">
        <fgColor theme="0" tint="-0.14999847407452621"/>
        <bgColor indexed="64"/>
      </patternFill>
    </fill>
    <fill>
      <patternFill patternType="solid">
        <fgColor rgb="FF6EA0B0"/>
        <bgColor indexed="64"/>
      </patternFill>
    </fill>
    <fill>
      <patternFill patternType="solid">
        <fgColor rgb="FFD5DFE4"/>
        <bgColor indexed="64"/>
      </patternFill>
    </fill>
    <fill>
      <patternFill patternType="solid">
        <fgColor rgb="FFEBF0F2"/>
        <bgColor indexed="64"/>
      </patternFill>
    </fill>
    <fill>
      <patternFill patternType="solid">
        <fgColor theme="9" tint="0.59999389629810485"/>
        <bgColor indexed="64"/>
      </patternFill>
    </fill>
    <fill>
      <patternFill patternType="solid">
        <fgColor rgb="FFFFCC99"/>
        <bgColor indexed="64"/>
      </patternFill>
    </fill>
    <fill>
      <patternFill patternType="solid">
        <fgColor theme="7" tint="0.59999389629810485"/>
        <bgColor indexed="64"/>
      </patternFill>
    </fill>
    <fill>
      <patternFill patternType="solid">
        <fgColor indexed="46"/>
        <bgColor indexed="64"/>
      </patternFill>
    </fill>
    <fill>
      <patternFill patternType="solid">
        <fgColor rgb="FF376092"/>
        <bgColor indexed="64"/>
      </patternFill>
    </fill>
    <fill>
      <patternFill patternType="solid">
        <fgColor rgb="FF953735"/>
        <bgColor indexed="64"/>
      </patternFill>
    </fill>
    <fill>
      <patternFill patternType="solid">
        <fgColor rgb="FFD0D8E8"/>
        <bgColor indexed="64"/>
      </patternFill>
    </fill>
    <fill>
      <patternFill patternType="solid">
        <fgColor rgb="FFE6B9B8"/>
        <bgColor indexed="64"/>
      </patternFill>
    </fill>
    <fill>
      <patternFill patternType="solid">
        <fgColor rgb="FFE9EDF4"/>
        <bgColor indexed="64"/>
      </patternFill>
    </fill>
    <fill>
      <patternFill patternType="solid">
        <fgColor rgb="FF66FF66"/>
        <bgColor indexed="64"/>
      </patternFill>
    </fill>
    <fill>
      <patternFill patternType="solid">
        <fgColor indexed="8"/>
        <bgColor indexed="64"/>
      </patternFill>
    </fill>
    <fill>
      <patternFill patternType="solid">
        <fgColor theme="1"/>
        <bgColor indexed="64"/>
      </patternFill>
    </fill>
    <fill>
      <patternFill patternType="solid">
        <fgColor rgb="FFFFFFCC"/>
        <bgColor indexed="64"/>
      </patternFill>
    </fill>
    <fill>
      <patternFill patternType="solid">
        <fgColor indexed="10"/>
        <bgColor indexed="64"/>
      </patternFill>
    </fill>
    <fill>
      <patternFill patternType="solid">
        <fgColor indexed="41"/>
        <bgColor indexed="64"/>
      </patternFill>
    </fill>
    <fill>
      <patternFill patternType="solid">
        <fgColor rgb="FF00FF00"/>
        <bgColor indexed="64"/>
      </patternFill>
    </fill>
    <fill>
      <patternFill patternType="solid">
        <fgColor theme="6" tint="0.59999389629810485"/>
        <bgColor indexed="64"/>
      </patternFill>
    </fill>
    <fill>
      <patternFill patternType="solid">
        <fgColor indexed="12"/>
        <bgColor indexed="64"/>
      </patternFill>
    </fill>
    <fill>
      <patternFill patternType="solid">
        <fgColor rgb="FF99FF99"/>
        <bgColor indexed="64"/>
      </patternFill>
    </fill>
    <fill>
      <patternFill patternType="solid">
        <fgColor indexed="11"/>
        <bgColor indexed="64"/>
      </patternFill>
    </fill>
    <fill>
      <patternFill patternType="solid">
        <fgColor indexed="15"/>
        <bgColor indexed="64"/>
      </patternFill>
    </fill>
    <fill>
      <patternFill patternType="solid">
        <fgColor indexed="29"/>
        <bgColor indexed="64"/>
      </patternFill>
    </fill>
  </fills>
  <borders count="61">
    <border>
      <left/>
      <right/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/>
      <bottom/>
      <diagonal/>
    </border>
    <border>
      <left style="thin">
        <color indexed="64"/>
      </left>
      <right style="thin">
        <color indexed="64"/>
      </right>
      <top/>
      <bottom/>
      <diagonal/>
    </border>
    <border>
      <left/>
      <right style="thin">
        <color indexed="64"/>
      </right>
      <top style="thin">
        <color indexed="64"/>
      </top>
      <bottom/>
      <diagonal/>
    </border>
    <border>
      <left/>
      <right style="thin">
        <color indexed="64"/>
      </right>
      <top/>
      <bottom/>
      <diagonal/>
    </border>
    <border>
      <left/>
      <right style="thin">
        <color indexed="12"/>
      </right>
      <top style="thin">
        <color indexed="12"/>
      </top>
      <bottom/>
      <diagonal/>
    </border>
    <border>
      <left style="thin">
        <color indexed="12"/>
      </left>
      <right style="thin">
        <color indexed="12"/>
      </right>
      <top style="thin">
        <color indexed="12"/>
      </top>
      <bottom/>
      <diagonal/>
    </border>
    <border>
      <left style="thin">
        <color indexed="12"/>
      </left>
      <right/>
      <top style="thin">
        <color indexed="12"/>
      </top>
      <bottom/>
      <diagonal/>
    </border>
    <border>
      <left/>
      <right style="thin">
        <color indexed="12"/>
      </right>
      <top/>
      <bottom/>
      <diagonal/>
    </border>
    <border>
      <left style="thin">
        <color indexed="12"/>
      </left>
      <right style="thin">
        <color indexed="12"/>
      </right>
      <top/>
      <bottom/>
      <diagonal/>
    </border>
    <border>
      <left style="thin">
        <color indexed="12"/>
      </left>
      <right/>
      <top/>
      <bottom/>
      <diagonal/>
    </border>
    <border>
      <left style="thin">
        <color indexed="64"/>
      </left>
      <right/>
      <top/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/>
      <right/>
      <top style="thin">
        <color indexed="12"/>
      </top>
      <bottom/>
      <diagonal/>
    </border>
    <border>
      <left/>
      <right/>
      <top/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/>
      <right/>
      <top style="thin">
        <color indexed="64"/>
      </top>
      <bottom style="thin">
        <color indexed="64"/>
      </bottom>
      <diagonal/>
    </border>
    <border>
      <left/>
      <right/>
      <top/>
      <bottom style="thin">
        <color indexed="12"/>
      </bottom>
      <diagonal/>
    </border>
    <border>
      <left/>
      <right/>
      <top style="thin">
        <color indexed="12"/>
      </top>
      <bottom style="thin">
        <color indexed="12"/>
      </bottom>
      <diagonal/>
    </border>
    <border>
      <left style="thin">
        <color indexed="12"/>
      </left>
      <right/>
      <top style="thin">
        <color indexed="12"/>
      </top>
      <bottom style="thin">
        <color indexed="12"/>
      </bottom>
      <diagonal/>
    </border>
    <border>
      <left/>
      <right style="thin">
        <color indexed="12"/>
      </right>
      <top style="thin">
        <color indexed="12"/>
      </top>
      <bottom style="thin">
        <color indexed="12"/>
      </bottom>
      <diagonal/>
    </border>
    <border>
      <left/>
      <right/>
      <top/>
      <bottom style="medium">
        <color indexed="64"/>
      </bottom>
      <diagonal/>
    </border>
    <border>
      <left/>
      <right/>
      <top style="thin">
        <color indexed="64"/>
      </top>
      <bottom/>
      <diagonal/>
    </border>
    <border>
      <left/>
      <right/>
      <top/>
      <bottom style="thin">
        <color indexed="39"/>
      </bottom>
      <diagonal/>
    </border>
    <border>
      <left style="thin">
        <color indexed="39"/>
      </left>
      <right style="thin">
        <color indexed="39"/>
      </right>
      <top/>
      <bottom/>
      <diagonal/>
    </border>
    <border>
      <left/>
      <right style="thin">
        <color indexed="39"/>
      </right>
      <top style="thin">
        <color indexed="39"/>
      </top>
      <bottom/>
      <diagonal/>
    </border>
    <border>
      <left style="thin">
        <color indexed="39"/>
      </left>
      <right style="thin">
        <color indexed="39"/>
      </right>
      <top style="thin">
        <color indexed="39"/>
      </top>
      <bottom/>
      <diagonal/>
    </border>
    <border>
      <left style="thin">
        <color indexed="39"/>
      </left>
      <right/>
      <top/>
      <bottom/>
      <diagonal/>
    </border>
    <border>
      <left/>
      <right style="thin">
        <color indexed="39"/>
      </right>
      <top/>
      <bottom/>
      <diagonal/>
    </border>
    <border>
      <left style="thin">
        <color indexed="39"/>
      </left>
      <right/>
      <top style="thin">
        <color indexed="12"/>
      </top>
      <bottom/>
      <diagonal/>
    </border>
    <border>
      <left style="thin">
        <color indexed="39"/>
      </left>
      <right style="thin">
        <color indexed="39"/>
      </right>
      <top/>
      <bottom style="thin">
        <color indexed="39"/>
      </bottom>
      <diagonal/>
    </border>
    <border>
      <left/>
      <right style="thin">
        <color indexed="39"/>
      </right>
      <top/>
      <bottom style="thin">
        <color indexed="39"/>
      </bottom>
      <diagonal/>
    </border>
    <border>
      <left style="thin">
        <color indexed="39"/>
      </left>
      <right/>
      <top/>
      <bottom style="thin">
        <color indexed="39"/>
      </bottom>
      <diagonal/>
    </border>
    <border>
      <left style="thin">
        <color indexed="39"/>
      </left>
      <right style="thin">
        <color indexed="39"/>
      </right>
      <top style="thin">
        <color indexed="12"/>
      </top>
      <bottom style="thin">
        <color indexed="12"/>
      </bottom>
      <diagonal/>
    </border>
    <border>
      <left/>
      <right style="thin">
        <color indexed="39"/>
      </right>
      <top style="thin">
        <color indexed="12"/>
      </top>
      <bottom style="thin">
        <color indexed="12"/>
      </bottom>
      <diagonal/>
    </border>
    <border>
      <left style="thin">
        <color indexed="39"/>
      </left>
      <right/>
      <top style="thin">
        <color indexed="12"/>
      </top>
      <bottom style="thin">
        <color indexed="12"/>
      </bottom>
      <diagonal/>
    </border>
    <border diagonalUp="1" diagonalDown="1">
      <left style="thin">
        <color indexed="12"/>
      </left>
      <right/>
      <top/>
      <bottom/>
      <diagonal style="thin">
        <color auto="1"/>
      </diagonal>
    </border>
    <border>
      <left style="thin">
        <color indexed="12"/>
      </left>
      <right style="thin">
        <color indexed="12"/>
      </right>
      <top/>
      <bottom style="thin">
        <color indexed="12"/>
      </bottom>
      <diagonal/>
    </border>
    <border>
      <left style="thin">
        <color indexed="12"/>
      </left>
      <right/>
      <top/>
      <bottom style="thin">
        <color indexed="12"/>
      </bottom>
      <diagonal/>
    </border>
    <border diagonalUp="1" diagonalDown="1">
      <left style="thin">
        <color indexed="12"/>
      </left>
      <right style="thin">
        <color indexed="12"/>
      </right>
      <top/>
      <bottom/>
      <diagonal style="thin">
        <color indexed="64"/>
      </diagonal>
    </border>
    <border diagonalUp="1" diagonalDown="1">
      <left/>
      <right/>
      <top/>
      <bottom/>
      <diagonal style="thin">
        <color indexed="64"/>
      </diagonal>
    </border>
    <border>
      <left style="medium">
        <color rgb="FFFFFFFF"/>
      </left>
      <right/>
      <top style="medium">
        <color rgb="FFFFFFFF"/>
      </top>
      <bottom style="thick">
        <color rgb="FFFFFFFF"/>
      </bottom>
      <diagonal/>
    </border>
    <border>
      <left/>
      <right/>
      <top style="medium">
        <color rgb="FFFFFFFF"/>
      </top>
      <bottom style="thick">
        <color rgb="FFFFFFFF"/>
      </bottom>
      <diagonal/>
    </border>
    <border>
      <left/>
      <right style="medium">
        <color rgb="FFFFFFFF"/>
      </right>
      <top style="medium">
        <color rgb="FFFFFFFF"/>
      </top>
      <bottom style="thick">
        <color rgb="FFFFFFFF"/>
      </bottom>
      <diagonal/>
    </border>
    <border>
      <left style="medium">
        <color rgb="FFFFFFFF"/>
      </left>
      <right/>
      <top style="thick">
        <color rgb="FFFFFFFF"/>
      </top>
      <bottom style="medium">
        <color rgb="FFFFFFFF"/>
      </bottom>
      <diagonal/>
    </border>
    <border>
      <left/>
      <right style="medium">
        <color rgb="FFFFFFFF"/>
      </right>
      <top style="thick">
        <color rgb="FFFFFFFF"/>
      </top>
      <bottom style="medium">
        <color rgb="FFFFFFFF"/>
      </bottom>
      <diagonal/>
    </border>
    <border>
      <left style="medium">
        <color rgb="FFFFFFFF"/>
      </left>
      <right style="medium">
        <color rgb="FFFFFFFF"/>
      </right>
      <top style="thick">
        <color rgb="FFFFFFFF"/>
      </top>
      <bottom style="medium">
        <color rgb="FFFFFFFF"/>
      </bottom>
      <diagonal/>
    </border>
    <border>
      <left style="medium">
        <color rgb="FFFFFFFF"/>
      </left>
      <right/>
      <top style="medium">
        <color rgb="FFFFFFFF"/>
      </top>
      <bottom style="medium">
        <color rgb="FFFFFFFF"/>
      </bottom>
      <diagonal/>
    </border>
    <border>
      <left/>
      <right/>
      <top style="medium">
        <color rgb="FFFFFFFF"/>
      </top>
      <bottom style="medium">
        <color rgb="FFFFFFFF"/>
      </bottom>
      <diagonal/>
    </border>
    <border>
      <left/>
      <right style="medium">
        <color rgb="FFFFFFFF"/>
      </right>
      <top style="medium">
        <color rgb="FFFFFFFF"/>
      </top>
      <bottom style="medium">
        <color rgb="FFFFFFFF"/>
      </bottom>
      <diagonal/>
    </border>
    <border>
      <left style="medium">
        <color rgb="FFFFFFFF"/>
      </left>
      <right style="medium">
        <color rgb="FFFFFFFF"/>
      </right>
      <top style="medium">
        <color rgb="FFFFFFFF"/>
      </top>
      <bottom style="medium">
        <color rgb="FFFFFFFF"/>
      </bottom>
      <diagonal/>
    </border>
    <border>
      <left style="medium">
        <color rgb="FFFFFFFF"/>
      </left>
      <right style="medium">
        <color rgb="FFFFFFFF"/>
      </right>
      <top style="medium">
        <color rgb="FFFFFFFF"/>
      </top>
      <bottom/>
      <diagonal/>
    </border>
    <border>
      <left/>
      <right style="thin">
        <color indexed="12"/>
      </right>
      <top/>
      <bottom style="thin">
        <color indexed="12"/>
      </bottom>
      <diagonal/>
    </border>
    <border>
      <left/>
      <right/>
      <top/>
      <bottom style="thin">
        <color rgb="FF0000FF"/>
      </bottom>
      <diagonal/>
    </border>
    <border>
      <left style="medium">
        <color rgb="FFFFFFFF"/>
      </left>
      <right style="medium">
        <color rgb="FFFFFFFF"/>
      </right>
      <top style="medium">
        <color rgb="FFFFFFFF"/>
      </top>
      <bottom style="thick">
        <color rgb="FFFFFFFF"/>
      </bottom>
      <diagonal/>
    </border>
    <border>
      <left style="hair">
        <color indexed="64"/>
      </left>
      <right style="hair">
        <color indexed="64"/>
      </right>
      <top style="hair">
        <color indexed="64"/>
      </top>
      <bottom style="hair">
        <color indexed="64"/>
      </bottom>
      <diagonal/>
    </border>
  </borders>
  <cellStyleXfs count="10">
    <xf numFmtId="0" fontId="0" fillId="0" borderId="0"/>
    <xf numFmtId="0" fontId="1" fillId="0" borderId="0" applyFill="0" applyBorder="0" applyProtection="0">
      <alignment horizontal="left" vertical="center"/>
    </xf>
    <xf numFmtId="41" fontId="9" fillId="0" borderId="0" applyFont="0" applyFill="0" applyBorder="0" applyAlignment="0" applyProtection="0"/>
    <xf numFmtId="42" fontId="9" fillId="0" borderId="0" applyFont="0" applyFill="0" applyBorder="0" applyAlignment="0" applyProtection="0"/>
    <xf numFmtId="9" fontId="9" fillId="0" borderId="0" applyFont="0" applyFill="0" applyBorder="0" applyProtection="0">
      <alignment vertical="center"/>
    </xf>
    <xf numFmtId="0" fontId="55" fillId="18" borderId="0" applyNumberFormat="0" applyFont="0" applyBorder="0" applyAlignment="0" applyProtection="0"/>
    <xf numFmtId="0" fontId="55" fillId="43" borderId="0" applyNumberFormat="0" applyFont="0" applyBorder="0" applyAlignment="0" applyProtection="0"/>
    <xf numFmtId="177" fontId="55" fillId="44" borderId="60" applyNumberFormat="0" applyFont="0" applyBorder="0" applyAlignment="0" applyProtection="0"/>
    <xf numFmtId="0" fontId="56" fillId="0" borderId="0" applyNumberFormat="0" applyFill="0" applyBorder="0" applyAlignment="0" applyProtection="0"/>
    <xf numFmtId="3" fontId="1" fillId="0" borderId="0" applyProtection="0"/>
  </cellStyleXfs>
  <cellXfs count="945">
    <xf numFmtId="0" fontId="0" fillId="0" borderId="0" xfId="0"/>
    <xf numFmtId="0" fontId="2" fillId="0" borderId="0" xfId="1" applyFont="1" applyAlignment="1">
      <alignment horizontal="center" vertical="center"/>
    </xf>
    <xf numFmtId="0" fontId="1" fillId="0" borderId="0" xfId="1">
      <alignment horizontal="left" vertical="center"/>
    </xf>
    <xf numFmtId="0" fontId="3" fillId="0" borderId="0" xfId="1" applyFont="1" applyAlignment="1">
      <alignment horizontal="center" vertical="center"/>
    </xf>
    <xf numFmtId="0" fontId="4" fillId="0" borderId="0" xfId="1" applyFont="1" applyAlignment="1">
      <alignment horizontal="center" vertical="center"/>
    </xf>
    <xf numFmtId="164" fontId="2" fillId="0" borderId="0" xfId="1" applyNumberFormat="1" applyFont="1" applyAlignment="1">
      <alignment horizontal="center" vertical="center"/>
    </xf>
    <xf numFmtId="0" fontId="5" fillId="0" borderId="0" xfId="1" applyFont="1" applyAlignment="1">
      <alignment horizontal="left" vertical="center" indent="1"/>
    </xf>
    <xf numFmtId="0" fontId="1" fillId="0" borderId="0" xfId="1" applyFont="1" applyAlignment="1">
      <alignment horizontal="left" vertical="center" indent="1"/>
    </xf>
    <xf numFmtId="0" fontId="6" fillId="0" borderId="0" xfId="1" applyFont="1">
      <alignment horizontal="left" vertical="center"/>
    </xf>
    <xf numFmtId="0" fontId="7" fillId="2" borderId="0" xfId="1" applyFont="1" applyFill="1" applyBorder="1" applyAlignment="1">
      <alignment horizontal="center" vertical="center"/>
    </xf>
    <xf numFmtId="0" fontId="8" fillId="2" borderId="0" xfId="1" applyFont="1" applyFill="1" applyBorder="1" applyAlignment="1">
      <alignment horizontal="center" vertical="center"/>
    </xf>
    <xf numFmtId="41" fontId="6" fillId="0" borderId="0" xfId="2" applyFont="1" applyAlignment="1">
      <alignment horizontal="left" vertical="center"/>
    </xf>
    <xf numFmtId="0" fontId="6" fillId="0" borderId="0" xfId="1" applyFont="1" applyFill="1">
      <alignment horizontal="left" vertical="center"/>
    </xf>
    <xf numFmtId="0" fontId="10" fillId="0" borderId="0" xfId="1" applyFont="1">
      <alignment horizontal="left" vertical="center"/>
    </xf>
    <xf numFmtId="0" fontId="8" fillId="2" borderId="0" xfId="1" applyFont="1" applyFill="1" applyAlignment="1">
      <alignment horizontal="left" vertical="center"/>
    </xf>
    <xf numFmtId="0" fontId="6" fillId="0" borderId="1" xfId="1" applyFont="1" applyBorder="1">
      <alignment horizontal="left" vertical="center"/>
    </xf>
    <xf numFmtId="43" fontId="8" fillId="2" borderId="1" xfId="1" applyNumberFormat="1" applyFont="1" applyFill="1" applyBorder="1" applyAlignment="1">
      <alignment horizontal="left" vertical="center"/>
    </xf>
    <xf numFmtId="0" fontId="11" fillId="2" borderId="0" xfId="1" applyFont="1" applyFill="1" applyAlignment="1">
      <alignment horizontal="left" vertical="center"/>
    </xf>
    <xf numFmtId="0" fontId="7" fillId="2" borderId="0" xfId="1" applyFont="1" applyFill="1" applyAlignment="1">
      <alignment horizontal="center" vertical="center"/>
    </xf>
    <xf numFmtId="0" fontId="7" fillId="2" borderId="2" xfId="1" applyFont="1" applyFill="1" applyBorder="1" applyAlignment="1">
      <alignment horizontal="left" vertical="center"/>
    </xf>
    <xf numFmtId="0" fontId="8" fillId="2" borderId="3" xfId="1" applyFont="1" applyFill="1" applyBorder="1" applyAlignment="1">
      <alignment horizontal="left" vertical="center"/>
    </xf>
    <xf numFmtId="0" fontId="8" fillId="2" borderId="4" xfId="1" applyFont="1" applyFill="1" applyBorder="1" applyAlignment="1">
      <alignment horizontal="left" vertical="center"/>
    </xf>
    <xf numFmtId="43" fontId="8" fillId="2" borderId="5" xfId="1" applyNumberFormat="1" applyFont="1" applyFill="1" applyBorder="1" applyAlignment="1">
      <alignment horizontal="center" vertical="center"/>
    </xf>
    <xf numFmtId="0" fontId="8" fillId="2" borderId="6" xfId="1" applyFont="1" applyFill="1" applyBorder="1" applyAlignment="1">
      <alignment horizontal="center" vertical="center"/>
    </xf>
    <xf numFmtId="165" fontId="8" fillId="2" borderId="5" xfId="1" applyNumberFormat="1" applyFont="1" applyFill="1" applyBorder="1" applyAlignment="1">
      <alignment horizontal="center" vertical="center"/>
    </xf>
    <xf numFmtId="41" fontId="6" fillId="0" borderId="0" xfId="2" applyFont="1" applyAlignment="1">
      <alignment horizontal="center" vertical="center"/>
    </xf>
    <xf numFmtId="0" fontId="6" fillId="0" borderId="0" xfId="1" applyFont="1" applyFill="1" applyAlignment="1">
      <alignment horizontal="center" vertical="center"/>
    </xf>
    <xf numFmtId="0" fontId="10" fillId="0" borderId="0" xfId="1" applyFont="1" applyAlignment="1">
      <alignment horizontal="center" vertical="center"/>
    </xf>
    <xf numFmtId="0" fontId="8" fillId="2" borderId="7" xfId="1" applyFont="1" applyFill="1" applyBorder="1" applyAlignment="1">
      <alignment horizontal="center" vertical="center"/>
    </xf>
    <xf numFmtId="41" fontId="10" fillId="0" borderId="0" xfId="1" applyNumberFormat="1" applyFont="1">
      <alignment horizontal="left" vertical="center"/>
    </xf>
    <xf numFmtId="0" fontId="8" fillId="2" borderId="6" xfId="1" applyFont="1" applyFill="1" applyBorder="1" applyAlignment="1">
      <alignment horizontal="left" vertical="center"/>
    </xf>
    <xf numFmtId="0" fontId="8" fillId="2" borderId="7" xfId="1" applyFont="1" applyFill="1" applyBorder="1" applyAlignment="1">
      <alignment horizontal="left" vertical="center"/>
    </xf>
    <xf numFmtId="0" fontId="10" fillId="0" borderId="4" xfId="1" applyFont="1" applyBorder="1">
      <alignment horizontal="left" vertical="center"/>
    </xf>
    <xf numFmtId="0" fontId="10" fillId="0" borderId="8" xfId="1" applyFont="1" applyBorder="1">
      <alignment horizontal="left" vertical="center"/>
    </xf>
    <xf numFmtId="0" fontId="10" fillId="0" borderId="0" xfId="1" applyFont="1" applyBorder="1">
      <alignment horizontal="left" vertical="center"/>
    </xf>
    <xf numFmtId="41" fontId="10" fillId="0" borderId="0" xfId="2" applyFont="1" applyAlignment="1">
      <alignment horizontal="left" vertical="center"/>
    </xf>
    <xf numFmtId="0" fontId="10" fillId="0" borderId="0" xfId="1" applyFont="1" applyAlignment="1">
      <alignment horizontal="center" vertical="center" wrapText="1"/>
    </xf>
    <xf numFmtId="41" fontId="6" fillId="0" borderId="0" xfId="1" applyNumberFormat="1" applyFont="1">
      <alignment horizontal="left" vertical="center"/>
    </xf>
    <xf numFmtId="41" fontId="6" fillId="0" borderId="6" xfId="2" applyFont="1" applyBorder="1" applyAlignment="1">
      <alignment horizontal="left" vertical="center"/>
    </xf>
    <xf numFmtId="41" fontId="6" fillId="3" borderId="9" xfId="2" applyFont="1" applyFill="1" applyBorder="1" applyAlignment="1">
      <alignment horizontal="left" vertical="center"/>
    </xf>
    <xf numFmtId="166" fontId="6" fillId="0" borderId="0" xfId="2" applyNumberFormat="1" applyFont="1" applyAlignment="1">
      <alignment horizontal="left" vertical="center"/>
    </xf>
    <xf numFmtId="41" fontId="6" fillId="0" borderId="0" xfId="2" applyFont="1" applyBorder="1" applyAlignment="1">
      <alignment horizontal="left" vertical="center"/>
    </xf>
    <xf numFmtId="41" fontId="6" fillId="4" borderId="0" xfId="2" applyFont="1" applyFill="1" applyAlignment="1">
      <alignment horizontal="left" vertical="center"/>
    </xf>
    <xf numFmtId="41" fontId="6" fillId="0" borderId="10" xfId="2" applyFont="1" applyBorder="1" applyAlignment="1">
      <alignment horizontal="left" vertical="center"/>
    </xf>
    <xf numFmtId="167" fontId="6" fillId="0" borderId="11" xfId="3" applyNumberFormat="1" applyFont="1" applyBorder="1" applyAlignment="1">
      <alignment horizontal="left" vertical="center"/>
    </xf>
    <xf numFmtId="167" fontId="6" fillId="0" borderId="12" xfId="3" applyNumberFormat="1" applyFont="1" applyBorder="1" applyAlignment="1">
      <alignment horizontal="left" vertical="center"/>
    </xf>
    <xf numFmtId="41" fontId="6" fillId="0" borderId="9" xfId="2" applyFont="1" applyBorder="1" applyAlignment="1">
      <alignment horizontal="left" vertical="center"/>
    </xf>
    <xf numFmtId="41" fontId="6" fillId="0" borderId="0" xfId="2" applyFont="1" applyFill="1" applyAlignment="1">
      <alignment horizontal="left" vertical="center"/>
    </xf>
    <xf numFmtId="41" fontId="6" fillId="0" borderId="13" xfId="2" applyFont="1" applyBorder="1" applyAlignment="1">
      <alignment horizontal="left" vertical="center"/>
    </xf>
    <xf numFmtId="168" fontId="6" fillId="0" borderId="14" xfId="2" applyNumberFormat="1" applyFont="1" applyBorder="1" applyAlignment="1">
      <alignment horizontal="left" vertical="center"/>
    </xf>
    <xf numFmtId="168" fontId="6" fillId="0" borderId="15" xfId="2" applyNumberFormat="1" applyFont="1" applyBorder="1" applyAlignment="1">
      <alignment horizontal="left" vertical="center"/>
    </xf>
    <xf numFmtId="0" fontId="8" fillId="2" borderId="16" xfId="1" applyFont="1" applyFill="1" applyBorder="1" applyAlignment="1">
      <alignment horizontal="left" vertical="center"/>
    </xf>
    <xf numFmtId="0" fontId="8" fillId="2" borderId="17" xfId="1" applyFont="1" applyFill="1" applyBorder="1" applyAlignment="1">
      <alignment horizontal="left" vertical="center"/>
    </xf>
    <xf numFmtId="0" fontId="7" fillId="2" borderId="1" xfId="1" applyFont="1" applyFill="1" applyBorder="1" applyAlignment="1">
      <alignment horizontal="center" vertical="center"/>
    </xf>
    <xf numFmtId="0" fontId="7" fillId="2" borderId="1" xfId="1" applyFont="1" applyFill="1" applyBorder="1" applyAlignment="1">
      <alignment horizontal="left" vertical="center"/>
    </xf>
    <xf numFmtId="0" fontId="7" fillId="2" borderId="0" xfId="1" applyFont="1" applyFill="1" applyBorder="1" applyAlignment="1">
      <alignment horizontal="left" vertical="center"/>
    </xf>
    <xf numFmtId="0" fontId="8" fillId="2" borderId="0" xfId="1" applyFont="1" applyFill="1" applyBorder="1" applyAlignment="1">
      <alignment horizontal="left" vertical="center"/>
    </xf>
    <xf numFmtId="41" fontId="6" fillId="5" borderId="9" xfId="2" applyFont="1" applyFill="1" applyBorder="1" applyAlignment="1">
      <alignment horizontal="left" vertical="center"/>
    </xf>
    <xf numFmtId="41" fontId="10" fillId="0" borderId="18" xfId="2" applyFont="1" applyBorder="1" applyAlignment="1">
      <alignment horizontal="left" vertical="center"/>
    </xf>
    <xf numFmtId="167" fontId="10" fillId="0" borderId="18" xfId="3" applyNumberFormat="1" applyFont="1" applyBorder="1" applyAlignment="1">
      <alignment horizontal="left" vertical="center"/>
    </xf>
    <xf numFmtId="41" fontId="6" fillId="6" borderId="6" xfId="2" applyFont="1" applyFill="1" applyBorder="1" applyAlignment="1">
      <alignment horizontal="left" vertical="center"/>
    </xf>
    <xf numFmtId="41" fontId="6" fillId="7" borderId="9" xfId="2" applyFont="1" applyFill="1" applyBorder="1" applyAlignment="1">
      <alignment horizontal="left" vertical="center"/>
    </xf>
    <xf numFmtId="169" fontId="6" fillId="0" borderId="0" xfId="1" applyNumberFormat="1" applyFont="1">
      <alignment horizontal="left" vertical="center"/>
    </xf>
    <xf numFmtId="169" fontId="8" fillId="2" borderId="0" xfId="1" applyNumberFormat="1" applyFont="1" applyFill="1" applyAlignment="1">
      <alignment horizontal="left" vertical="center"/>
    </xf>
    <xf numFmtId="0" fontId="6" fillId="0" borderId="0" xfId="1" applyFont="1" applyBorder="1">
      <alignment horizontal="left" vertical="center"/>
    </xf>
    <xf numFmtId="167" fontId="6" fillId="0" borderId="0" xfId="1" applyNumberFormat="1" applyFont="1" applyBorder="1">
      <alignment horizontal="left" vertical="center"/>
    </xf>
    <xf numFmtId="41" fontId="8" fillId="2" borderId="0" xfId="1" applyNumberFormat="1" applyFont="1" applyFill="1" applyAlignment="1">
      <alignment horizontal="left" vertical="center"/>
    </xf>
    <xf numFmtId="167" fontId="10" fillId="0" borderId="19" xfId="1" applyNumberFormat="1" applyFont="1" applyBorder="1" applyAlignment="1">
      <alignment horizontal="center" vertical="center"/>
    </xf>
    <xf numFmtId="9" fontId="6" fillId="0" borderId="0" xfId="4" applyFont="1">
      <alignment vertical="center"/>
    </xf>
    <xf numFmtId="0" fontId="6" fillId="0" borderId="6" xfId="1" applyFont="1" applyBorder="1">
      <alignment horizontal="left" vertical="center"/>
    </xf>
    <xf numFmtId="0" fontId="10" fillId="0" borderId="6" xfId="1" applyFont="1" applyBorder="1">
      <alignment horizontal="left" vertical="center"/>
    </xf>
    <xf numFmtId="0" fontId="10" fillId="0" borderId="9" xfId="1" applyFont="1" applyBorder="1">
      <alignment horizontal="left" vertical="center"/>
    </xf>
    <xf numFmtId="0" fontId="10" fillId="0" borderId="16" xfId="1" applyFont="1" applyBorder="1">
      <alignment horizontal="left" vertical="center"/>
    </xf>
    <xf numFmtId="0" fontId="10" fillId="0" borderId="20" xfId="1" applyFont="1" applyBorder="1">
      <alignment horizontal="left" vertical="center"/>
    </xf>
    <xf numFmtId="0" fontId="12" fillId="2" borderId="0" xfId="1" applyFont="1" applyFill="1" applyBorder="1" applyAlignment="1">
      <alignment horizontal="center" vertical="center"/>
    </xf>
    <xf numFmtId="0" fontId="13" fillId="2" borderId="0" xfId="1" applyFont="1" applyFill="1" applyBorder="1" applyAlignment="1">
      <alignment horizontal="center" vertical="center"/>
    </xf>
    <xf numFmtId="0" fontId="14" fillId="0" borderId="0" xfId="1" applyFont="1">
      <alignment horizontal="left" vertical="center"/>
    </xf>
    <xf numFmtId="0" fontId="13" fillId="2" borderId="0" xfId="1" applyFont="1" applyFill="1" applyAlignment="1">
      <alignment horizontal="left" vertical="center"/>
    </xf>
    <xf numFmtId="0" fontId="14" fillId="0" borderId="0" xfId="1" applyFont="1" applyAlignment="1">
      <alignment horizontal="center" vertical="center"/>
    </xf>
    <xf numFmtId="43" fontId="13" fillId="2" borderId="1" xfId="1" applyNumberFormat="1" applyFont="1" applyFill="1" applyBorder="1" applyAlignment="1">
      <alignment horizontal="left" vertical="center"/>
    </xf>
    <xf numFmtId="0" fontId="15" fillId="2" borderId="19" xfId="1" applyFont="1" applyFill="1" applyBorder="1" applyAlignment="1">
      <alignment horizontal="left" vertical="center"/>
    </xf>
    <xf numFmtId="0" fontId="14" fillId="0" borderId="0" xfId="1" applyFont="1" applyAlignment="1">
      <alignment horizontal="right" vertical="center"/>
    </xf>
    <xf numFmtId="0" fontId="14" fillId="8" borderId="0" xfId="1" applyFont="1" applyFill="1" applyAlignment="1">
      <alignment horizontal="center" vertical="center"/>
    </xf>
    <xf numFmtId="0" fontId="14" fillId="8" borderId="0" xfId="1" applyFont="1" applyFill="1">
      <alignment horizontal="left" vertical="center"/>
    </xf>
    <xf numFmtId="0" fontId="16" fillId="0" borderId="2" xfId="1" applyFont="1" applyBorder="1">
      <alignment horizontal="left" vertical="center"/>
    </xf>
    <xf numFmtId="0" fontId="16" fillId="0" borderId="21" xfId="1" applyFont="1" applyBorder="1">
      <alignment horizontal="left" vertical="center"/>
    </xf>
    <xf numFmtId="0" fontId="16" fillId="0" borderId="21" xfId="1" applyFont="1" applyBorder="1" applyAlignment="1">
      <alignment horizontal="center" vertical="center"/>
    </xf>
    <xf numFmtId="0" fontId="16" fillId="0" borderId="3" xfId="1" applyFont="1" applyFill="1" applyBorder="1" applyAlignment="1">
      <alignment horizontal="center" vertical="center"/>
    </xf>
    <xf numFmtId="0" fontId="16" fillId="0" borderId="0" xfId="1" applyFont="1" applyFill="1" applyBorder="1" applyAlignment="1">
      <alignment horizontal="center" vertical="center"/>
    </xf>
    <xf numFmtId="170" fontId="13" fillId="2" borderId="0" xfId="1" applyNumberFormat="1" applyFont="1" applyFill="1" applyAlignment="1">
      <alignment horizontal="left" vertical="center"/>
    </xf>
    <xf numFmtId="168" fontId="14" fillId="0" borderId="0" xfId="2" applyNumberFormat="1" applyFont="1" applyFill="1" applyAlignment="1">
      <alignment horizontal="left" vertical="center"/>
    </xf>
    <xf numFmtId="0" fontId="14" fillId="9" borderId="0" xfId="1" applyFont="1" applyFill="1">
      <alignment horizontal="left" vertical="center"/>
    </xf>
    <xf numFmtId="0" fontId="17" fillId="0" borderId="0" xfId="1" applyFont="1" applyFill="1" applyAlignment="1">
      <alignment horizontal="center" vertical="center"/>
    </xf>
    <xf numFmtId="0" fontId="14" fillId="0" borderId="0" xfId="1" applyFont="1" applyFill="1" applyAlignment="1">
      <alignment horizontal="left" vertical="center"/>
    </xf>
    <xf numFmtId="0" fontId="14" fillId="10" borderId="0" xfId="1" applyFont="1" applyFill="1">
      <alignment horizontal="left" vertical="center"/>
    </xf>
    <xf numFmtId="171" fontId="13" fillId="2" borderId="0" xfId="1" applyNumberFormat="1" applyFont="1" applyFill="1" applyAlignment="1">
      <alignment horizontal="left" vertical="center"/>
    </xf>
    <xf numFmtId="168" fontId="14" fillId="11" borderId="0" xfId="2" applyNumberFormat="1" applyFont="1" applyFill="1" applyAlignment="1">
      <alignment horizontal="left" vertical="center"/>
    </xf>
    <xf numFmtId="0" fontId="14" fillId="12" borderId="0" xfId="1" applyFont="1" applyFill="1" applyAlignment="1">
      <alignment horizontal="center" vertical="center"/>
    </xf>
    <xf numFmtId="0" fontId="16" fillId="0" borderId="0" xfId="1" applyFont="1" applyAlignment="1">
      <alignment horizontal="center"/>
    </xf>
    <xf numFmtId="0" fontId="14" fillId="0" borderId="0" xfId="1" applyFont="1" applyFill="1" applyAlignment="1">
      <alignment horizontal="center" vertical="center"/>
    </xf>
    <xf numFmtId="0" fontId="16" fillId="0" borderId="0" xfId="1" applyFont="1">
      <alignment horizontal="left" vertical="center"/>
    </xf>
    <xf numFmtId="0" fontId="16" fillId="0" borderId="18" xfId="1" applyFont="1" applyBorder="1">
      <alignment horizontal="left" vertical="center"/>
    </xf>
    <xf numFmtId="0" fontId="14" fillId="0" borderId="18" xfId="1" applyFont="1" applyBorder="1">
      <alignment horizontal="left" vertical="center"/>
    </xf>
    <xf numFmtId="0" fontId="16" fillId="0" borderId="12" xfId="1" applyFont="1" applyBorder="1" applyAlignment="1">
      <alignment horizontal="center"/>
    </xf>
    <xf numFmtId="0" fontId="16" fillId="0" borderId="18" xfId="1" applyFont="1" applyBorder="1" applyAlignment="1">
      <alignment horizontal="center"/>
    </xf>
    <xf numFmtId="0" fontId="16" fillId="0" borderId="10" xfId="1" applyFont="1" applyBorder="1" applyAlignment="1">
      <alignment horizontal="center"/>
    </xf>
    <xf numFmtId="0" fontId="14" fillId="13" borderId="0" xfId="1" applyFont="1" applyFill="1">
      <alignment horizontal="left" vertical="center"/>
    </xf>
    <xf numFmtId="0" fontId="14" fillId="0" borderId="0" xfId="1" applyFont="1" applyBorder="1">
      <alignment horizontal="left" vertical="center"/>
    </xf>
    <xf numFmtId="171" fontId="14" fillId="0" borderId="15" xfId="2" applyNumberFormat="1" applyFont="1" applyBorder="1" applyAlignment="1"/>
    <xf numFmtId="171" fontId="14" fillId="0" borderId="0" xfId="2" applyNumberFormat="1" applyFont="1" applyBorder="1" applyAlignment="1"/>
    <xf numFmtId="171" fontId="14" fillId="0" borderId="13" xfId="2" applyNumberFormat="1" applyFont="1" applyBorder="1" applyAlignment="1"/>
    <xf numFmtId="9" fontId="14" fillId="0" borderId="0" xfId="4" applyFont="1">
      <alignment vertical="center"/>
    </xf>
    <xf numFmtId="168" fontId="14" fillId="0" borderId="0" xfId="2" applyNumberFormat="1" applyFont="1" applyAlignment="1">
      <alignment horizontal="left" vertical="center"/>
    </xf>
    <xf numFmtId="171" fontId="14" fillId="0" borderId="0" xfId="1" applyNumberFormat="1" applyFont="1">
      <alignment horizontal="left" vertical="center"/>
    </xf>
    <xf numFmtId="0" fontId="14" fillId="4" borderId="0" xfId="1" applyFont="1" applyFill="1">
      <alignment horizontal="left" vertical="center"/>
    </xf>
    <xf numFmtId="172" fontId="13" fillId="2" borderId="0" xfId="1" applyNumberFormat="1" applyFont="1" applyFill="1" applyAlignment="1">
      <alignment horizontal="left" vertical="center"/>
    </xf>
    <xf numFmtId="170" fontId="14" fillId="0" borderId="0" xfId="1" applyNumberFormat="1" applyFont="1">
      <alignment horizontal="left" vertical="center"/>
    </xf>
    <xf numFmtId="0" fontId="16" fillId="0" borderId="22" xfId="1" applyFont="1" applyBorder="1">
      <alignment horizontal="left" vertical="center"/>
    </xf>
    <xf numFmtId="0" fontId="16" fillId="0" borderId="23" xfId="1" applyFont="1" applyBorder="1">
      <alignment horizontal="left" vertical="center"/>
    </xf>
    <xf numFmtId="171" fontId="16" fillId="0" borderId="24" xfId="2" applyNumberFormat="1" applyFont="1" applyBorder="1" applyAlignment="1"/>
    <xf numFmtId="171" fontId="16" fillId="0" borderId="23" xfId="2" applyNumberFormat="1" applyFont="1" applyBorder="1" applyAlignment="1"/>
    <xf numFmtId="171" fontId="16" fillId="0" borderId="25" xfId="2" applyNumberFormat="1" applyFont="1" applyBorder="1" applyAlignment="1"/>
    <xf numFmtId="0" fontId="6" fillId="0" borderId="18" xfId="1" applyFont="1" applyBorder="1" applyAlignment="1">
      <alignment horizontal="left"/>
    </xf>
    <xf numFmtId="0" fontId="14" fillId="0" borderId="12" xfId="1" applyFont="1" applyBorder="1">
      <alignment horizontal="left" vertical="center"/>
    </xf>
    <xf numFmtId="0" fontId="14" fillId="0" borderId="10" xfId="1" applyFont="1" applyBorder="1">
      <alignment horizontal="left" vertical="center"/>
    </xf>
    <xf numFmtId="43" fontId="14" fillId="0" borderId="18" xfId="1" applyNumberFormat="1" applyFont="1" applyBorder="1">
      <alignment horizontal="left" vertical="center"/>
    </xf>
    <xf numFmtId="10" fontId="14" fillId="0" borderId="0" xfId="4" applyNumberFormat="1" applyFont="1">
      <alignment vertical="center"/>
    </xf>
    <xf numFmtId="168" fontId="14" fillId="0" borderId="0" xfId="2" applyNumberFormat="1" applyFont="1" applyFill="1" applyBorder="1" applyAlignment="1">
      <alignment horizontal="left" vertical="center"/>
    </xf>
    <xf numFmtId="173" fontId="14" fillId="0" borderId="0" xfId="1" applyNumberFormat="1" applyFont="1">
      <alignment horizontal="left" vertical="center"/>
    </xf>
    <xf numFmtId="0" fontId="14" fillId="0" borderId="26" xfId="1" applyFont="1" applyBorder="1">
      <alignment horizontal="left" vertical="center"/>
    </xf>
    <xf numFmtId="168" fontId="14" fillId="0" borderId="26" xfId="2" applyNumberFormat="1" applyFont="1" applyFill="1" applyBorder="1" applyAlignment="1">
      <alignment horizontal="left" vertical="center"/>
    </xf>
    <xf numFmtId="0" fontId="14" fillId="0" borderId="0" xfId="1" applyFont="1" applyBorder="1" applyAlignment="1">
      <alignment horizontal="center" vertical="center"/>
    </xf>
    <xf numFmtId="0" fontId="6" fillId="0" borderId="0" xfId="1" applyFont="1" applyAlignment="1">
      <alignment horizontal="left"/>
    </xf>
    <xf numFmtId="43" fontId="14" fillId="0" borderId="0" xfId="1" applyNumberFormat="1" applyFont="1">
      <alignment horizontal="left" vertical="center"/>
    </xf>
    <xf numFmtId="0" fontId="6" fillId="0" borderId="0" xfId="1" applyFont="1" applyAlignment="1">
      <alignment horizontal="left" vertical="top"/>
    </xf>
    <xf numFmtId="168" fontId="14" fillId="0" borderId="0" xfId="1" applyNumberFormat="1" applyFont="1" applyFill="1">
      <alignment horizontal="left" vertical="center"/>
    </xf>
    <xf numFmtId="168" fontId="14" fillId="0" borderId="0" xfId="1" applyNumberFormat="1" applyFont="1">
      <alignment horizontal="left" vertical="center"/>
    </xf>
    <xf numFmtId="168" fontId="14" fillId="14" borderId="0" xfId="1" applyNumberFormat="1" applyFont="1" applyFill="1">
      <alignment horizontal="left" vertical="center"/>
    </xf>
    <xf numFmtId="0" fontId="14" fillId="15" borderId="0" xfId="1" applyFont="1" applyFill="1">
      <alignment horizontal="left" vertical="center"/>
    </xf>
    <xf numFmtId="0" fontId="16" fillId="0" borderId="0" xfId="1" applyFont="1" applyAlignment="1">
      <alignment horizontal="center" vertical="center"/>
    </xf>
    <xf numFmtId="0" fontId="16" fillId="15" borderId="0" xfId="1" applyFont="1" applyFill="1" applyAlignment="1">
      <alignment horizontal="center"/>
    </xf>
    <xf numFmtId="168" fontId="14" fillId="14" borderId="0" xfId="2" applyNumberFormat="1" applyFont="1" applyFill="1" applyAlignment="1">
      <alignment horizontal="left" vertical="center"/>
    </xf>
    <xf numFmtId="0" fontId="16" fillId="15" borderId="18" xfId="1" applyFont="1" applyFill="1" applyBorder="1">
      <alignment horizontal="left" vertical="center"/>
    </xf>
    <xf numFmtId="0" fontId="14" fillId="15" borderId="18" xfId="1" applyFont="1" applyFill="1" applyBorder="1">
      <alignment horizontal="left" vertical="center"/>
    </xf>
    <xf numFmtId="0" fontId="16" fillId="15" borderId="12" xfId="1" applyFont="1" applyFill="1" applyBorder="1" applyAlignment="1">
      <alignment horizontal="center"/>
    </xf>
    <xf numFmtId="0" fontId="16" fillId="15" borderId="18" xfId="1" applyFont="1" applyFill="1" applyBorder="1" applyAlignment="1">
      <alignment horizontal="center"/>
    </xf>
    <xf numFmtId="0" fontId="14" fillId="15" borderId="10" xfId="1" applyFont="1" applyFill="1" applyBorder="1">
      <alignment horizontal="left" vertical="center"/>
    </xf>
    <xf numFmtId="0" fontId="16" fillId="15" borderId="0" xfId="1" applyFont="1" applyFill="1" applyBorder="1">
      <alignment horizontal="left" vertical="center"/>
    </xf>
    <xf numFmtId="0" fontId="14" fillId="15" borderId="0" xfId="1" applyFont="1" applyFill="1" applyBorder="1">
      <alignment horizontal="left" vertical="center"/>
    </xf>
    <xf numFmtId="0" fontId="16" fillId="15" borderId="15" xfId="1" applyFont="1" applyFill="1" applyBorder="1" applyAlignment="1">
      <alignment horizontal="center"/>
    </xf>
    <xf numFmtId="0" fontId="16" fillId="15" borderId="0" xfId="1" applyFont="1" applyFill="1" applyBorder="1" applyAlignment="1">
      <alignment horizontal="center"/>
    </xf>
    <xf numFmtId="0" fontId="14" fillId="15" borderId="13" xfId="1" applyFont="1" applyFill="1" applyBorder="1">
      <alignment horizontal="left" vertical="center"/>
    </xf>
    <xf numFmtId="171" fontId="14" fillId="15" borderId="15" xfId="2" applyNumberFormat="1" applyFont="1" applyFill="1" applyBorder="1" applyAlignment="1"/>
    <xf numFmtId="171" fontId="14" fillId="15" borderId="0" xfId="2" applyNumberFormat="1" applyFont="1" applyFill="1" applyBorder="1" applyAlignment="1"/>
    <xf numFmtId="171" fontId="14" fillId="15" borderId="13" xfId="2" applyNumberFormat="1" applyFont="1" applyFill="1" applyBorder="1" applyAlignment="1"/>
    <xf numFmtId="168" fontId="14" fillId="16" borderId="0" xfId="2" applyNumberFormat="1" applyFont="1" applyFill="1" applyAlignment="1">
      <alignment horizontal="left" vertical="center"/>
    </xf>
    <xf numFmtId="168" fontId="16" fillId="0" borderId="0" xfId="2" applyNumberFormat="1" applyFont="1" applyFill="1" applyAlignment="1">
      <alignment horizontal="left" vertical="center"/>
    </xf>
    <xf numFmtId="168" fontId="16" fillId="14" borderId="0" xfId="2" applyNumberFormat="1" applyFont="1" applyFill="1" applyAlignment="1">
      <alignment horizontal="left" vertical="center"/>
    </xf>
    <xf numFmtId="41" fontId="13" fillId="2" borderId="0" xfId="1" applyNumberFormat="1" applyFont="1" applyFill="1" applyAlignment="1">
      <alignment horizontal="left" vertical="center"/>
    </xf>
    <xf numFmtId="41" fontId="14" fillId="0" borderId="0" xfId="1" applyNumberFormat="1" applyFont="1">
      <alignment horizontal="left" vertical="center"/>
    </xf>
    <xf numFmtId="0" fontId="16" fillId="15" borderId="22" xfId="1" applyFont="1" applyFill="1" applyBorder="1">
      <alignment horizontal="left" vertical="center"/>
    </xf>
    <xf numFmtId="0" fontId="16" fillId="15" borderId="23" xfId="1" applyFont="1" applyFill="1" applyBorder="1">
      <alignment horizontal="left" vertical="center"/>
    </xf>
    <xf numFmtId="171" fontId="16" fillId="15" borderId="24" xfId="2" applyNumberFormat="1" applyFont="1" applyFill="1" applyBorder="1" applyAlignment="1"/>
    <xf numFmtId="171" fontId="16" fillId="15" borderId="23" xfId="2" applyNumberFormat="1" applyFont="1" applyFill="1" applyBorder="1" applyAlignment="1"/>
    <xf numFmtId="171" fontId="16" fillId="15" borderId="25" xfId="2" applyNumberFormat="1" applyFont="1" applyFill="1" applyBorder="1" applyAlignment="1"/>
    <xf numFmtId="0" fontId="6" fillId="15" borderId="18" xfId="1" applyFont="1" applyFill="1" applyBorder="1" applyAlignment="1">
      <alignment horizontal="left"/>
    </xf>
    <xf numFmtId="0" fontId="14" fillId="15" borderId="12" xfId="1" applyFont="1" applyFill="1" applyBorder="1">
      <alignment horizontal="left" vertical="center"/>
    </xf>
    <xf numFmtId="43" fontId="14" fillId="15" borderId="18" xfId="1" applyNumberFormat="1" applyFont="1" applyFill="1" applyBorder="1">
      <alignment horizontal="left" vertical="center"/>
    </xf>
    <xf numFmtId="168" fontId="16" fillId="0" borderId="0" xfId="1" applyNumberFormat="1" applyFont="1">
      <alignment horizontal="left" vertical="center"/>
    </xf>
    <xf numFmtId="0" fontId="6" fillId="15" borderId="0" xfId="1" applyFont="1" applyFill="1">
      <alignment horizontal="left" vertical="center"/>
    </xf>
    <xf numFmtId="0" fontId="6" fillId="15" borderId="0" xfId="1" applyFont="1" applyFill="1" applyAlignment="1">
      <alignment horizontal="left"/>
    </xf>
    <xf numFmtId="43" fontId="14" fillId="15" borderId="0" xfId="1" applyNumberFormat="1" applyFont="1" applyFill="1">
      <alignment horizontal="left" vertical="center"/>
    </xf>
    <xf numFmtId="0" fontId="6" fillId="15" borderId="0" xfId="1" applyFont="1" applyFill="1" applyAlignment="1">
      <alignment horizontal="left" vertical="top"/>
    </xf>
    <xf numFmtId="0" fontId="6" fillId="15" borderId="0" xfId="1" quotePrefix="1" applyFont="1" applyFill="1" applyAlignment="1">
      <alignment horizontal="left" vertical="top"/>
    </xf>
    <xf numFmtId="0" fontId="16" fillId="17" borderId="18" xfId="1" applyFont="1" applyFill="1" applyBorder="1">
      <alignment horizontal="left" vertical="center"/>
    </xf>
    <xf numFmtId="0" fontId="6" fillId="17" borderId="18" xfId="1" applyFont="1" applyFill="1" applyBorder="1" applyAlignment="1">
      <alignment horizontal="left"/>
    </xf>
    <xf numFmtId="0" fontId="14" fillId="17" borderId="12" xfId="1" applyFont="1" applyFill="1" applyBorder="1">
      <alignment horizontal="left" vertical="center"/>
    </xf>
    <xf numFmtId="0" fontId="14" fillId="17" borderId="18" xfId="1" applyFont="1" applyFill="1" applyBorder="1">
      <alignment horizontal="left" vertical="center"/>
    </xf>
    <xf numFmtId="0" fontId="14" fillId="17" borderId="10" xfId="1" applyFont="1" applyFill="1" applyBorder="1">
      <alignment horizontal="left" vertical="center"/>
    </xf>
    <xf numFmtId="43" fontId="14" fillId="17" borderId="18" xfId="1" applyNumberFormat="1" applyFont="1" applyFill="1" applyBorder="1">
      <alignment horizontal="left" vertical="center"/>
    </xf>
    <xf numFmtId="0" fontId="14" fillId="17" borderId="0" xfId="1" applyFont="1" applyFill="1" applyBorder="1">
      <alignment horizontal="left" vertical="center"/>
    </xf>
    <xf numFmtId="171" fontId="14" fillId="17" borderId="15" xfId="2" applyNumberFormat="1" applyFont="1" applyFill="1" applyBorder="1" applyAlignment="1"/>
    <xf numFmtId="171" fontId="14" fillId="17" borderId="0" xfId="2" applyNumberFormat="1" applyFont="1" applyFill="1" applyBorder="1" applyAlignment="1"/>
    <xf numFmtId="171" fontId="14" fillId="17" borderId="13" xfId="2" applyNumberFormat="1" applyFont="1" applyFill="1" applyBorder="1" applyAlignment="1"/>
    <xf numFmtId="0" fontId="16" fillId="17" borderId="22" xfId="1" applyFont="1" applyFill="1" applyBorder="1">
      <alignment horizontal="left" vertical="center"/>
    </xf>
    <xf numFmtId="0" fontId="16" fillId="17" borderId="23" xfId="1" applyFont="1" applyFill="1" applyBorder="1">
      <alignment horizontal="left" vertical="center"/>
    </xf>
    <xf numFmtId="171" fontId="16" fillId="17" borderId="24" xfId="2" applyNumberFormat="1" applyFont="1" applyFill="1" applyBorder="1" applyAlignment="1"/>
    <xf numFmtId="171" fontId="16" fillId="17" borderId="23" xfId="2" applyNumberFormat="1" applyFont="1" applyFill="1" applyBorder="1" applyAlignment="1"/>
    <xf numFmtId="171" fontId="16" fillId="17" borderId="25" xfId="2" applyNumberFormat="1" applyFont="1" applyFill="1" applyBorder="1" applyAlignment="1"/>
    <xf numFmtId="0" fontId="16" fillId="0" borderId="0" xfId="1" applyFont="1" applyAlignment="1">
      <alignment horizontal="right" vertical="center"/>
    </xf>
    <xf numFmtId="171" fontId="16" fillId="0" borderId="0" xfId="1" applyNumberFormat="1" applyFont="1">
      <alignment horizontal="left" vertical="center"/>
    </xf>
    <xf numFmtId="0" fontId="16" fillId="0" borderId="19" xfId="1" applyFont="1" applyBorder="1">
      <alignment horizontal="left" vertical="center"/>
    </xf>
    <xf numFmtId="41" fontId="14" fillId="0" borderId="0" xfId="2" applyFont="1" applyFill="1" applyAlignment="1">
      <alignment horizontal="left" vertical="center"/>
    </xf>
    <xf numFmtId="41" fontId="14" fillId="18" borderId="0" xfId="2" applyFont="1" applyFill="1" applyAlignment="1">
      <alignment horizontal="left" vertical="center"/>
    </xf>
    <xf numFmtId="168" fontId="14" fillId="18" borderId="0" xfId="2" applyNumberFormat="1" applyFont="1" applyFill="1" applyAlignment="1">
      <alignment horizontal="left" vertical="center"/>
    </xf>
    <xf numFmtId="41" fontId="14" fillId="0" borderId="19" xfId="2" applyFont="1" applyFill="1" applyBorder="1" applyAlignment="1">
      <alignment horizontal="left" vertical="center"/>
    </xf>
    <xf numFmtId="41" fontId="14" fillId="18" borderId="19" xfId="2" applyFont="1" applyFill="1" applyBorder="1" applyAlignment="1">
      <alignment horizontal="left" vertical="center"/>
    </xf>
    <xf numFmtId="0" fontId="14" fillId="0" borderId="27" xfId="1" applyFont="1" applyBorder="1">
      <alignment horizontal="left" vertical="center"/>
    </xf>
    <xf numFmtId="0" fontId="20" fillId="2" borderId="0" xfId="1" applyFont="1" applyFill="1" applyBorder="1" applyAlignment="1">
      <alignment horizontal="center" vertical="center"/>
    </xf>
    <xf numFmtId="0" fontId="21" fillId="2" borderId="0" xfId="1" applyFont="1" applyFill="1" applyBorder="1" applyAlignment="1">
      <alignment horizontal="center" vertical="center"/>
    </xf>
    <xf numFmtId="0" fontId="22" fillId="0" borderId="0" xfId="1" applyFont="1">
      <alignment horizontal="left" vertical="center"/>
    </xf>
    <xf numFmtId="0" fontId="21" fillId="2" borderId="0" xfId="1" applyFont="1" applyFill="1" applyAlignment="1">
      <alignment horizontal="left" vertical="center"/>
    </xf>
    <xf numFmtId="0" fontId="23" fillId="0" borderId="0" xfId="1" applyFont="1" applyAlignment="1">
      <alignment horizontal="right" vertical="center"/>
    </xf>
    <xf numFmtId="0" fontId="23" fillId="0" borderId="0" xfId="1" applyFont="1">
      <alignment horizontal="left" vertical="center"/>
    </xf>
    <xf numFmtId="43" fontId="21" fillId="2" borderId="1" xfId="1" applyNumberFormat="1" applyFont="1" applyFill="1" applyBorder="1" applyAlignment="1">
      <alignment horizontal="left" vertical="center"/>
    </xf>
    <xf numFmtId="0" fontId="23" fillId="2" borderId="0" xfId="1" applyFont="1" applyFill="1" applyAlignment="1">
      <alignment horizontal="left" vertical="center"/>
    </xf>
    <xf numFmtId="0" fontId="20" fillId="2" borderId="0" xfId="1" applyFont="1" applyFill="1" applyAlignment="1">
      <alignment horizontal="center" vertical="center"/>
    </xf>
    <xf numFmtId="0" fontId="22" fillId="0" borderId="0" xfId="1" applyFont="1" applyAlignment="1">
      <alignment horizontal="center" vertical="center"/>
    </xf>
    <xf numFmtId="0" fontId="20" fillId="2" borderId="2" xfId="1" applyFont="1" applyFill="1" applyBorder="1" applyAlignment="1">
      <alignment horizontal="left" vertical="center"/>
    </xf>
    <xf numFmtId="0" fontId="21" fillId="2" borderId="3" xfId="1" applyFont="1" applyFill="1" applyBorder="1" applyAlignment="1">
      <alignment horizontal="left" vertical="center"/>
    </xf>
    <xf numFmtId="41" fontId="24" fillId="0" borderId="0" xfId="2" applyFont="1" applyFill="1" applyBorder="1" applyAlignment="1">
      <alignment horizontal="left" vertical="center"/>
    </xf>
    <xf numFmtId="0" fontId="21" fillId="2" borderId="4" xfId="1" applyFont="1" applyFill="1" applyBorder="1" applyAlignment="1">
      <alignment horizontal="left" vertical="center"/>
    </xf>
    <xf numFmtId="43" fontId="21" fillId="2" borderId="5" xfId="1" applyNumberFormat="1" applyFont="1" applyFill="1" applyBorder="1" applyAlignment="1">
      <alignment horizontal="center" vertical="center"/>
    </xf>
    <xf numFmtId="0" fontId="22" fillId="0" borderId="0" xfId="1" applyFont="1" applyFill="1">
      <alignment horizontal="left" vertical="center"/>
    </xf>
    <xf numFmtId="41" fontId="22" fillId="0" borderId="0" xfId="2" applyFont="1" applyFill="1" applyBorder="1" applyAlignment="1">
      <alignment vertical="center"/>
    </xf>
    <xf numFmtId="0" fontId="22" fillId="0" borderId="0" xfId="1" applyFont="1" applyAlignment="1">
      <alignment horizontal="left" vertical="center"/>
    </xf>
    <xf numFmtId="0" fontId="21" fillId="2" borderId="6" xfId="1" applyFont="1" applyFill="1" applyBorder="1" applyAlignment="1">
      <alignment horizontal="center" vertical="center"/>
    </xf>
    <xf numFmtId="165" fontId="21" fillId="2" borderId="5" xfId="1" applyNumberFormat="1" applyFont="1" applyFill="1" applyBorder="1" applyAlignment="1">
      <alignment horizontal="center" vertical="center"/>
    </xf>
    <xf numFmtId="41" fontId="22" fillId="0" borderId="0" xfId="2" applyFont="1" applyFill="1" applyBorder="1" applyAlignment="1">
      <alignment horizontal="left" vertical="center"/>
    </xf>
    <xf numFmtId="0" fontId="21" fillId="2" borderId="7" xfId="1" applyFont="1" applyFill="1" applyBorder="1" applyAlignment="1">
      <alignment horizontal="center" vertical="center"/>
    </xf>
    <xf numFmtId="0" fontId="22" fillId="0" borderId="0" xfId="1" applyFont="1" applyFill="1" applyBorder="1" applyAlignment="1">
      <alignment horizontal="center" vertical="center"/>
    </xf>
    <xf numFmtId="41" fontId="22" fillId="0" borderId="0" xfId="2" applyFont="1" applyFill="1" applyBorder="1" applyAlignment="1">
      <alignment horizontal="center" vertical="center"/>
    </xf>
    <xf numFmtId="41" fontId="22" fillId="0" borderId="0" xfId="2" applyFont="1" applyFill="1" applyBorder="1" applyAlignment="1">
      <alignment horizontal="center" vertical="top"/>
    </xf>
    <xf numFmtId="0" fontId="21" fillId="2" borderId="6" xfId="1" applyFont="1" applyFill="1" applyBorder="1" applyAlignment="1">
      <alignment horizontal="left" vertical="center"/>
    </xf>
    <xf numFmtId="41" fontId="22" fillId="0" borderId="28" xfId="2" applyFont="1" applyFill="1" applyBorder="1" applyAlignment="1">
      <alignment horizontal="left" vertical="center"/>
    </xf>
    <xf numFmtId="41" fontId="24" fillId="0" borderId="28" xfId="2" applyFont="1" applyFill="1" applyBorder="1" applyAlignment="1">
      <alignment horizontal="left" vertical="center"/>
    </xf>
    <xf numFmtId="41" fontId="24" fillId="0" borderId="28" xfId="2" applyFont="1" applyFill="1" applyBorder="1" applyAlignment="1">
      <alignment horizontal="center" vertical="top" wrapText="1" shrinkToFit="1"/>
    </xf>
    <xf numFmtId="0" fontId="22" fillId="0" borderId="28" xfId="1" applyFont="1" applyFill="1" applyBorder="1" applyAlignment="1">
      <alignment horizontal="center" vertical="center"/>
    </xf>
    <xf numFmtId="41" fontId="22" fillId="0" borderId="28" xfId="2" applyFont="1" applyFill="1" applyBorder="1" applyAlignment="1">
      <alignment horizontal="center" vertical="top"/>
    </xf>
    <xf numFmtId="0" fontId="22" fillId="0" borderId="28" xfId="1" applyFont="1" applyBorder="1">
      <alignment horizontal="left" vertical="center"/>
    </xf>
    <xf numFmtId="170" fontId="22" fillId="0" borderId="0" xfId="1" applyNumberFormat="1" applyFont="1" applyFill="1">
      <alignment horizontal="left" vertical="center"/>
    </xf>
    <xf numFmtId="168" fontId="24" fillId="0" borderId="29" xfId="2" applyNumberFormat="1" applyFont="1" applyFill="1" applyBorder="1" applyAlignment="1">
      <alignment horizontal="left" vertical="center"/>
    </xf>
    <xf numFmtId="168" fontId="24" fillId="0" borderId="0" xfId="2" applyNumberFormat="1" applyFont="1" applyFill="1" applyAlignment="1">
      <alignment horizontal="left" vertical="center"/>
    </xf>
    <xf numFmtId="168" fontId="24" fillId="0" borderId="30" xfId="2" applyNumberFormat="1" applyFont="1" applyFill="1" applyBorder="1" applyAlignment="1">
      <alignment horizontal="left" vertical="center"/>
    </xf>
    <xf numFmtId="168" fontId="24" fillId="0" borderId="31" xfId="2" applyNumberFormat="1" applyFont="1" applyFill="1" applyBorder="1" applyAlignment="1">
      <alignment horizontal="left" vertical="center"/>
    </xf>
    <xf numFmtId="168" fontId="24" fillId="0" borderId="32" xfId="2" applyNumberFormat="1" applyFont="1" applyFill="1" applyBorder="1" applyAlignment="1">
      <alignment horizontal="left" vertical="center"/>
    </xf>
    <xf numFmtId="168" fontId="24" fillId="0" borderId="33" xfId="2" applyNumberFormat="1" applyFont="1" applyFill="1" applyBorder="1" applyAlignment="1">
      <alignment horizontal="left" vertical="center"/>
    </xf>
    <xf numFmtId="168" fontId="24" fillId="0" borderId="34" xfId="2" applyNumberFormat="1" applyFont="1" applyFill="1" applyBorder="1" applyAlignment="1">
      <alignment horizontal="left" vertical="center"/>
    </xf>
    <xf numFmtId="168" fontId="22" fillId="0" borderId="29" xfId="2" applyNumberFormat="1" applyFont="1" applyFill="1" applyBorder="1" applyAlignment="1">
      <alignment horizontal="left" vertical="center"/>
    </xf>
    <xf numFmtId="41" fontId="24" fillId="0" borderId="0" xfId="2" applyFont="1" applyFill="1" applyBorder="1" applyAlignment="1">
      <alignment horizontal="center" vertical="top" wrapText="1" shrinkToFit="1"/>
    </xf>
    <xf numFmtId="168" fontId="22" fillId="0" borderId="33" xfId="2" applyNumberFormat="1" applyFont="1" applyFill="1" applyBorder="1" applyAlignment="1">
      <alignment horizontal="left" vertical="center"/>
    </xf>
    <xf numFmtId="168" fontId="22" fillId="0" borderId="32" xfId="2" applyNumberFormat="1" applyFont="1" applyFill="1" applyBorder="1" applyAlignment="1">
      <alignment horizontal="left" vertical="center"/>
    </xf>
    <xf numFmtId="0" fontId="21" fillId="2" borderId="7" xfId="1" applyFont="1" applyFill="1" applyBorder="1" applyAlignment="1">
      <alignment horizontal="left" vertical="center"/>
    </xf>
    <xf numFmtId="41" fontId="22" fillId="0" borderId="0" xfId="2" applyFont="1" applyFill="1" applyAlignment="1">
      <alignment horizontal="left" vertical="center"/>
    </xf>
    <xf numFmtId="168" fontId="22" fillId="0" borderId="0" xfId="2" applyNumberFormat="1" applyFont="1" applyFill="1" applyAlignment="1">
      <alignment horizontal="left" vertical="center"/>
    </xf>
    <xf numFmtId="0" fontId="21" fillId="2" borderId="16" xfId="1" applyFont="1" applyFill="1" applyBorder="1" applyAlignment="1">
      <alignment horizontal="left" vertical="center"/>
    </xf>
    <xf numFmtId="0" fontId="21" fillId="2" borderId="17" xfId="1" applyFont="1" applyFill="1" applyBorder="1" applyAlignment="1">
      <alignment horizontal="left" vertical="center"/>
    </xf>
    <xf numFmtId="41" fontId="22" fillId="0" borderId="0" xfId="2" applyFont="1" applyAlignment="1">
      <alignment horizontal="left" vertical="center"/>
    </xf>
    <xf numFmtId="41" fontId="22" fillId="0" borderId="0" xfId="2" applyFont="1" applyBorder="1" applyAlignment="1">
      <alignment horizontal="left" vertical="center"/>
    </xf>
    <xf numFmtId="168" fontId="22" fillId="0" borderId="29" xfId="2" applyNumberFormat="1" applyFont="1" applyBorder="1" applyAlignment="1">
      <alignment horizontal="left" vertical="center"/>
    </xf>
    <xf numFmtId="168" fontId="22" fillId="0" borderId="0" xfId="2" applyNumberFormat="1" applyFont="1" applyAlignment="1">
      <alignment horizontal="left" vertical="center"/>
    </xf>
    <xf numFmtId="168" fontId="22" fillId="0" borderId="33" xfId="2" applyNumberFormat="1" applyFont="1" applyBorder="1" applyAlignment="1">
      <alignment horizontal="left" vertical="center"/>
    </xf>
    <xf numFmtId="168" fontId="22" fillId="0" borderId="32" xfId="2" applyNumberFormat="1" applyFont="1" applyBorder="1" applyAlignment="1">
      <alignment horizontal="left" vertical="center"/>
    </xf>
    <xf numFmtId="0" fontId="20" fillId="2" borderId="1" xfId="1" applyFont="1" applyFill="1" applyBorder="1" applyAlignment="1">
      <alignment horizontal="center" vertical="center"/>
    </xf>
    <xf numFmtId="0" fontId="20" fillId="2" borderId="1" xfId="1" applyFont="1" applyFill="1" applyBorder="1" applyAlignment="1">
      <alignment horizontal="left" vertical="center"/>
    </xf>
    <xf numFmtId="0" fontId="20" fillId="2" borderId="0" xfId="1" applyFont="1" applyFill="1" applyBorder="1" applyAlignment="1">
      <alignment horizontal="left" vertical="center"/>
    </xf>
    <xf numFmtId="0" fontId="21" fillId="2" borderId="0" xfId="1" applyFont="1" applyFill="1" applyBorder="1" applyAlignment="1">
      <alignment horizontal="left" vertical="center"/>
    </xf>
    <xf numFmtId="41" fontId="24" fillId="0" borderId="0" xfId="2" applyFont="1" applyBorder="1" applyAlignment="1">
      <alignment horizontal="left" vertical="center"/>
    </xf>
    <xf numFmtId="168" fontId="24" fillId="0" borderId="29" xfId="2" applyNumberFormat="1" applyFont="1" applyBorder="1" applyAlignment="1">
      <alignment horizontal="left" vertical="center"/>
    </xf>
    <xf numFmtId="168" fontId="24" fillId="0" borderId="0" xfId="2" applyNumberFormat="1" applyFont="1" applyAlignment="1">
      <alignment horizontal="left" vertical="center"/>
    </xf>
    <xf numFmtId="168" fontId="24" fillId="0" borderId="33" xfId="2" applyNumberFormat="1" applyFont="1" applyBorder="1" applyAlignment="1">
      <alignment horizontal="left" vertical="center"/>
    </xf>
    <xf numFmtId="168" fontId="24" fillId="0" borderId="32" xfId="2" applyNumberFormat="1" applyFont="1" applyBorder="1" applyAlignment="1">
      <alignment horizontal="left" vertical="center"/>
    </xf>
    <xf numFmtId="168" fontId="22" fillId="0" borderId="0" xfId="2" applyNumberFormat="1" applyFont="1" applyBorder="1" applyAlignment="1">
      <alignment horizontal="left" vertical="center"/>
    </xf>
    <xf numFmtId="168" fontId="24" fillId="0" borderId="0" xfId="2" applyNumberFormat="1" applyFont="1" applyBorder="1" applyAlignment="1">
      <alignment horizontal="left" vertical="center"/>
    </xf>
    <xf numFmtId="41" fontId="24" fillId="0" borderId="28" xfId="2" applyFont="1" applyBorder="1" applyAlignment="1">
      <alignment horizontal="left" vertical="center"/>
    </xf>
    <xf numFmtId="41" fontId="22" fillId="0" borderId="28" xfId="2" applyFont="1" applyBorder="1" applyAlignment="1">
      <alignment horizontal="left" vertical="center"/>
    </xf>
    <xf numFmtId="168" fontId="24" fillId="0" borderId="35" xfId="2" applyNumberFormat="1" applyFont="1" applyBorder="1" applyAlignment="1">
      <alignment horizontal="left" vertical="center"/>
    </xf>
    <xf numFmtId="168" fontId="24" fillId="0" borderId="28" xfId="2" applyNumberFormat="1" applyFont="1" applyBorder="1" applyAlignment="1">
      <alignment horizontal="left" vertical="center"/>
    </xf>
    <xf numFmtId="168" fontId="24" fillId="0" borderId="36" xfId="2" applyNumberFormat="1" applyFont="1" applyBorder="1" applyAlignment="1">
      <alignment horizontal="left" vertical="center"/>
    </xf>
    <xf numFmtId="168" fontId="24" fillId="0" borderId="35" xfId="2" applyNumberFormat="1" applyFont="1" applyFill="1" applyBorder="1" applyAlignment="1">
      <alignment horizontal="left" vertical="center"/>
    </xf>
    <xf numFmtId="168" fontId="24" fillId="0" borderId="37" xfId="2" applyNumberFormat="1" applyFont="1" applyBorder="1" applyAlignment="1">
      <alignment horizontal="left" vertical="center"/>
    </xf>
    <xf numFmtId="0" fontId="20" fillId="2" borderId="0" xfId="1" applyFont="1" applyFill="1" applyAlignment="1">
      <alignment horizontal="left" vertical="center"/>
    </xf>
    <xf numFmtId="41" fontId="20" fillId="2" borderId="0" xfId="1" applyNumberFormat="1" applyFont="1" applyFill="1" applyAlignment="1">
      <alignment horizontal="left" vertical="center"/>
    </xf>
    <xf numFmtId="170" fontId="24" fillId="0" borderId="0" xfId="1" applyNumberFormat="1" applyFont="1" applyFill="1">
      <alignment horizontal="left" vertical="center"/>
    </xf>
    <xf numFmtId="0" fontId="24" fillId="0" borderId="0" xfId="1" applyFont="1">
      <alignment horizontal="left" vertical="center"/>
    </xf>
    <xf numFmtId="41" fontId="24" fillId="0" borderId="0" xfId="2" applyFont="1" applyAlignment="1">
      <alignment horizontal="left" vertical="center"/>
    </xf>
    <xf numFmtId="168" fontId="22" fillId="0" borderId="0" xfId="1" applyNumberFormat="1" applyFont="1">
      <alignment horizontal="left" vertical="center"/>
    </xf>
    <xf numFmtId="174" fontId="22" fillId="0" borderId="0" xfId="1" applyNumberFormat="1" applyFont="1" applyFill="1">
      <alignment horizontal="left" vertical="center"/>
    </xf>
    <xf numFmtId="41" fontId="24" fillId="0" borderId="23" xfId="2" applyFont="1" applyBorder="1" applyAlignment="1">
      <alignment horizontal="left" vertical="center"/>
    </xf>
    <xf numFmtId="0" fontId="22" fillId="0" borderId="23" xfId="1" applyFont="1" applyBorder="1">
      <alignment horizontal="left" vertical="center"/>
    </xf>
    <xf numFmtId="168" fontId="24" fillId="0" borderId="38" xfId="2" applyNumberFormat="1" applyFont="1" applyBorder="1" applyAlignment="1">
      <alignment horizontal="left" vertical="center"/>
    </xf>
    <xf numFmtId="168" fontId="24" fillId="0" borderId="23" xfId="2" applyNumberFormat="1" applyFont="1" applyBorder="1" applyAlignment="1">
      <alignment horizontal="left" vertical="center"/>
    </xf>
    <xf numFmtId="168" fontId="24" fillId="0" borderId="39" xfId="2" applyNumberFormat="1" applyFont="1" applyBorder="1" applyAlignment="1">
      <alignment horizontal="left" vertical="center"/>
    </xf>
    <xf numFmtId="168" fontId="24" fillId="0" borderId="38" xfId="2" applyNumberFormat="1" applyFont="1" applyFill="1" applyBorder="1" applyAlignment="1">
      <alignment horizontal="left" vertical="center"/>
    </xf>
    <xf numFmtId="168" fontId="24" fillId="0" borderId="40" xfId="2" applyNumberFormat="1" applyFont="1" applyBorder="1" applyAlignment="1">
      <alignment horizontal="left" vertical="center"/>
    </xf>
    <xf numFmtId="0" fontId="25" fillId="0" borderId="0" xfId="1" applyFont="1">
      <alignment horizontal="left" vertical="center"/>
    </xf>
    <xf numFmtId="0" fontId="25" fillId="0" borderId="0" xfId="1" quotePrefix="1" applyFont="1">
      <alignment horizontal="left" vertical="center"/>
    </xf>
    <xf numFmtId="0" fontId="25" fillId="11" borderId="0" xfId="1" applyFont="1" applyFill="1">
      <alignment horizontal="left" vertical="center"/>
    </xf>
    <xf numFmtId="0" fontId="22" fillId="11" borderId="0" xfId="1" applyFont="1" applyFill="1">
      <alignment horizontal="left" vertical="center"/>
    </xf>
    <xf numFmtId="43" fontId="22" fillId="0" borderId="0" xfId="1" applyNumberFormat="1" applyFont="1">
      <alignment horizontal="left" vertical="center"/>
    </xf>
    <xf numFmtId="168" fontId="21" fillId="2" borderId="0" xfId="1" applyNumberFormat="1" applyFont="1" applyFill="1" applyAlignment="1">
      <alignment horizontal="left" vertical="center"/>
    </xf>
    <xf numFmtId="168" fontId="24" fillId="0" borderId="0" xfId="1" applyNumberFormat="1" applyFont="1">
      <alignment horizontal="left" vertical="center"/>
    </xf>
    <xf numFmtId="168" fontId="22" fillId="14" borderId="0" xfId="1" applyNumberFormat="1" applyFont="1" applyFill="1">
      <alignment horizontal="left" vertical="center"/>
    </xf>
    <xf numFmtId="41" fontId="21" fillId="2" borderId="0" xfId="1" applyNumberFormat="1" applyFont="1" applyFill="1" applyAlignment="1">
      <alignment horizontal="left" vertical="center"/>
    </xf>
    <xf numFmtId="168" fontId="6" fillId="0" borderId="29" xfId="2" applyNumberFormat="1" applyFont="1" applyFill="1" applyBorder="1" applyAlignment="1">
      <alignment horizontal="left" vertical="center"/>
    </xf>
    <xf numFmtId="0" fontId="26" fillId="0" borderId="0" xfId="1" applyFont="1">
      <alignment horizontal="left" vertical="center"/>
    </xf>
    <xf numFmtId="0" fontId="14" fillId="0" borderId="19" xfId="1" applyFont="1" applyBorder="1">
      <alignment horizontal="left" vertical="center"/>
    </xf>
    <xf numFmtId="0" fontId="16" fillId="0" borderId="22" xfId="1" applyFont="1" applyBorder="1" applyAlignment="1">
      <alignment horizontal="center" vertical="center"/>
    </xf>
    <xf numFmtId="41" fontId="14" fillId="0" borderId="0" xfId="2" applyFont="1" applyBorder="1" applyAlignment="1">
      <alignment horizontal="left" vertical="center"/>
    </xf>
    <xf numFmtId="175" fontId="14" fillId="0" borderId="11" xfId="1" applyNumberFormat="1" applyFont="1" applyBorder="1" applyAlignment="1">
      <alignment horizontal="center" vertical="center"/>
    </xf>
    <xf numFmtId="175" fontId="14" fillId="0" borderId="12" xfId="1" applyNumberFormat="1" applyFont="1" applyBorder="1" applyAlignment="1">
      <alignment horizontal="center" vertical="center"/>
    </xf>
    <xf numFmtId="175" fontId="14" fillId="0" borderId="0" xfId="1" applyNumberFormat="1" applyFont="1" applyBorder="1" applyAlignment="1">
      <alignment horizontal="center" vertical="center"/>
    </xf>
    <xf numFmtId="175" fontId="14" fillId="0" borderId="14" xfId="1" applyNumberFormat="1" applyFont="1" applyBorder="1" applyAlignment="1">
      <alignment horizontal="center" vertical="center"/>
    </xf>
    <xf numFmtId="175" fontId="14" fillId="0" borderId="15" xfId="1" applyNumberFormat="1" applyFont="1" applyBorder="1" applyAlignment="1">
      <alignment horizontal="center" vertical="center"/>
    </xf>
    <xf numFmtId="175" fontId="14" fillId="0" borderId="41" xfId="1" applyNumberFormat="1" applyFont="1" applyBorder="1" applyAlignment="1">
      <alignment horizontal="center" vertical="center"/>
    </xf>
    <xf numFmtId="0" fontId="14" fillId="0" borderId="0" xfId="1" applyFont="1" applyBorder="1" applyAlignment="1">
      <alignment horizontal="left" vertical="center"/>
    </xf>
    <xf numFmtId="5" fontId="14" fillId="0" borderId="15" xfId="1" applyNumberFormat="1" applyFont="1" applyBorder="1" applyAlignment="1">
      <alignment horizontal="center" vertical="center"/>
    </xf>
    <xf numFmtId="41" fontId="14" fillId="0" borderId="22" xfId="2" applyFont="1" applyBorder="1" applyAlignment="1">
      <alignment horizontal="left" vertical="center"/>
    </xf>
    <xf numFmtId="175" fontId="14" fillId="0" borderId="42" xfId="1" applyNumberFormat="1" applyFont="1" applyBorder="1" applyAlignment="1">
      <alignment horizontal="center" vertical="center"/>
    </xf>
    <xf numFmtId="5" fontId="14" fillId="0" borderId="43" xfId="1" applyNumberFormat="1" applyFont="1" applyBorder="1" applyAlignment="1">
      <alignment horizontal="center" vertical="center"/>
    </xf>
    <xf numFmtId="175" fontId="14" fillId="0" borderId="43" xfId="1" applyNumberFormat="1" applyFont="1" applyBorder="1" applyAlignment="1">
      <alignment horizontal="center" vertical="center"/>
    </xf>
    <xf numFmtId="0" fontId="14" fillId="0" borderId="0" xfId="1" quotePrefix="1" applyFont="1">
      <alignment horizontal="left" vertical="center"/>
    </xf>
    <xf numFmtId="0" fontId="16" fillId="0" borderId="0" xfId="1" applyFont="1" applyBorder="1" applyAlignment="1">
      <alignment horizontal="center" vertical="center"/>
    </xf>
    <xf numFmtId="175" fontId="14" fillId="0" borderId="18" xfId="1" applyNumberFormat="1" applyFont="1" applyBorder="1" applyAlignment="1">
      <alignment horizontal="center" vertical="center"/>
    </xf>
    <xf numFmtId="41" fontId="14" fillId="0" borderId="0" xfId="2" applyFont="1" applyAlignment="1">
      <alignment horizontal="left" vertical="center"/>
    </xf>
    <xf numFmtId="175" fontId="14" fillId="0" borderId="44" xfId="1" applyNumberFormat="1" applyFont="1" applyBorder="1" applyAlignment="1">
      <alignment horizontal="center" vertical="center"/>
    </xf>
    <xf numFmtId="175" fontId="14" fillId="0" borderId="45" xfId="1" applyNumberFormat="1" applyFont="1" applyBorder="1" applyAlignment="1">
      <alignment horizontal="center" vertical="center"/>
    </xf>
    <xf numFmtId="41" fontId="14" fillId="19" borderId="0" xfId="2" applyFont="1" applyFill="1" applyAlignment="1">
      <alignment horizontal="left" vertical="center"/>
    </xf>
    <xf numFmtId="175" fontId="14" fillId="0" borderId="22" xfId="1" applyNumberFormat="1" applyFont="1" applyBorder="1" applyAlignment="1">
      <alignment horizontal="center" vertical="center"/>
    </xf>
    <xf numFmtId="0" fontId="2" fillId="0" borderId="0" xfId="1" applyFont="1">
      <alignment horizontal="left" vertical="center"/>
    </xf>
    <xf numFmtId="0" fontId="29" fillId="21" borderId="51" xfId="1" applyFont="1" applyFill="1" applyBorder="1" applyAlignment="1">
      <alignment horizontal="center" wrapText="1" readingOrder="1"/>
    </xf>
    <xf numFmtId="0" fontId="30" fillId="21" borderId="55" xfId="1" applyFont="1" applyFill="1" applyBorder="1" applyAlignment="1">
      <alignment horizontal="left" vertical="center" wrapText="1" readingOrder="1"/>
    </xf>
    <xf numFmtId="0" fontId="28" fillId="21" borderId="55" xfId="1" applyFont="1" applyFill="1" applyBorder="1" applyAlignment="1">
      <alignment horizontal="left" vertical="center" wrapText="1" readingOrder="1"/>
    </xf>
    <xf numFmtId="6" fontId="32" fillId="21" borderId="55" xfId="1" applyNumberFormat="1" applyFont="1" applyFill="1" applyBorder="1" applyAlignment="1">
      <alignment horizontal="right" vertical="center" wrapText="1" readingOrder="1"/>
    </xf>
    <xf numFmtId="0" fontId="30" fillId="22" borderId="55" xfId="1" applyFont="1" applyFill="1" applyBorder="1" applyAlignment="1">
      <alignment horizontal="left" vertical="center" wrapText="1" readingOrder="1"/>
    </xf>
    <xf numFmtId="0" fontId="28" fillId="22" borderId="55" xfId="1" applyFont="1" applyFill="1" applyBorder="1" applyAlignment="1">
      <alignment horizontal="left" vertical="center" wrapText="1" readingOrder="1"/>
    </xf>
    <xf numFmtId="6" fontId="32" fillId="22" borderId="55" xfId="1" applyNumberFormat="1" applyFont="1" applyFill="1" applyBorder="1" applyAlignment="1">
      <alignment horizontal="right" vertical="center" wrapText="1" readingOrder="1"/>
    </xf>
    <xf numFmtId="0" fontId="32" fillId="22" borderId="55" xfId="1" applyFont="1" applyFill="1" applyBorder="1" applyAlignment="1">
      <alignment horizontal="right" vertical="center" wrapText="1"/>
    </xf>
    <xf numFmtId="0" fontId="32" fillId="21" borderId="55" xfId="1" applyFont="1" applyFill="1" applyBorder="1" applyAlignment="1">
      <alignment horizontal="right" vertical="center" wrapText="1"/>
    </xf>
    <xf numFmtId="0" fontId="33" fillId="0" borderId="0" xfId="1" applyFont="1" applyAlignment="1">
      <alignment horizontal="left" vertical="center" readingOrder="1"/>
    </xf>
    <xf numFmtId="0" fontId="30" fillId="21" borderId="51" xfId="1" applyFont="1" applyFill="1" applyBorder="1" applyAlignment="1">
      <alignment horizontal="left" wrapText="1" readingOrder="1"/>
    </xf>
    <xf numFmtId="0" fontId="28" fillId="22" borderId="56" xfId="1" applyFont="1" applyFill="1" applyBorder="1" applyAlignment="1">
      <alignment horizontal="left" vertical="center" wrapText="1" readingOrder="1"/>
    </xf>
    <xf numFmtId="6" fontId="32" fillId="22" borderId="56" xfId="1" applyNumberFormat="1" applyFont="1" applyFill="1" applyBorder="1" applyAlignment="1">
      <alignment horizontal="right" vertical="center" wrapText="1" readingOrder="1"/>
    </xf>
    <xf numFmtId="0" fontId="28" fillId="21" borderId="56" xfId="1" applyFont="1" applyFill="1" applyBorder="1" applyAlignment="1">
      <alignment horizontal="left" vertical="center" wrapText="1" readingOrder="1"/>
    </xf>
    <xf numFmtId="6" fontId="32" fillId="21" borderId="56" xfId="1" applyNumberFormat="1" applyFont="1" applyFill="1" applyBorder="1" applyAlignment="1">
      <alignment horizontal="right" vertical="center" wrapText="1" readingOrder="1"/>
    </xf>
    <xf numFmtId="0" fontId="5" fillId="0" borderId="0" xfId="1" applyFont="1">
      <alignment horizontal="left" vertical="center"/>
    </xf>
    <xf numFmtId="0" fontId="14" fillId="23" borderId="0" xfId="1" applyFont="1" applyFill="1">
      <alignment horizontal="left" vertical="center"/>
    </xf>
    <xf numFmtId="0" fontId="15" fillId="2" borderId="0" xfId="1" applyFont="1" applyFill="1" applyAlignment="1">
      <alignment horizontal="left" vertical="center"/>
    </xf>
    <xf numFmtId="0" fontId="12" fillId="2" borderId="0" xfId="1" applyFont="1" applyFill="1" applyAlignment="1">
      <alignment horizontal="center" vertical="center"/>
    </xf>
    <xf numFmtId="0" fontId="12" fillId="2" borderId="2" xfId="1" applyFont="1" applyFill="1" applyBorder="1" applyAlignment="1">
      <alignment horizontal="left" vertical="center"/>
    </xf>
    <xf numFmtId="0" fontId="13" fillId="2" borderId="3" xfId="1" applyFont="1" applyFill="1" applyBorder="1" applyAlignment="1">
      <alignment horizontal="left" vertical="center"/>
    </xf>
    <xf numFmtId="0" fontId="13" fillId="2" borderId="4" xfId="1" applyFont="1" applyFill="1" applyBorder="1" applyAlignment="1">
      <alignment horizontal="left" vertical="center"/>
    </xf>
    <xf numFmtId="43" fontId="13" fillId="2" borderId="5" xfId="1" applyNumberFormat="1" applyFont="1" applyFill="1" applyBorder="1" applyAlignment="1">
      <alignment horizontal="center" vertical="center"/>
    </xf>
    <xf numFmtId="0" fontId="13" fillId="2" borderId="6" xfId="1" applyFont="1" applyFill="1" applyBorder="1" applyAlignment="1">
      <alignment horizontal="center" vertical="center"/>
    </xf>
    <xf numFmtId="165" fontId="13" fillId="2" borderId="5" xfId="1" applyNumberFormat="1" applyFont="1" applyFill="1" applyBorder="1" applyAlignment="1">
      <alignment horizontal="center" vertical="center"/>
    </xf>
    <xf numFmtId="0" fontId="13" fillId="2" borderId="7" xfId="1" applyFont="1" applyFill="1" applyBorder="1" applyAlignment="1">
      <alignment horizontal="center" vertical="center"/>
    </xf>
    <xf numFmtId="41" fontId="14" fillId="23" borderId="0" xfId="1" applyNumberFormat="1" applyFont="1" applyFill="1">
      <alignment horizontal="left" vertical="center"/>
    </xf>
    <xf numFmtId="0" fontId="13" fillId="2" borderId="6" xfId="1" applyFont="1" applyFill="1" applyBorder="1" applyAlignment="1">
      <alignment horizontal="left" vertical="center"/>
    </xf>
    <xf numFmtId="0" fontId="13" fillId="2" borderId="7" xfId="1" applyFont="1" applyFill="1" applyBorder="1" applyAlignment="1">
      <alignment horizontal="left" vertical="center"/>
    </xf>
    <xf numFmtId="0" fontId="15" fillId="0" borderId="0" xfId="1" applyFont="1" applyAlignment="1">
      <alignment horizontal="center" vertical="center"/>
    </xf>
    <xf numFmtId="0" fontId="13" fillId="2" borderId="16" xfId="1" applyFont="1" applyFill="1" applyBorder="1" applyAlignment="1">
      <alignment horizontal="left" vertical="center"/>
    </xf>
    <xf numFmtId="0" fontId="13" fillId="2" borderId="17" xfId="1" applyFont="1" applyFill="1" applyBorder="1" applyAlignment="1">
      <alignment horizontal="left" vertical="center"/>
    </xf>
    <xf numFmtId="0" fontId="12" fillId="2" borderId="1" xfId="1" applyFont="1" applyFill="1" applyBorder="1" applyAlignment="1">
      <alignment horizontal="center" vertical="center"/>
    </xf>
    <xf numFmtId="0" fontId="12" fillId="2" borderId="1" xfId="1" applyFont="1" applyFill="1" applyBorder="1" applyAlignment="1">
      <alignment horizontal="left" vertical="center"/>
    </xf>
    <xf numFmtId="0" fontId="12" fillId="2" borderId="0" xfId="1" applyFont="1" applyFill="1" applyBorder="1" applyAlignment="1">
      <alignment horizontal="left" vertical="center"/>
    </xf>
    <xf numFmtId="0" fontId="13" fillId="2" borderId="0" xfId="1" applyFont="1" applyFill="1" applyBorder="1" applyAlignment="1">
      <alignment horizontal="left" vertical="center"/>
    </xf>
    <xf numFmtId="41" fontId="14" fillId="24" borderId="0" xfId="2" applyFont="1" applyFill="1" applyAlignment="1">
      <alignment horizontal="left" vertical="center"/>
    </xf>
    <xf numFmtId="168" fontId="16" fillId="0" borderId="0" xfId="2" applyNumberFormat="1" applyFont="1" applyAlignment="1">
      <alignment horizontal="left" vertical="center"/>
    </xf>
    <xf numFmtId="168" fontId="14" fillId="23" borderId="0" xfId="1" applyNumberFormat="1" applyFont="1" applyFill="1">
      <alignment horizontal="left" vertical="center"/>
    </xf>
    <xf numFmtId="168" fontId="13" fillId="2" borderId="0" xfId="1" applyNumberFormat="1" applyFont="1" applyFill="1" applyAlignment="1">
      <alignment horizontal="left" vertical="center"/>
    </xf>
    <xf numFmtId="41" fontId="16" fillId="0" borderId="0" xfId="2" applyFont="1" applyBorder="1" applyAlignment="1">
      <alignment horizontal="left" vertical="center"/>
    </xf>
    <xf numFmtId="0" fontId="14" fillId="0" borderId="0" xfId="2" applyNumberFormat="1" applyFont="1" applyFill="1" applyBorder="1" applyAlignment="1">
      <alignment horizontal="left" vertical="center"/>
    </xf>
    <xf numFmtId="41" fontId="14" fillId="23" borderId="0" xfId="2" applyFont="1" applyFill="1" applyBorder="1" applyAlignment="1">
      <alignment horizontal="left" vertical="center"/>
    </xf>
    <xf numFmtId="41" fontId="16" fillId="0" borderId="0" xfId="2" applyFont="1" applyFill="1" applyBorder="1" applyAlignment="1">
      <alignment horizontal="left" vertical="center"/>
    </xf>
    <xf numFmtId="41" fontId="14" fillId="0" borderId="0" xfId="2" applyFont="1" applyFill="1" applyBorder="1" applyAlignment="1">
      <alignment horizontal="left" vertical="center"/>
    </xf>
    <xf numFmtId="168" fontId="16" fillId="0" borderId="0" xfId="2" applyNumberFormat="1" applyFont="1" applyBorder="1" applyAlignment="1">
      <alignment horizontal="left" vertical="center"/>
    </xf>
    <xf numFmtId="168" fontId="14" fillId="23" borderId="0" xfId="2" applyNumberFormat="1" applyFont="1" applyFill="1" applyAlignment="1">
      <alignment horizontal="left" vertical="center"/>
    </xf>
    <xf numFmtId="41" fontId="14" fillId="0" borderId="0" xfId="1" applyNumberFormat="1" applyFont="1" applyBorder="1">
      <alignment horizontal="left" vertical="center"/>
    </xf>
    <xf numFmtId="41" fontId="1" fillId="0" borderId="0" xfId="2" applyFont="1" applyFill="1" applyBorder="1" applyAlignment="1">
      <alignment horizontal="left" vertical="center"/>
    </xf>
    <xf numFmtId="41" fontId="35" fillId="0" borderId="0" xfId="2" applyFont="1" applyFill="1" applyBorder="1" applyAlignment="1">
      <alignment horizontal="left" vertical="center"/>
    </xf>
    <xf numFmtId="0" fontId="36" fillId="0" borderId="0" xfId="1" applyFont="1" applyFill="1" applyAlignment="1">
      <alignment horizontal="center" vertical="center"/>
    </xf>
    <xf numFmtId="41" fontId="14" fillId="0" borderId="22" xfId="1" applyNumberFormat="1" applyFont="1" applyBorder="1">
      <alignment horizontal="left" vertical="center"/>
    </xf>
    <xf numFmtId="41" fontId="16" fillId="0" borderId="22" xfId="1" applyNumberFormat="1" applyFont="1" applyBorder="1" applyAlignment="1">
      <alignment horizontal="right" vertical="center"/>
    </xf>
    <xf numFmtId="0" fontId="16" fillId="0" borderId="22" xfId="1" applyFont="1" applyBorder="1" applyAlignment="1">
      <alignment horizontal="center" vertical="center" wrapText="1"/>
    </xf>
    <xf numFmtId="41" fontId="16" fillId="0" borderId="18" xfId="2" applyFont="1" applyBorder="1" applyAlignment="1">
      <alignment horizontal="left" vertical="center"/>
    </xf>
    <xf numFmtId="41" fontId="16" fillId="0" borderId="10" xfId="2" applyFont="1" applyBorder="1" applyAlignment="1">
      <alignment horizontal="left" vertical="center"/>
    </xf>
    <xf numFmtId="41" fontId="16" fillId="0" borderId="11" xfId="2" applyFont="1" applyBorder="1" applyAlignment="1">
      <alignment horizontal="left" vertical="center"/>
    </xf>
    <xf numFmtId="41" fontId="16" fillId="0" borderId="12" xfId="2" applyFont="1" applyBorder="1" applyAlignment="1">
      <alignment horizontal="left" vertical="center"/>
    </xf>
    <xf numFmtId="41" fontId="14" fillId="0" borderId="13" xfId="2" applyFont="1" applyBorder="1" applyAlignment="1">
      <alignment horizontal="left" vertical="center"/>
    </xf>
    <xf numFmtId="167" fontId="14" fillId="0" borderId="14" xfId="3" applyNumberFormat="1" applyFont="1" applyBorder="1" applyAlignment="1">
      <alignment horizontal="left" vertical="center"/>
    </xf>
    <xf numFmtId="167" fontId="14" fillId="0" borderId="15" xfId="3" applyNumberFormat="1" applyFont="1" applyBorder="1" applyAlignment="1">
      <alignment horizontal="left" vertical="center"/>
    </xf>
    <xf numFmtId="168" fontId="14" fillId="0" borderId="0" xfId="2" applyNumberFormat="1" applyFont="1" applyBorder="1" applyAlignment="1">
      <alignment horizontal="left" vertical="center"/>
    </xf>
    <xf numFmtId="168" fontId="14" fillId="0" borderId="14" xfId="2" applyNumberFormat="1" applyFont="1" applyBorder="1" applyAlignment="1">
      <alignment horizontal="left" vertical="center"/>
    </xf>
    <xf numFmtId="168" fontId="14" fillId="0" borderId="15" xfId="2" applyNumberFormat="1" applyFont="1" applyBorder="1" applyAlignment="1">
      <alignment horizontal="left" vertical="center"/>
    </xf>
    <xf numFmtId="168" fontId="16" fillId="0" borderId="14" xfId="2" applyNumberFormat="1" applyFont="1" applyBorder="1" applyAlignment="1">
      <alignment horizontal="left" vertical="center"/>
    </xf>
    <xf numFmtId="168" fontId="16" fillId="0" borderId="15" xfId="2" applyNumberFormat="1" applyFont="1" applyBorder="1" applyAlignment="1">
      <alignment horizontal="left" vertical="center"/>
    </xf>
    <xf numFmtId="168" fontId="16" fillId="0" borderId="0" xfId="1" applyNumberFormat="1" applyFont="1" applyBorder="1">
      <alignment horizontal="left" vertical="center"/>
    </xf>
    <xf numFmtId="9" fontId="14" fillId="0" borderId="0" xfId="4" applyFont="1" applyBorder="1">
      <alignment vertical="center"/>
    </xf>
    <xf numFmtId="0" fontId="14" fillId="0" borderId="22" xfId="1" applyFont="1" applyBorder="1">
      <alignment horizontal="left" vertical="center"/>
    </xf>
    <xf numFmtId="41" fontId="16" fillId="0" borderId="57" xfId="2" applyFont="1" applyBorder="1" applyAlignment="1">
      <alignment horizontal="left" vertical="center"/>
    </xf>
    <xf numFmtId="167" fontId="16" fillId="0" borderId="42" xfId="3" applyNumberFormat="1" applyFont="1" applyBorder="1" applyAlignment="1">
      <alignment horizontal="left" vertical="center"/>
    </xf>
    <xf numFmtId="167" fontId="16" fillId="0" borderId="43" xfId="3" applyNumberFormat="1" applyFont="1" applyBorder="1" applyAlignment="1">
      <alignment horizontal="left" vertical="center"/>
    </xf>
    <xf numFmtId="0" fontId="9" fillId="0" borderId="0" xfId="1" applyFont="1">
      <alignment horizontal="left" vertical="center"/>
    </xf>
    <xf numFmtId="0" fontId="9" fillId="0" borderId="0" xfId="1" quotePrefix="1" applyFont="1">
      <alignment horizontal="left" vertical="center"/>
    </xf>
    <xf numFmtId="44" fontId="14" fillId="0" borderId="0" xfId="1" applyNumberFormat="1" applyFont="1">
      <alignment horizontal="left" vertical="center"/>
    </xf>
    <xf numFmtId="176" fontId="14" fillId="0" borderId="0" xfId="1" applyNumberFormat="1" applyFont="1">
      <alignment horizontal="left" vertical="center"/>
    </xf>
    <xf numFmtId="168" fontId="9" fillId="0" borderId="0" xfId="1" applyNumberFormat="1" applyFont="1">
      <alignment horizontal="left" vertical="center"/>
    </xf>
    <xf numFmtId="168" fontId="6" fillId="0" borderId="0" xfId="1" applyNumberFormat="1" applyFont="1">
      <alignment horizontal="left" vertical="center"/>
    </xf>
    <xf numFmtId="0" fontId="6" fillId="23" borderId="0" xfId="1" applyFont="1" applyFill="1">
      <alignment horizontal="left" vertical="center"/>
    </xf>
    <xf numFmtId="0" fontId="6" fillId="0" borderId="0" xfId="1" applyFont="1" applyAlignment="1">
      <alignment horizontal="center" vertical="center"/>
    </xf>
    <xf numFmtId="0" fontId="37" fillId="0" borderId="0" xfId="1" applyFont="1" applyAlignment="1">
      <alignment horizontal="center" vertical="center" wrapText="1"/>
    </xf>
    <xf numFmtId="0" fontId="38" fillId="0" borderId="0" xfId="1" applyFont="1" applyAlignment="1">
      <alignment horizontal="center" vertical="center" wrapText="1"/>
    </xf>
    <xf numFmtId="41" fontId="7" fillId="0" borderId="0" xfId="2" applyFont="1" applyFill="1" applyBorder="1" applyAlignment="1">
      <alignment horizontal="left" vertical="center"/>
    </xf>
    <xf numFmtId="0" fontId="10" fillId="23" borderId="0" xfId="2" applyNumberFormat="1" applyFont="1" applyFill="1" applyBorder="1" applyAlignment="1">
      <alignment horizontal="center" vertical="center"/>
    </xf>
    <xf numFmtId="0" fontId="10" fillId="0" borderId="0" xfId="2" applyNumberFormat="1" applyFont="1" applyFill="1" applyBorder="1" applyAlignment="1">
      <alignment horizontal="center" vertical="center"/>
    </xf>
    <xf numFmtId="0" fontId="10" fillId="0" borderId="23" xfId="1" applyFont="1" applyBorder="1" applyAlignment="1">
      <alignment horizontal="center" vertical="center" wrapText="1"/>
    </xf>
    <xf numFmtId="0" fontId="10" fillId="0" borderId="0" xfId="1" applyFont="1" applyBorder="1" applyAlignment="1">
      <alignment horizontal="center" vertical="center" wrapText="1"/>
    </xf>
    <xf numFmtId="0" fontId="10" fillId="0" borderId="0" xfId="1" applyFont="1" applyAlignment="1">
      <alignment horizontal="right"/>
    </xf>
    <xf numFmtId="0" fontId="10" fillId="0" borderId="0" xfId="1" applyFont="1" applyAlignment="1">
      <alignment horizontal="center" wrapText="1"/>
    </xf>
    <xf numFmtId="41" fontId="10" fillId="0" borderId="0" xfId="2" applyFont="1" applyBorder="1" applyAlignment="1">
      <alignment horizontal="left" vertical="center"/>
    </xf>
    <xf numFmtId="0" fontId="6" fillId="0" borderId="0" xfId="1" applyFont="1" applyFill="1" applyBorder="1" applyAlignment="1">
      <alignment vertical="center"/>
    </xf>
    <xf numFmtId="41" fontId="6" fillId="0" borderId="18" xfId="2" applyFont="1" applyBorder="1" applyAlignment="1">
      <alignment horizontal="left" vertical="center"/>
    </xf>
    <xf numFmtId="0" fontId="6" fillId="0" borderId="10" xfId="1" applyFont="1" applyBorder="1">
      <alignment horizontal="left" vertical="center"/>
    </xf>
    <xf numFmtId="0" fontId="6" fillId="0" borderId="11" xfId="1" applyFont="1" applyBorder="1">
      <alignment horizontal="left" vertical="center"/>
    </xf>
    <xf numFmtId="0" fontId="6" fillId="0" borderId="12" xfId="1" applyFont="1" applyBorder="1">
      <alignment horizontal="left" vertical="center"/>
    </xf>
    <xf numFmtId="0" fontId="6" fillId="0" borderId="0" xfId="1" applyFont="1" applyAlignment="1">
      <alignment horizontal="right" vertical="center"/>
    </xf>
    <xf numFmtId="168" fontId="6" fillId="0" borderId="0" xfId="2" applyNumberFormat="1" applyFont="1" applyFill="1" applyBorder="1" applyAlignment="1">
      <alignment vertical="center"/>
    </xf>
    <xf numFmtId="0" fontId="6" fillId="0" borderId="13" xfId="1" applyFont="1" applyBorder="1">
      <alignment horizontal="left" vertical="center"/>
    </xf>
    <xf numFmtId="0" fontId="6" fillId="0" borderId="14" xfId="1" applyFont="1" applyBorder="1">
      <alignment horizontal="left" vertical="center"/>
    </xf>
    <xf numFmtId="0" fontId="6" fillId="0" borderId="15" xfId="1" applyFont="1" applyBorder="1">
      <alignment horizontal="left" vertical="center"/>
    </xf>
    <xf numFmtId="170" fontId="6" fillId="0" borderId="0" xfId="1" applyNumberFormat="1" applyFont="1">
      <alignment horizontal="left" vertical="center"/>
    </xf>
    <xf numFmtId="168" fontId="6" fillId="4" borderId="0" xfId="2" applyNumberFormat="1" applyFont="1" applyFill="1" applyBorder="1" applyAlignment="1">
      <alignment vertical="center"/>
    </xf>
    <xf numFmtId="168" fontId="6" fillId="24" borderId="0" xfId="2" applyNumberFormat="1" applyFont="1" applyFill="1" applyBorder="1" applyAlignment="1">
      <alignment vertical="center"/>
    </xf>
    <xf numFmtId="167" fontId="6" fillId="0" borderId="14" xfId="3" applyNumberFormat="1" applyFont="1" applyBorder="1" applyAlignment="1">
      <alignment horizontal="left" vertical="center"/>
    </xf>
    <xf numFmtId="167" fontId="6" fillId="0" borderId="15" xfId="3" applyNumberFormat="1" applyFont="1" applyBorder="1" applyAlignment="1">
      <alignment horizontal="left" vertical="center"/>
    </xf>
    <xf numFmtId="167" fontId="6" fillId="0" borderId="0" xfId="3" applyNumberFormat="1" applyFont="1" applyBorder="1" applyAlignment="1">
      <alignment horizontal="left" vertical="center"/>
    </xf>
    <xf numFmtId="168" fontId="6" fillId="0" borderId="0" xfId="1" applyNumberFormat="1" applyFont="1" applyBorder="1">
      <alignment horizontal="left" vertical="center"/>
    </xf>
    <xf numFmtId="44" fontId="6" fillId="0" borderId="0" xfId="1" applyNumberFormat="1" applyFont="1" applyBorder="1">
      <alignment horizontal="left" vertical="center"/>
    </xf>
    <xf numFmtId="168" fontId="6" fillId="0" borderId="14" xfId="1" applyNumberFormat="1" applyFont="1" applyBorder="1">
      <alignment horizontal="left" vertical="center"/>
    </xf>
    <xf numFmtId="168" fontId="6" fillId="0" borderId="15" xfId="1" applyNumberFormat="1" applyFont="1" applyBorder="1">
      <alignment horizontal="left" vertical="center"/>
    </xf>
    <xf numFmtId="168" fontId="6" fillId="0" borderId="0" xfId="1" applyNumberFormat="1" applyFont="1" applyAlignment="1">
      <alignment horizontal="right" vertical="center"/>
    </xf>
    <xf numFmtId="43" fontId="6" fillId="0" borderId="0" xfId="1" applyNumberFormat="1" applyFont="1">
      <alignment horizontal="left" vertical="center"/>
    </xf>
    <xf numFmtId="168" fontId="10" fillId="0" borderId="0" xfId="2" applyNumberFormat="1" applyFont="1" applyFill="1" applyBorder="1" applyAlignment="1">
      <alignment vertical="center"/>
    </xf>
    <xf numFmtId="168" fontId="10" fillId="0" borderId="14" xfId="2" applyNumberFormat="1" applyFont="1" applyFill="1" applyBorder="1" applyAlignment="1">
      <alignment vertical="center"/>
    </xf>
    <xf numFmtId="168" fontId="10" fillId="0" borderId="15" xfId="2" applyNumberFormat="1" applyFont="1" applyFill="1" applyBorder="1" applyAlignment="1">
      <alignment vertical="center"/>
    </xf>
    <xf numFmtId="168" fontId="10" fillId="0" borderId="14" xfId="1" applyNumberFormat="1" applyFont="1" applyBorder="1">
      <alignment horizontal="left" vertical="center"/>
    </xf>
    <xf numFmtId="168" fontId="10" fillId="0" borderId="15" xfId="1" applyNumberFormat="1" applyFont="1" applyBorder="1">
      <alignment horizontal="left" vertical="center"/>
    </xf>
    <xf numFmtId="168" fontId="10" fillId="0" borderId="0" xfId="1" applyNumberFormat="1" applyFont="1" applyBorder="1">
      <alignment horizontal="left" vertical="center"/>
    </xf>
    <xf numFmtId="9" fontId="10" fillId="0" borderId="0" xfId="4" applyFont="1" applyFill="1" applyBorder="1">
      <alignment vertical="center"/>
    </xf>
    <xf numFmtId="0" fontId="10" fillId="0" borderId="0" xfId="1" applyFont="1" applyAlignment="1">
      <alignment horizontal="right" vertical="center"/>
    </xf>
    <xf numFmtId="9" fontId="6" fillId="14" borderId="0" xfId="4" applyNumberFormat="1" applyFont="1" applyFill="1" applyBorder="1">
      <alignment vertical="center"/>
    </xf>
    <xf numFmtId="168" fontId="6" fillId="16" borderId="0" xfId="2" applyNumberFormat="1" applyFont="1" applyFill="1" applyBorder="1" applyAlignment="1">
      <alignment vertical="center"/>
    </xf>
    <xf numFmtId="168" fontId="6" fillId="25" borderId="0" xfId="2" applyNumberFormat="1" applyFont="1" applyFill="1" applyBorder="1" applyAlignment="1">
      <alignment vertical="center"/>
    </xf>
    <xf numFmtId="0" fontId="6" fillId="0" borderId="0" xfId="1" applyFont="1" applyBorder="1" applyAlignment="1">
      <alignment horizontal="center" vertical="center"/>
    </xf>
    <xf numFmtId="168" fontId="6" fillId="14" borderId="0" xfId="1" applyNumberFormat="1" applyFont="1" applyFill="1" applyBorder="1" applyAlignment="1">
      <alignment horizontal="center" vertical="center"/>
    </xf>
    <xf numFmtId="168" fontId="10" fillId="4" borderId="0" xfId="2" applyNumberFormat="1" applyFont="1" applyFill="1" applyBorder="1" applyAlignment="1">
      <alignment vertical="center"/>
    </xf>
    <xf numFmtId="41" fontId="10" fillId="0" borderId="22" xfId="2" applyFont="1" applyBorder="1" applyAlignment="1">
      <alignment horizontal="left" vertical="center"/>
    </xf>
    <xf numFmtId="41" fontId="6" fillId="0" borderId="22" xfId="2" applyFont="1" applyBorder="1" applyAlignment="1">
      <alignment horizontal="left" vertical="center"/>
    </xf>
    <xf numFmtId="0" fontId="6" fillId="0" borderId="57" xfId="1" applyFont="1" applyBorder="1">
      <alignment horizontal="left" vertical="center"/>
    </xf>
    <xf numFmtId="167" fontId="10" fillId="0" borderId="42" xfId="3" applyNumberFormat="1" applyFont="1" applyFill="1" applyBorder="1" applyAlignment="1">
      <alignment vertical="center"/>
    </xf>
    <xf numFmtId="167" fontId="10" fillId="0" borderId="43" xfId="3" applyNumberFormat="1" applyFont="1" applyFill="1" applyBorder="1" applyAlignment="1">
      <alignment vertical="center"/>
    </xf>
    <xf numFmtId="167" fontId="10" fillId="0" borderId="0" xfId="3" applyNumberFormat="1" applyFont="1" applyFill="1" applyBorder="1" applyAlignment="1">
      <alignment vertical="center"/>
    </xf>
    <xf numFmtId="9" fontId="10" fillId="14" borderId="0" xfId="4" applyFont="1" applyFill="1" applyBorder="1">
      <alignment vertical="center"/>
    </xf>
    <xf numFmtId="167" fontId="10" fillId="0" borderId="14" xfId="3" applyNumberFormat="1" applyFont="1" applyFill="1" applyBorder="1" applyAlignment="1">
      <alignment vertical="center"/>
    </xf>
    <xf numFmtId="167" fontId="10" fillId="0" borderId="15" xfId="3" applyNumberFormat="1" applyFont="1" applyFill="1" applyBorder="1" applyAlignment="1">
      <alignment vertical="center"/>
    </xf>
    <xf numFmtId="169" fontId="10" fillId="4" borderId="0" xfId="2" applyNumberFormat="1" applyFont="1" applyFill="1" applyAlignment="1">
      <alignment horizontal="left" vertical="center"/>
    </xf>
    <xf numFmtId="169" fontId="10" fillId="0" borderId="0" xfId="2" applyNumberFormat="1" applyFont="1" applyFill="1" applyBorder="1" applyAlignment="1">
      <alignment vertical="center"/>
    </xf>
    <xf numFmtId="169" fontId="10" fillId="0" borderId="57" xfId="2" applyNumberFormat="1" applyFont="1" applyFill="1" applyBorder="1" applyAlignment="1">
      <alignment vertical="center"/>
    </xf>
    <xf numFmtId="169" fontId="10" fillId="0" borderId="42" xfId="2" applyNumberFormat="1" applyFont="1" applyFill="1" applyBorder="1" applyAlignment="1">
      <alignment vertical="center"/>
    </xf>
    <xf numFmtId="169" fontId="10" fillId="0" borderId="43" xfId="2" applyNumberFormat="1" applyFont="1" applyFill="1" applyBorder="1" applyAlignment="1">
      <alignment vertical="center"/>
    </xf>
    <xf numFmtId="0" fontId="6" fillId="0" borderId="0" xfId="1" quotePrefix="1" applyFont="1">
      <alignment horizontal="left" vertical="center"/>
    </xf>
    <xf numFmtId="41" fontId="6" fillId="18" borderId="1" xfId="2" applyNumberFormat="1" applyFont="1" applyFill="1" applyBorder="1" applyAlignment="1">
      <alignment horizontal="left" vertical="center"/>
    </xf>
    <xf numFmtId="168" fontId="8" fillId="2" borderId="0" xfId="1" applyNumberFormat="1" applyFont="1" applyFill="1" applyAlignment="1">
      <alignment horizontal="left" vertical="center"/>
    </xf>
    <xf numFmtId="168" fontId="6" fillId="0" borderId="0" xfId="2" applyNumberFormat="1" applyFont="1" applyAlignment="1">
      <alignment horizontal="left" vertical="center"/>
    </xf>
    <xf numFmtId="0" fontId="22" fillId="0" borderId="0" xfId="1" applyFont="1" applyBorder="1">
      <alignment horizontal="left" vertical="center"/>
    </xf>
    <xf numFmtId="172" fontId="6" fillId="0" borderId="0" xfId="1" applyNumberFormat="1" applyFont="1">
      <alignment horizontal="left" vertical="center"/>
    </xf>
    <xf numFmtId="168" fontId="6" fillId="18" borderId="1" xfId="2" applyNumberFormat="1" applyFont="1" applyFill="1" applyBorder="1" applyAlignment="1">
      <alignment horizontal="left" vertical="center"/>
    </xf>
    <xf numFmtId="41" fontId="6" fillId="0" borderId="0" xfId="2" applyNumberFormat="1" applyFont="1" applyAlignment="1">
      <alignment horizontal="left" vertical="center"/>
    </xf>
    <xf numFmtId="168" fontId="10" fillId="5" borderId="0" xfId="2" applyNumberFormat="1" applyFont="1" applyFill="1" applyBorder="1" applyAlignment="1">
      <alignment vertical="center"/>
    </xf>
    <xf numFmtId="177" fontId="6" fillId="14" borderId="0" xfId="4" applyNumberFormat="1" applyFont="1" applyFill="1" applyBorder="1">
      <alignment vertical="center"/>
    </xf>
    <xf numFmtId="41" fontId="8" fillId="2" borderId="0" xfId="2" applyFont="1" applyFill="1" applyAlignment="1">
      <alignment horizontal="left" vertical="center"/>
    </xf>
    <xf numFmtId="41" fontId="10" fillId="0" borderId="0" xfId="2" applyFont="1" applyFill="1" applyBorder="1" applyAlignment="1">
      <alignment horizontal="left" vertical="center"/>
    </xf>
    <xf numFmtId="41" fontId="10" fillId="0" borderId="0" xfId="2" applyNumberFormat="1" applyFont="1" applyAlignment="1">
      <alignment horizontal="left" vertical="center"/>
    </xf>
    <xf numFmtId="9" fontId="6" fillId="0" borderId="0" xfId="4" applyFont="1" applyFill="1" applyBorder="1">
      <alignment vertical="center"/>
    </xf>
    <xf numFmtId="177" fontId="10" fillId="0" borderId="0" xfId="4" applyNumberFormat="1" applyFont="1" applyFill="1" applyBorder="1">
      <alignment vertical="center"/>
    </xf>
    <xf numFmtId="41" fontId="6" fillId="0" borderId="0" xfId="2" applyFont="1" applyFill="1" applyBorder="1" applyAlignment="1">
      <alignment horizontal="left" vertical="center"/>
    </xf>
    <xf numFmtId="168" fontId="6" fillId="0" borderId="14" xfId="2" applyNumberFormat="1" applyFont="1" applyFill="1" applyBorder="1" applyAlignment="1">
      <alignment vertical="center"/>
    </xf>
    <xf numFmtId="168" fontId="6" fillId="0" borderId="15" xfId="2" applyNumberFormat="1" applyFont="1" applyFill="1" applyBorder="1" applyAlignment="1">
      <alignment vertical="center"/>
    </xf>
    <xf numFmtId="169" fontId="6" fillId="0" borderId="0" xfId="2" applyNumberFormat="1" applyFont="1" applyFill="1" applyBorder="1" applyAlignment="1">
      <alignment vertical="center"/>
    </xf>
    <xf numFmtId="168" fontId="6" fillId="14" borderId="0" xfId="1" applyNumberFormat="1" applyFont="1" applyFill="1">
      <alignment horizontal="left" vertical="center"/>
    </xf>
    <xf numFmtId="168" fontId="6" fillId="0" borderId="0" xfId="2" applyNumberFormat="1" applyFont="1" applyFill="1" applyAlignment="1">
      <alignment horizontal="left" vertical="center"/>
    </xf>
    <xf numFmtId="168" fontId="6" fillId="14" borderId="0" xfId="2" applyNumberFormat="1" applyFont="1" applyFill="1" applyAlignment="1">
      <alignment horizontal="left" vertical="center"/>
    </xf>
    <xf numFmtId="9" fontId="6" fillId="0" borderId="14" xfId="4" applyFont="1" applyFill="1" applyBorder="1">
      <alignment vertical="center"/>
    </xf>
    <xf numFmtId="9" fontId="6" fillId="0" borderId="15" xfId="4" applyFont="1" applyFill="1" applyBorder="1">
      <alignment vertical="center"/>
    </xf>
    <xf numFmtId="0" fontId="6" fillId="11" borderId="0" xfId="1" applyFont="1" applyFill="1">
      <alignment horizontal="left" vertical="center"/>
    </xf>
    <xf numFmtId="0" fontId="6" fillId="11" borderId="0" xfId="1" applyFont="1" applyFill="1" applyAlignment="1">
      <alignment horizontal="right" vertical="center"/>
    </xf>
    <xf numFmtId="168" fontId="6" fillId="18" borderId="5" xfId="2" applyNumberFormat="1" applyFont="1" applyFill="1" applyBorder="1" applyAlignment="1">
      <alignment horizontal="left" vertical="center"/>
    </xf>
    <xf numFmtId="168" fontId="6" fillId="5" borderId="0" xfId="2" applyNumberFormat="1" applyFont="1" applyFill="1" applyAlignment="1">
      <alignment horizontal="left" vertical="center"/>
    </xf>
    <xf numFmtId="168" fontId="6" fillId="18" borderId="7" xfId="2" applyNumberFormat="1" applyFont="1" applyFill="1" applyBorder="1" applyAlignment="1">
      <alignment horizontal="left" vertical="center"/>
    </xf>
    <xf numFmtId="168" fontId="6" fillId="18" borderId="17" xfId="2" applyNumberFormat="1" applyFont="1" applyFill="1" applyBorder="1" applyAlignment="1">
      <alignment horizontal="left" vertical="center"/>
    </xf>
    <xf numFmtId="43" fontId="6" fillId="0" borderId="0" xfId="1" applyNumberFormat="1" applyFont="1" applyBorder="1">
      <alignment horizontal="left" vertical="center"/>
    </xf>
    <xf numFmtId="0" fontId="10" fillId="2" borderId="0" xfId="1" applyFont="1" applyFill="1">
      <alignment horizontal="left" vertical="center"/>
    </xf>
    <xf numFmtId="167" fontId="6" fillId="26" borderId="0" xfId="3" applyNumberFormat="1" applyFont="1" applyFill="1" applyAlignment="1">
      <alignment horizontal="left" vertical="center"/>
    </xf>
    <xf numFmtId="168" fontId="6" fillId="26" borderId="0" xfId="1" applyNumberFormat="1" applyFont="1" applyFill="1">
      <alignment horizontal="left" vertical="center"/>
    </xf>
    <xf numFmtId="0" fontId="6" fillId="0" borderId="0" xfId="1" quotePrefix="1" applyFont="1" applyAlignment="1">
      <alignment horizontal="left" vertical="top"/>
    </xf>
    <xf numFmtId="170" fontId="10" fillId="0" borderId="0" xfId="1" applyNumberFormat="1" applyFont="1">
      <alignment horizontal="left" vertical="center"/>
    </xf>
    <xf numFmtId="168" fontId="6" fillId="11" borderId="0" xfId="1" applyNumberFormat="1" applyFont="1" applyFill="1">
      <alignment horizontal="left" vertical="center"/>
    </xf>
    <xf numFmtId="167" fontId="6" fillId="0" borderId="0" xfId="3" applyNumberFormat="1" applyFont="1" applyAlignment="1">
      <alignment horizontal="left" vertical="center"/>
    </xf>
    <xf numFmtId="178" fontId="6" fillId="0" borderId="0" xfId="1" applyNumberFormat="1" applyFont="1">
      <alignment horizontal="left" vertical="center"/>
    </xf>
    <xf numFmtId="179" fontId="10" fillId="0" borderId="0" xfId="1" applyNumberFormat="1" applyFont="1">
      <alignment horizontal="left" vertical="center"/>
    </xf>
    <xf numFmtId="168" fontId="6" fillId="0" borderId="0" xfId="2" applyNumberFormat="1" applyFont="1" applyBorder="1" applyAlignment="1">
      <alignment horizontal="left" vertical="center"/>
    </xf>
    <xf numFmtId="168" fontId="10" fillId="0" borderId="0" xfId="2" applyNumberFormat="1" applyFont="1" applyAlignment="1">
      <alignment horizontal="left" vertical="center"/>
    </xf>
    <xf numFmtId="168" fontId="10" fillId="0" borderId="0" xfId="2" applyNumberFormat="1" applyFont="1" applyBorder="1" applyAlignment="1">
      <alignment horizontal="left" vertical="center"/>
    </xf>
    <xf numFmtId="177" fontId="6" fillId="5" borderId="0" xfId="4" applyNumberFormat="1" applyFont="1" applyFill="1">
      <alignment vertical="center"/>
    </xf>
    <xf numFmtId="167" fontId="8" fillId="2" borderId="0" xfId="1" applyNumberFormat="1" applyFont="1" applyFill="1" applyAlignment="1">
      <alignment horizontal="left" vertical="center"/>
    </xf>
    <xf numFmtId="49" fontId="10" fillId="0" borderId="0" xfId="1" applyNumberFormat="1" applyFont="1" applyAlignment="1">
      <alignment horizontal="center" wrapText="1"/>
    </xf>
    <xf numFmtId="41" fontId="10" fillId="0" borderId="58" xfId="2" applyFont="1" applyBorder="1" applyAlignment="1">
      <alignment horizontal="left" vertical="center"/>
    </xf>
    <xf numFmtId="0" fontId="39" fillId="27" borderId="59" xfId="1" applyFont="1" applyFill="1" applyBorder="1" applyAlignment="1">
      <alignment horizontal="left" wrapText="1" readingOrder="1"/>
    </xf>
    <xf numFmtId="0" fontId="39" fillId="27" borderId="59" xfId="1" applyFont="1" applyFill="1" applyBorder="1" applyAlignment="1">
      <alignment horizontal="center" wrapText="1" readingOrder="1"/>
    </xf>
    <xf numFmtId="0" fontId="40" fillId="28" borderId="59" xfId="1" applyFont="1" applyFill="1" applyBorder="1" applyAlignment="1">
      <alignment horizontal="center" wrapText="1" readingOrder="1"/>
    </xf>
    <xf numFmtId="0" fontId="41" fillId="29" borderId="51" xfId="1" applyFont="1" applyFill="1" applyBorder="1" applyAlignment="1">
      <alignment horizontal="left" vertical="center" wrapText="1" readingOrder="1"/>
    </xf>
    <xf numFmtId="180" fontId="41" fillId="29" borderId="51" xfId="1" applyNumberFormat="1" applyFont="1" applyFill="1" applyBorder="1" applyAlignment="1">
      <alignment horizontal="right" vertical="center" wrapText="1" readingOrder="1"/>
    </xf>
    <xf numFmtId="180" fontId="41" fillId="30" borderId="51" xfId="1" applyNumberFormat="1" applyFont="1" applyFill="1" applyBorder="1" applyAlignment="1">
      <alignment horizontal="right" vertical="center" wrapText="1" readingOrder="1"/>
    </xf>
    <xf numFmtId="181" fontId="41" fillId="29" borderId="51" xfId="1" applyNumberFormat="1" applyFont="1" applyFill="1" applyBorder="1" applyAlignment="1">
      <alignment horizontal="right" vertical="center" wrapText="1" readingOrder="1"/>
    </xf>
    <xf numFmtId="169" fontId="0" fillId="0" borderId="0" xfId="2" applyNumberFormat="1" applyFont="1" applyAlignment="1">
      <alignment horizontal="left" vertical="center"/>
    </xf>
    <xf numFmtId="0" fontId="41" fillId="31" borderId="55" xfId="1" applyFont="1" applyFill="1" applyBorder="1" applyAlignment="1">
      <alignment horizontal="left" vertical="center" wrapText="1" readingOrder="1"/>
    </xf>
    <xf numFmtId="182" fontId="41" fillId="31" borderId="55" xfId="1" applyNumberFormat="1" applyFont="1" applyFill="1" applyBorder="1" applyAlignment="1">
      <alignment horizontal="right" vertical="center" wrapText="1" readingOrder="1"/>
    </xf>
    <xf numFmtId="182" fontId="41" fillId="30" borderId="55" xfId="1" applyNumberFormat="1" applyFont="1" applyFill="1" applyBorder="1" applyAlignment="1">
      <alignment horizontal="right" vertical="center" wrapText="1" readingOrder="1"/>
    </xf>
    <xf numFmtId="168" fontId="41" fillId="31" borderId="55" xfId="2" applyNumberFormat="1" applyFont="1" applyFill="1" applyBorder="1" applyAlignment="1">
      <alignment horizontal="right" vertical="center" wrapText="1" readingOrder="1"/>
    </xf>
    <xf numFmtId="0" fontId="41" fillId="29" borderId="55" xfId="1" applyFont="1" applyFill="1" applyBorder="1" applyAlignment="1">
      <alignment horizontal="left" vertical="center" wrapText="1" readingOrder="1"/>
    </xf>
    <xf numFmtId="182" fontId="41" fillId="29" borderId="55" xfId="1" applyNumberFormat="1" applyFont="1" applyFill="1" applyBorder="1" applyAlignment="1">
      <alignment horizontal="right" vertical="center" wrapText="1" readingOrder="1"/>
    </xf>
    <xf numFmtId="168" fontId="41" fillId="29" borderId="55" xfId="2" applyNumberFormat="1" applyFont="1" applyFill="1" applyBorder="1" applyAlignment="1">
      <alignment horizontal="right" vertical="center" wrapText="1" readingOrder="1"/>
    </xf>
    <xf numFmtId="182" fontId="41" fillId="29" borderId="55" xfId="1" applyNumberFormat="1" applyFont="1" applyFill="1" applyBorder="1" applyAlignment="1">
      <alignment horizontal="right" wrapText="1" readingOrder="1"/>
    </xf>
    <xf numFmtId="182" fontId="41" fillId="30" borderId="55" xfId="1" applyNumberFormat="1" applyFont="1" applyFill="1" applyBorder="1" applyAlignment="1">
      <alignment horizontal="right" wrapText="1" readingOrder="1"/>
    </xf>
    <xf numFmtId="0" fontId="39" fillId="27" borderId="55" xfId="1" applyFont="1" applyFill="1" applyBorder="1" applyAlignment="1">
      <alignment horizontal="left" vertical="center" wrapText="1" readingOrder="1"/>
    </xf>
    <xf numFmtId="181" fontId="39" fillId="27" borderId="55" xfId="1" applyNumberFormat="1" applyFont="1" applyFill="1" applyBorder="1" applyAlignment="1">
      <alignment horizontal="right" wrapText="1" readingOrder="1"/>
    </xf>
    <xf numFmtId="181" fontId="39" fillId="28" borderId="55" xfId="1" applyNumberFormat="1" applyFont="1" applyFill="1" applyBorder="1" applyAlignment="1">
      <alignment horizontal="right" wrapText="1" readingOrder="1"/>
    </xf>
    <xf numFmtId="41" fontId="0" fillId="0" borderId="0" xfId="2" applyFont="1" applyAlignment="1">
      <alignment horizontal="left" vertical="center"/>
    </xf>
    <xf numFmtId="0" fontId="42" fillId="15" borderId="0" xfId="1" applyFont="1" applyFill="1" applyBorder="1" applyAlignment="1">
      <alignment horizontal="center" vertical="center"/>
    </xf>
    <xf numFmtId="0" fontId="43" fillId="15" borderId="0" xfId="1" applyFont="1" applyFill="1" applyBorder="1" applyAlignment="1">
      <alignment horizontal="center" vertical="center"/>
    </xf>
    <xf numFmtId="0" fontId="1" fillId="0" borderId="0" xfId="1" applyFont="1">
      <alignment horizontal="left" vertical="center"/>
    </xf>
    <xf numFmtId="0" fontId="43" fillId="15" borderId="0" xfId="1" applyFont="1" applyFill="1" applyAlignment="1">
      <alignment horizontal="left" vertical="center"/>
    </xf>
    <xf numFmtId="0" fontId="1" fillId="32" borderId="0" xfId="1" applyFont="1" applyFill="1">
      <alignment horizontal="left" vertical="center"/>
    </xf>
    <xf numFmtId="43" fontId="43" fillId="15" borderId="1" xfId="1" applyNumberFormat="1" applyFont="1" applyFill="1" applyBorder="1" applyAlignment="1">
      <alignment horizontal="left" vertical="center"/>
    </xf>
    <xf numFmtId="0" fontId="44" fillId="15" borderId="0" xfId="1" applyFont="1" applyFill="1" applyAlignment="1">
      <alignment horizontal="left" vertical="center"/>
    </xf>
    <xf numFmtId="0" fontId="35" fillId="0" borderId="0" xfId="1" applyFont="1">
      <alignment horizontal="left" vertical="center"/>
    </xf>
    <xf numFmtId="0" fontId="1" fillId="23" borderId="0" xfId="1" applyFont="1" applyFill="1">
      <alignment horizontal="left" vertical="center"/>
    </xf>
    <xf numFmtId="0" fontId="42" fillId="15" borderId="0" xfId="1" applyFont="1" applyFill="1" applyAlignment="1">
      <alignment horizontal="center" vertical="center"/>
    </xf>
    <xf numFmtId="0" fontId="45" fillId="33" borderId="0" xfId="1" applyFont="1" applyFill="1">
      <alignment horizontal="left" vertical="center"/>
    </xf>
    <xf numFmtId="0" fontId="46" fillId="33" borderId="0" xfId="1" applyFont="1" applyFill="1" applyAlignment="1">
      <alignment horizontal="center" vertical="center"/>
    </xf>
    <xf numFmtId="0" fontId="46" fillId="34" borderId="0" xfId="1" applyFont="1" applyFill="1" applyAlignment="1">
      <alignment horizontal="center" vertical="center"/>
    </xf>
    <xf numFmtId="0" fontId="42" fillId="15" borderId="2" xfId="1" applyFont="1" applyFill="1" applyBorder="1" applyAlignment="1">
      <alignment horizontal="left" vertical="center"/>
    </xf>
    <xf numFmtId="0" fontId="43" fillId="15" borderId="3" xfId="1" applyFont="1" applyFill="1" applyBorder="1" applyAlignment="1">
      <alignment horizontal="left" vertical="center"/>
    </xf>
    <xf numFmtId="0" fontId="1" fillId="0" borderId="0" xfId="1" applyFont="1" applyAlignment="1">
      <alignment horizontal="center" vertical="center" wrapText="1"/>
    </xf>
    <xf numFmtId="0" fontId="43" fillId="15" borderId="4" xfId="1" applyFont="1" applyFill="1" applyBorder="1" applyAlignment="1">
      <alignment horizontal="left" vertical="center"/>
    </xf>
    <xf numFmtId="43" fontId="43" fillId="15" borderId="5" xfId="1" applyNumberFormat="1" applyFont="1" applyFill="1" applyBorder="1" applyAlignment="1">
      <alignment horizontal="center" vertical="center"/>
    </xf>
    <xf numFmtId="0" fontId="1" fillId="0" borderId="0" xfId="1" applyFont="1" applyAlignment="1">
      <alignment horizontal="center" vertical="center"/>
    </xf>
    <xf numFmtId="0" fontId="1" fillId="23" borderId="0" xfId="1" applyFont="1" applyFill="1" applyAlignment="1">
      <alignment horizontal="center" vertical="center" wrapText="1"/>
    </xf>
    <xf numFmtId="0" fontId="43" fillId="15" borderId="6" xfId="1" applyFont="1" applyFill="1" applyBorder="1" applyAlignment="1">
      <alignment horizontal="center" vertical="center"/>
    </xf>
    <xf numFmtId="165" fontId="43" fillId="15" borderId="5" xfId="1" applyNumberFormat="1" applyFont="1" applyFill="1" applyBorder="1" applyAlignment="1">
      <alignment horizontal="center" vertical="center"/>
    </xf>
    <xf numFmtId="41" fontId="1" fillId="0" borderId="0" xfId="2" applyFont="1" applyAlignment="1">
      <alignment horizontal="left" vertical="center"/>
    </xf>
    <xf numFmtId="41" fontId="1" fillId="23" borderId="0" xfId="2" applyFont="1" applyFill="1" applyAlignment="1">
      <alignment horizontal="left" vertical="center"/>
    </xf>
    <xf numFmtId="0" fontId="43" fillId="15" borderId="7" xfId="1" applyFont="1" applyFill="1" applyBorder="1" applyAlignment="1">
      <alignment horizontal="center" vertical="center"/>
    </xf>
    <xf numFmtId="0" fontId="43" fillId="15" borderId="6" xfId="1" applyFont="1" applyFill="1" applyBorder="1" applyAlignment="1">
      <alignment horizontal="left" vertical="center"/>
    </xf>
    <xf numFmtId="0" fontId="43" fillId="15" borderId="7" xfId="1" applyFont="1" applyFill="1" applyBorder="1" applyAlignment="1">
      <alignment horizontal="left" vertical="center"/>
    </xf>
    <xf numFmtId="0" fontId="46" fillId="33" borderId="0" xfId="1" applyFont="1" applyFill="1">
      <alignment horizontal="left" vertical="center"/>
    </xf>
    <xf numFmtId="41" fontId="1" fillId="26" borderId="0" xfId="2" applyFont="1" applyFill="1" applyAlignment="1">
      <alignment horizontal="left" vertical="center"/>
    </xf>
    <xf numFmtId="168" fontId="1" fillId="0" borderId="0" xfId="2" applyNumberFormat="1" applyFont="1" applyAlignment="1">
      <alignment horizontal="left" vertical="center"/>
    </xf>
    <xf numFmtId="9" fontId="1" fillId="0" borderId="0" xfId="4" applyFont="1">
      <alignment vertical="center"/>
    </xf>
    <xf numFmtId="0" fontId="43" fillId="15" borderId="16" xfId="1" applyFont="1" applyFill="1" applyBorder="1" applyAlignment="1">
      <alignment horizontal="left" vertical="center"/>
    </xf>
    <xf numFmtId="0" fontId="43" fillId="15" borderId="17" xfId="1" applyFont="1" applyFill="1" applyBorder="1" applyAlignment="1">
      <alignment horizontal="left" vertical="center"/>
    </xf>
    <xf numFmtId="0" fontId="42" fillId="15" borderId="1" xfId="1" applyFont="1" applyFill="1" applyBorder="1" applyAlignment="1">
      <alignment horizontal="center" vertical="center"/>
    </xf>
    <xf numFmtId="0" fontId="42" fillId="15" borderId="1" xfId="1" applyFont="1" applyFill="1" applyBorder="1" applyAlignment="1">
      <alignment horizontal="left" vertical="center"/>
    </xf>
    <xf numFmtId="0" fontId="42" fillId="15" borderId="0" xfId="1" applyFont="1" applyFill="1" applyBorder="1" applyAlignment="1">
      <alignment horizontal="left" vertical="center"/>
    </xf>
    <xf numFmtId="0" fontId="43" fillId="15" borderId="0" xfId="1" applyFont="1" applyFill="1" applyBorder="1" applyAlignment="1">
      <alignment horizontal="left" vertical="center"/>
    </xf>
    <xf numFmtId="168" fontId="35" fillId="0" borderId="0" xfId="1" applyNumberFormat="1" applyFont="1">
      <alignment horizontal="left" vertical="center"/>
    </xf>
    <xf numFmtId="9" fontId="35" fillId="0" borderId="0" xfId="4" applyFont="1">
      <alignment vertical="center"/>
    </xf>
    <xf numFmtId="168" fontId="43" fillId="15" borderId="0" xfId="1" applyNumberFormat="1" applyFont="1" applyFill="1" applyAlignment="1">
      <alignment horizontal="left" vertical="center"/>
    </xf>
    <xf numFmtId="41" fontId="1" fillId="0" borderId="0" xfId="2" applyFont="1" applyBorder="1" applyAlignment="1">
      <alignment horizontal="left" vertical="center"/>
    </xf>
    <xf numFmtId="168" fontId="1" fillId="0" borderId="0" xfId="1" applyNumberFormat="1" applyFont="1">
      <alignment horizontal="left" vertical="center"/>
    </xf>
    <xf numFmtId="41" fontId="1" fillId="0" borderId="0" xfId="1" applyNumberFormat="1" applyFont="1">
      <alignment horizontal="left" vertical="center"/>
    </xf>
    <xf numFmtId="169" fontId="1" fillId="0" borderId="0" xfId="1" applyNumberFormat="1" applyFont="1">
      <alignment horizontal="left" vertical="center"/>
    </xf>
    <xf numFmtId="41" fontId="1" fillId="0" borderId="0" xfId="1" applyNumberFormat="1" applyFont="1" applyBorder="1">
      <alignment horizontal="left" vertical="center"/>
    </xf>
    <xf numFmtId="9" fontId="1" fillId="0" borderId="0" xfId="4" applyFont="1" applyBorder="1">
      <alignment vertical="center"/>
    </xf>
    <xf numFmtId="0" fontId="1" fillId="0" borderId="0" xfId="1" applyFont="1" applyBorder="1">
      <alignment horizontal="left" vertical="center"/>
    </xf>
    <xf numFmtId="41" fontId="35" fillId="0" borderId="0" xfId="1" applyNumberFormat="1" applyFont="1" applyBorder="1">
      <alignment horizontal="left" vertical="center"/>
    </xf>
    <xf numFmtId="9" fontId="35" fillId="0" borderId="0" xfId="4" applyFont="1" applyBorder="1">
      <alignment vertical="center"/>
    </xf>
    <xf numFmtId="41" fontId="43" fillId="15" borderId="0" xfId="1" applyNumberFormat="1" applyFont="1" applyFill="1" applyAlignment="1">
      <alignment horizontal="left" vertical="center"/>
    </xf>
    <xf numFmtId="168" fontId="35" fillId="0" borderId="0" xfId="4" applyNumberFormat="1" applyFont="1" applyBorder="1">
      <alignment vertical="center"/>
    </xf>
    <xf numFmtId="41" fontId="35" fillId="0" borderId="0" xfId="4" applyNumberFormat="1" applyFont="1" applyBorder="1">
      <alignment vertical="center"/>
    </xf>
    <xf numFmtId="0" fontId="1" fillId="8" borderId="0" xfId="1" applyFont="1" applyFill="1">
      <alignment horizontal="left" vertical="center"/>
    </xf>
    <xf numFmtId="0" fontId="1" fillId="0" borderId="0" xfId="1" applyFont="1" applyFill="1">
      <alignment horizontal="left" vertical="center"/>
    </xf>
    <xf numFmtId="0" fontId="42" fillId="15" borderId="0" xfId="1" applyFont="1" applyFill="1" applyAlignment="1">
      <alignment horizontal="left" vertical="center"/>
    </xf>
    <xf numFmtId="41" fontId="35" fillId="0" borderId="0" xfId="2" applyFont="1" applyBorder="1" applyAlignment="1">
      <alignment horizontal="left" vertical="center"/>
    </xf>
    <xf numFmtId="168" fontId="35" fillId="0" borderId="0" xfId="2" applyNumberFormat="1" applyFont="1" applyAlignment="1">
      <alignment horizontal="left" vertical="center"/>
    </xf>
    <xf numFmtId="0" fontId="35" fillId="35" borderId="0" xfId="1" applyFont="1" applyFill="1" applyAlignment="1">
      <alignment horizontal="center" vertical="center"/>
    </xf>
    <xf numFmtId="0" fontId="1" fillId="16" borderId="0" xfId="1" applyFont="1" applyFill="1">
      <alignment horizontal="left" vertical="center"/>
    </xf>
    <xf numFmtId="0" fontId="1" fillId="0" borderId="18" xfId="1" applyFont="1" applyBorder="1">
      <alignment horizontal="left" vertical="center"/>
    </xf>
    <xf numFmtId="0" fontId="1" fillId="35" borderId="0" xfId="1" applyFont="1" applyFill="1">
      <alignment horizontal="left" vertical="center"/>
    </xf>
    <xf numFmtId="41" fontId="1" fillId="35" borderId="0" xfId="2" applyFont="1" applyFill="1" applyAlignment="1">
      <alignment horizontal="left" vertical="center"/>
    </xf>
    <xf numFmtId="41" fontId="1" fillId="0" borderId="0" xfId="2" applyFont="1" applyFill="1" applyAlignment="1">
      <alignment horizontal="left" vertical="center"/>
    </xf>
    <xf numFmtId="0" fontId="1" fillId="0" borderId="0" xfId="1" applyFont="1" applyAlignment="1">
      <alignment horizontal="right" vertical="center"/>
    </xf>
    <xf numFmtId="43" fontId="1" fillId="0" borderId="0" xfId="1" applyNumberFormat="1" applyFont="1">
      <alignment horizontal="left" vertical="center"/>
    </xf>
    <xf numFmtId="177" fontId="1" fillId="0" borderId="0" xfId="4" applyNumberFormat="1" applyFont="1">
      <alignment vertical="center"/>
    </xf>
    <xf numFmtId="177" fontId="35" fillId="0" borderId="0" xfId="1" applyNumberFormat="1" applyFont="1" applyAlignment="1">
      <alignment horizontal="right" vertical="center"/>
    </xf>
    <xf numFmtId="41" fontId="35" fillId="14" borderId="0" xfId="1" applyNumberFormat="1" applyFont="1" applyFill="1">
      <alignment horizontal="left" vertical="center"/>
    </xf>
    <xf numFmtId="0" fontId="35" fillId="0" borderId="0" xfId="1" applyFont="1" applyAlignment="1">
      <alignment horizontal="center" vertical="center"/>
    </xf>
    <xf numFmtId="41" fontId="1" fillId="4" borderId="0" xfId="2" applyFont="1" applyFill="1" applyAlignment="1">
      <alignment horizontal="left" vertical="center"/>
    </xf>
    <xf numFmtId="0" fontId="35" fillId="0" borderId="0" xfId="1" applyFont="1" applyAlignment="1">
      <alignment horizontal="left" vertical="center"/>
    </xf>
    <xf numFmtId="41" fontId="1" fillId="0" borderId="0" xfId="1" applyNumberFormat="1" applyFont="1" applyAlignment="1">
      <alignment horizontal="left" vertical="center"/>
    </xf>
    <xf numFmtId="0" fontId="1" fillId="0" borderId="0" xfId="1" applyFont="1" applyAlignment="1">
      <alignment horizontal="left" vertical="center"/>
    </xf>
    <xf numFmtId="41" fontId="1" fillId="23" borderId="0" xfId="1" applyNumberFormat="1" applyFont="1" applyFill="1" applyAlignment="1">
      <alignment horizontal="left" vertical="center"/>
    </xf>
    <xf numFmtId="41" fontId="1" fillId="36" borderId="0" xfId="1" applyNumberFormat="1" applyFont="1" applyFill="1">
      <alignment horizontal="left" vertical="center"/>
    </xf>
    <xf numFmtId="41" fontId="1" fillId="37" borderId="0" xfId="2" applyFont="1" applyFill="1" applyAlignment="1">
      <alignment horizontal="left" vertical="center"/>
    </xf>
    <xf numFmtId="41" fontId="0" fillId="0" borderId="0" xfId="2" applyFont="1" applyFill="1" applyBorder="1" applyAlignment="1">
      <alignment horizontal="left" vertical="center"/>
    </xf>
    <xf numFmtId="41" fontId="35" fillId="0" borderId="0" xfId="2" applyFont="1" applyAlignment="1">
      <alignment horizontal="left" vertical="center"/>
    </xf>
    <xf numFmtId="41" fontId="1" fillId="24" borderId="0" xfId="2" applyFont="1" applyFill="1" applyBorder="1" applyAlignment="1">
      <alignment horizontal="left" vertical="center"/>
    </xf>
    <xf numFmtId="165" fontId="1" fillId="0" borderId="0" xfId="2" applyNumberFormat="1" applyFont="1" applyAlignment="1">
      <alignment horizontal="left" vertical="center"/>
    </xf>
    <xf numFmtId="0" fontId="35" fillId="0" borderId="0" xfId="1" applyFont="1" applyFill="1" applyBorder="1" applyAlignment="1">
      <alignment horizontal="left" vertical="center"/>
    </xf>
    <xf numFmtId="0" fontId="1" fillId="0" borderId="0" xfId="1" applyFont="1" applyFill="1" applyBorder="1" applyAlignment="1">
      <alignment horizontal="left" vertical="center"/>
    </xf>
    <xf numFmtId="168" fontId="1" fillId="14" borderId="0" xfId="1" applyNumberFormat="1" applyFont="1" applyFill="1">
      <alignment horizontal="left" vertical="center"/>
    </xf>
    <xf numFmtId="41" fontId="35" fillId="0" borderId="0" xfId="1" applyNumberFormat="1" applyFont="1">
      <alignment horizontal="left" vertical="center"/>
    </xf>
    <xf numFmtId="41" fontId="1" fillId="14" borderId="0" xfId="1" applyNumberFormat="1" applyFont="1" applyFill="1">
      <alignment horizontal="left" vertical="center"/>
    </xf>
    <xf numFmtId="0" fontId="46" fillId="33" borderId="0" xfId="1" applyFont="1" applyFill="1" applyAlignment="1">
      <alignment horizontal="center" vertical="center" wrapText="1"/>
    </xf>
    <xf numFmtId="0" fontId="1" fillId="32" borderId="0" xfId="1" applyFont="1" applyFill="1" applyAlignment="1">
      <alignment horizontal="right" vertical="center"/>
    </xf>
    <xf numFmtId="167" fontId="1" fillId="0" borderId="0" xfId="3" applyNumberFormat="1" applyFont="1" applyAlignment="1">
      <alignment horizontal="center" vertical="center"/>
    </xf>
    <xf numFmtId="167" fontId="1" fillId="0" borderId="0" xfId="3" applyNumberFormat="1" applyFont="1" applyAlignment="1">
      <alignment horizontal="left" vertical="center"/>
    </xf>
    <xf numFmtId="167" fontId="1" fillId="11" borderId="0" xfId="3" applyNumberFormat="1" applyFont="1" applyFill="1" applyAlignment="1">
      <alignment horizontal="center" vertical="center"/>
    </xf>
    <xf numFmtId="167" fontId="1" fillId="0" borderId="0" xfId="3" applyNumberFormat="1" applyFont="1" applyFill="1" applyAlignment="1">
      <alignment horizontal="left" vertical="center"/>
    </xf>
    <xf numFmtId="177" fontId="1" fillId="5" borderId="0" xfId="4" applyNumberFormat="1" applyFont="1" applyFill="1">
      <alignment vertical="center"/>
    </xf>
    <xf numFmtId="168" fontId="1" fillId="5" borderId="0" xfId="1" applyNumberFormat="1" applyFont="1" applyFill="1">
      <alignment horizontal="left" vertical="center"/>
    </xf>
    <xf numFmtId="167" fontId="1" fillId="0" borderId="0" xfId="3" applyNumberFormat="1" applyFont="1" applyBorder="1" applyAlignment="1">
      <alignment horizontal="center" vertical="center"/>
    </xf>
    <xf numFmtId="167" fontId="1" fillId="11" borderId="0" xfId="3" applyNumberFormat="1" applyFont="1" applyFill="1" applyBorder="1" applyAlignment="1">
      <alignment horizontal="center" vertical="center"/>
    </xf>
    <xf numFmtId="41" fontId="1" fillId="0" borderId="19" xfId="1" applyNumberFormat="1" applyFont="1" applyBorder="1">
      <alignment horizontal="left" vertical="center"/>
    </xf>
    <xf numFmtId="167" fontId="1" fillId="0" borderId="19" xfId="3" applyNumberFormat="1" applyFont="1" applyBorder="1" applyAlignment="1">
      <alignment horizontal="center" vertical="center"/>
    </xf>
    <xf numFmtId="167" fontId="1" fillId="0" borderId="19" xfId="3" applyNumberFormat="1" applyFont="1" applyFill="1" applyBorder="1" applyAlignment="1">
      <alignment horizontal="left" vertical="center"/>
    </xf>
    <xf numFmtId="177" fontId="1" fillId="0" borderId="19" xfId="4" applyNumberFormat="1" applyFont="1" applyBorder="1">
      <alignment vertical="center"/>
    </xf>
    <xf numFmtId="167" fontId="1" fillId="11" borderId="19" xfId="3" applyNumberFormat="1" applyFont="1" applyFill="1" applyBorder="1" applyAlignment="1">
      <alignment horizontal="center" vertical="center"/>
    </xf>
    <xf numFmtId="177" fontId="1" fillId="14" borderId="0" xfId="4" applyNumberFormat="1" applyFont="1" applyFill="1">
      <alignment vertical="center"/>
    </xf>
    <xf numFmtId="167" fontId="1" fillId="0" borderId="0" xfId="1" applyNumberFormat="1" applyFont="1">
      <alignment horizontal="left" vertical="center"/>
    </xf>
    <xf numFmtId="9" fontId="1" fillId="0" borderId="0" xfId="4" applyNumberFormat="1" applyFont="1">
      <alignment vertical="center"/>
    </xf>
    <xf numFmtId="41" fontId="1" fillId="0" borderId="0" xfId="2" applyNumberFormat="1" applyFont="1" applyAlignment="1">
      <alignment horizontal="left" vertical="center"/>
    </xf>
    <xf numFmtId="41" fontId="1" fillId="0" borderId="0" xfId="2" applyFont="1" applyAlignment="1">
      <alignment vertical="center"/>
    </xf>
    <xf numFmtId="0" fontId="1" fillId="0" borderId="0" xfId="1" applyFont="1" applyFill="1" applyAlignment="1">
      <alignment horizontal="right" vertical="center"/>
    </xf>
    <xf numFmtId="9" fontId="1" fillId="14" borderId="0" xfId="4" applyFont="1" applyFill="1">
      <alignment vertical="center"/>
    </xf>
    <xf numFmtId="177" fontId="35" fillId="0" borderId="0" xfId="4" applyNumberFormat="1" applyFont="1">
      <alignment vertical="center"/>
    </xf>
    <xf numFmtId="41" fontId="1" fillId="0" borderId="0" xfId="2" applyFont="1" applyAlignment="1">
      <alignment horizontal="left" vertical="center" indent="1"/>
    </xf>
    <xf numFmtId="41" fontId="1" fillId="0" borderId="0" xfId="2" applyFont="1" applyAlignment="1">
      <alignment horizontal="left" vertical="center" indent="2"/>
    </xf>
    <xf numFmtId="41" fontId="1" fillId="0" borderId="0" xfId="2" applyFont="1" applyAlignment="1">
      <alignment horizontal="left" vertical="center" indent="3"/>
    </xf>
    <xf numFmtId="41" fontId="1" fillId="0" borderId="0" xfId="2" applyFont="1" applyBorder="1" applyAlignment="1">
      <alignment vertical="center"/>
    </xf>
    <xf numFmtId="0" fontId="35" fillId="0" borderId="0" xfId="1" applyFont="1" applyAlignment="1">
      <alignment horizontal="left" vertical="center" indent="1"/>
    </xf>
    <xf numFmtId="41" fontId="35" fillId="0" borderId="0" xfId="2" applyNumberFormat="1" applyFont="1" applyAlignment="1">
      <alignment horizontal="left" vertical="center"/>
    </xf>
    <xf numFmtId="165" fontId="1" fillId="0" borderId="0" xfId="1" applyNumberFormat="1" applyFont="1">
      <alignment horizontal="left" vertical="center"/>
    </xf>
    <xf numFmtId="175" fontId="1" fillId="0" borderId="0" xfId="1" applyNumberFormat="1">
      <alignment horizontal="left" vertical="center"/>
    </xf>
    <xf numFmtId="175" fontId="1" fillId="0" borderId="0" xfId="1" applyNumberFormat="1" applyFont="1">
      <alignment horizontal="left" vertical="center"/>
    </xf>
    <xf numFmtId="0" fontId="1" fillId="38" borderId="0" xfId="1" applyFont="1" applyFill="1">
      <alignment horizontal="left" vertical="center"/>
    </xf>
    <xf numFmtId="0" fontId="1" fillId="15" borderId="0" xfId="1" applyFont="1" applyFill="1">
      <alignment horizontal="left" vertical="center"/>
    </xf>
    <xf numFmtId="41" fontId="35" fillId="0" borderId="0" xfId="2" applyFont="1" applyBorder="1" applyAlignment="1">
      <alignment vertical="center"/>
    </xf>
    <xf numFmtId="0" fontId="1" fillId="38" borderId="0" xfId="2" applyNumberFormat="1" applyFont="1" applyFill="1" applyBorder="1" applyAlignment="1">
      <alignment horizontal="left" vertical="center" wrapText="1"/>
    </xf>
    <xf numFmtId="41" fontId="1" fillId="0" borderId="0" xfId="2" applyFont="1" applyBorder="1"/>
    <xf numFmtId="42" fontId="1" fillId="0" borderId="0" xfId="3" applyFont="1" applyBorder="1" applyAlignment="1">
      <alignment vertical="center"/>
    </xf>
    <xf numFmtId="42" fontId="0" fillId="0" borderId="0" xfId="3" applyFont="1" applyAlignment="1">
      <alignment horizontal="left" vertical="center"/>
    </xf>
    <xf numFmtId="0" fontId="35" fillId="15" borderId="0" xfId="1" applyFont="1" applyFill="1">
      <alignment horizontal="left" vertical="center"/>
    </xf>
    <xf numFmtId="0" fontId="35" fillId="32" borderId="0" xfId="1" applyFont="1" applyFill="1">
      <alignment horizontal="left" vertical="center"/>
    </xf>
    <xf numFmtId="42" fontId="35" fillId="0" borderId="0" xfId="3" applyFont="1" applyBorder="1" applyAlignment="1">
      <alignment vertical="center"/>
    </xf>
    <xf numFmtId="42" fontId="0" fillId="15" borderId="0" xfId="3" applyFont="1" applyFill="1" applyAlignment="1">
      <alignment horizontal="left" vertical="center"/>
    </xf>
    <xf numFmtId="42" fontId="1" fillId="15" borderId="0" xfId="3" applyFont="1" applyFill="1" applyBorder="1" applyAlignment="1">
      <alignment vertical="center"/>
    </xf>
    <xf numFmtId="44" fontId="1" fillId="15" borderId="0" xfId="3" applyNumberFormat="1" applyFont="1" applyFill="1" applyBorder="1" applyAlignment="1">
      <alignment vertical="center"/>
    </xf>
    <xf numFmtId="0" fontId="1" fillId="2" borderId="0" xfId="1" applyFont="1" applyFill="1" applyBorder="1" applyAlignment="1">
      <alignment horizontal="left" vertical="center"/>
    </xf>
    <xf numFmtId="0" fontId="48" fillId="32" borderId="0" xfId="1" applyFont="1" applyFill="1" applyBorder="1" applyAlignment="1">
      <alignment horizontal="center" vertical="center"/>
    </xf>
    <xf numFmtId="0" fontId="48" fillId="2" borderId="0" xfId="1" applyFont="1" applyFill="1" applyBorder="1" applyAlignment="1">
      <alignment horizontal="center" vertical="center"/>
    </xf>
    <xf numFmtId="0" fontId="1" fillId="2" borderId="0" xfId="1" applyFont="1" applyFill="1" applyAlignment="1">
      <alignment horizontal="left" vertical="center"/>
    </xf>
    <xf numFmtId="0" fontId="48" fillId="8" borderId="0" xfId="1" applyFont="1" applyFill="1" applyBorder="1" applyAlignment="1">
      <alignment horizontal="center" vertical="center"/>
    </xf>
    <xf numFmtId="0" fontId="48" fillId="38" borderId="0" xfId="1" applyFont="1" applyFill="1" applyBorder="1" applyAlignment="1">
      <alignment horizontal="center" vertical="center"/>
    </xf>
    <xf numFmtId="0" fontId="1" fillId="2" borderId="0" xfId="1" applyFill="1">
      <alignment horizontal="left" vertical="center"/>
    </xf>
    <xf numFmtId="0" fontId="42" fillId="2" borderId="0" xfId="1" applyFont="1" applyFill="1" applyBorder="1" applyAlignment="1">
      <alignment horizontal="center" vertical="center"/>
    </xf>
    <xf numFmtId="0" fontId="43" fillId="2" borderId="0" xfId="1" applyFont="1" applyFill="1" applyBorder="1" applyAlignment="1">
      <alignment horizontal="center" vertical="center"/>
    </xf>
    <xf numFmtId="0" fontId="43" fillId="2" borderId="0" xfId="1" applyFont="1" applyFill="1" applyAlignment="1">
      <alignment horizontal="left" vertical="center"/>
    </xf>
    <xf numFmtId="43" fontId="43" fillId="2" borderId="1" xfId="1" applyNumberFormat="1" applyFont="1" applyFill="1" applyBorder="1" applyAlignment="1">
      <alignment horizontal="left" vertical="center"/>
    </xf>
    <xf numFmtId="0" fontId="44" fillId="2" borderId="0" xfId="1" applyFont="1" applyFill="1" applyAlignment="1">
      <alignment horizontal="left" vertical="center"/>
    </xf>
    <xf numFmtId="0" fontId="42" fillId="2" borderId="0" xfId="1" applyFont="1" applyFill="1" applyAlignment="1">
      <alignment horizontal="center" vertical="center"/>
    </xf>
    <xf numFmtId="0" fontId="42" fillId="2" borderId="2" xfId="1" applyFont="1" applyFill="1" applyBorder="1" applyAlignment="1">
      <alignment horizontal="left" vertical="center"/>
    </xf>
    <xf numFmtId="0" fontId="43" fillId="2" borderId="3" xfId="1" applyFont="1" applyFill="1" applyBorder="1" applyAlignment="1">
      <alignment horizontal="left" vertical="center"/>
    </xf>
    <xf numFmtId="0" fontId="43" fillId="2" borderId="4" xfId="1" applyFont="1" applyFill="1" applyBorder="1" applyAlignment="1">
      <alignment horizontal="left" vertical="center"/>
    </xf>
    <xf numFmtId="43" fontId="43" fillId="2" borderId="5" xfId="1" applyNumberFormat="1" applyFont="1" applyFill="1" applyBorder="1" applyAlignment="1">
      <alignment horizontal="center" vertical="center"/>
    </xf>
    <xf numFmtId="0" fontId="43" fillId="2" borderId="6" xfId="1" applyFont="1" applyFill="1" applyBorder="1" applyAlignment="1">
      <alignment horizontal="center" vertical="center"/>
    </xf>
    <xf numFmtId="165" fontId="43" fillId="2" borderId="5" xfId="1" applyNumberFormat="1" applyFont="1" applyFill="1" applyBorder="1" applyAlignment="1">
      <alignment horizontal="center" vertical="center"/>
    </xf>
    <xf numFmtId="0" fontId="43" fillId="2" borderId="7" xfId="1" applyFont="1" applyFill="1" applyBorder="1" applyAlignment="1">
      <alignment horizontal="center" vertical="center"/>
    </xf>
    <xf numFmtId="0" fontId="43" fillId="2" borderId="6" xfId="1" applyFont="1" applyFill="1" applyBorder="1" applyAlignment="1">
      <alignment horizontal="left" vertical="center"/>
    </xf>
    <xf numFmtId="0" fontId="43" fillId="2" borderId="7" xfId="1" applyFont="1" applyFill="1" applyBorder="1" applyAlignment="1">
      <alignment horizontal="left" vertical="center"/>
    </xf>
    <xf numFmtId="0" fontId="43" fillId="2" borderId="16" xfId="1" applyFont="1" applyFill="1" applyBorder="1" applyAlignment="1">
      <alignment horizontal="left" vertical="center"/>
    </xf>
    <xf numFmtId="0" fontId="43" fillId="2" borderId="17" xfId="1" applyFont="1" applyFill="1" applyBorder="1" applyAlignment="1">
      <alignment horizontal="left" vertical="center"/>
    </xf>
    <xf numFmtId="0" fontId="42" fillId="2" borderId="1" xfId="1" applyFont="1" applyFill="1" applyBorder="1" applyAlignment="1">
      <alignment horizontal="center" vertical="center"/>
    </xf>
    <xf numFmtId="0" fontId="42" fillId="2" borderId="1" xfId="1" applyFont="1" applyFill="1" applyBorder="1" applyAlignment="1">
      <alignment horizontal="left" vertical="center"/>
    </xf>
    <xf numFmtId="0" fontId="42" fillId="2" borderId="0" xfId="1" applyFont="1" applyFill="1" applyBorder="1" applyAlignment="1">
      <alignment horizontal="left" vertical="center"/>
    </xf>
    <xf numFmtId="0" fontId="43" fillId="2" borderId="0" xfId="1" applyFont="1" applyFill="1" applyBorder="1" applyAlignment="1">
      <alignment horizontal="left" vertical="center"/>
    </xf>
    <xf numFmtId="168" fontId="43" fillId="2" borderId="0" xfId="1" applyNumberFormat="1" applyFont="1" applyFill="1" applyAlignment="1">
      <alignment horizontal="left" vertical="center"/>
    </xf>
    <xf numFmtId="41" fontId="43" fillId="2" borderId="0" xfId="1" applyNumberFormat="1" applyFont="1" applyFill="1" applyAlignment="1">
      <alignment horizontal="left" vertical="center"/>
    </xf>
    <xf numFmtId="0" fontId="49" fillId="33" borderId="0" xfId="1" applyFont="1" applyFill="1" applyAlignment="1">
      <alignment horizontal="center" vertical="center" wrapText="1"/>
    </xf>
    <xf numFmtId="0" fontId="1" fillId="32" borderId="0" xfId="1" applyFill="1">
      <alignment horizontal="left" vertical="center"/>
    </xf>
    <xf numFmtId="168" fontId="1" fillId="0" borderId="0" xfId="2" applyNumberFormat="1" applyFont="1" applyFill="1" applyAlignment="1">
      <alignment horizontal="left" vertical="center"/>
    </xf>
    <xf numFmtId="0" fontId="1" fillId="0" borderId="0" xfId="1" applyFont="1" applyAlignment="1">
      <alignment horizontal="left"/>
    </xf>
    <xf numFmtId="0" fontId="1" fillId="0" borderId="0" xfId="1" quotePrefix="1" applyFont="1" applyAlignment="1">
      <alignment horizontal="left" vertical="top"/>
    </xf>
    <xf numFmtId="177" fontId="35" fillId="14" borderId="0" xfId="1" applyNumberFormat="1" applyFont="1" applyFill="1" applyAlignment="1">
      <alignment horizontal="right" vertical="center"/>
    </xf>
    <xf numFmtId="41" fontId="1" fillId="15" borderId="0" xfId="2" applyFont="1" applyFill="1" applyAlignment="1">
      <alignment horizontal="left" vertical="center"/>
    </xf>
    <xf numFmtId="168" fontId="1" fillId="0" borderId="0" xfId="1" applyNumberFormat="1" applyFont="1" applyFill="1">
      <alignment horizontal="left" vertical="center"/>
    </xf>
    <xf numFmtId="0" fontId="1" fillId="23" borderId="0" xfId="1" applyFont="1" applyFill="1" applyAlignment="1">
      <alignment horizontal="center" vertical="center"/>
    </xf>
    <xf numFmtId="0" fontId="1" fillId="39" borderId="0" xfId="1" applyFont="1" applyFill="1" applyAlignment="1">
      <alignment horizontal="center" vertical="center"/>
    </xf>
    <xf numFmtId="0" fontId="35" fillId="23" borderId="0" xfId="1" applyFont="1" applyFill="1" applyAlignment="1">
      <alignment horizontal="center" vertical="center"/>
    </xf>
    <xf numFmtId="41" fontId="0" fillId="23" borderId="0" xfId="2" applyFont="1" applyFill="1" applyAlignment="1">
      <alignment horizontal="left" vertical="center"/>
    </xf>
    <xf numFmtId="167" fontId="1" fillId="5" borderId="0" xfId="3" applyNumberFormat="1" applyFont="1" applyFill="1" applyAlignment="1">
      <alignment horizontal="center" vertical="center"/>
    </xf>
    <xf numFmtId="167" fontId="1" fillId="0" borderId="0" xfId="3" applyNumberFormat="1" applyFont="1" applyFill="1" applyAlignment="1">
      <alignment horizontal="center" vertical="center"/>
    </xf>
    <xf numFmtId="41" fontId="1" fillId="15" borderId="0" xfId="2" applyNumberFormat="1" applyFont="1" applyFill="1" applyAlignment="1">
      <alignment horizontal="left" vertical="center"/>
    </xf>
    <xf numFmtId="41" fontId="1" fillId="15" borderId="0" xfId="2" applyFont="1" applyFill="1" applyBorder="1" applyAlignment="1">
      <alignment horizontal="left" vertical="center"/>
    </xf>
    <xf numFmtId="41" fontId="1" fillId="15" borderId="0" xfId="2" applyFont="1" applyFill="1" applyAlignment="1">
      <alignment vertical="center"/>
    </xf>
    <xf numFmtId="41" fontId="50" fillId="0" borderId="0" xfId="2" applyFont="1" applyAlignment="1">
      <alignment horizontal="left" vertical="center"/>
    </xf>
    <xf numFmtId="175" fontId="1" fillId="0" borderId="0" xfId="2" applyNumberFormat="1" applyFont="1" applyAlignment="1">
      <alignment horizontal="left" vertical="center"/>
    </xf>
    <xf numFmtId="0" fontId="26" fillId="0" borderId="0" xfId="1" applyFont="1" applyAlignment="1">
      <alignment horizontal="left" vertical="center"/>
    </xf>
    <xf numFmtId="0" fontId="5" fillId="0" borderId="0" xfId="1" applyFont="1" applyAlignment="1">
      <alignment horizontal="left" vertical="center"/>
    </xf>
    <xf numFmtId="0" fontId="1" fillId="18" borderId="1" xfId="1" applyFont="1" applyFill="1" applyBorder="1" applyAlignment="1">
      <alignment horizontal="left" vertical="center"/>
    </xf>
    <xf numFmtId="0" fontId="1" fillId="0" borderId="19" xfId="1" applyFont="1" applyBorder="1" applyAlignment="1">
      <alignment horizontal="left" vertical="center"/>
    </xf>
    <xf numFmtId="0" fontId="1" fillId="0" borderId="0" xfId="1" applyFont="1" applyBorder="1" applyAlignment="1">
      <alignment horizontal="left" vertical="center"/>
    </xf>
    <xf numFmtId="183" fontId="1" fillId="0" borderId="0" xfId="1" applyNumberFormat="1" applyFont="1" applyBorder="1" applyAlignment="1">
      <alignment horizontal="left" vertical="center"/>
    </xf>
    <xf numFmtId="0" fontId="1" fillId="18" borderId="1" xfId="1" applyFont="1" applyFill="1" applyBorder="1" applyAlignment="1">
      <alignment horizontal="center" vertical="center"/>
    </xf>
    <xf numFmtId="0" fontId="1" fillId="0" borderId="1" xfId="1" applyFont="1" applyBorder="1" applyAlignment="1">
      <alignment horizontal="center" vertical="center"/>
    </xf>
    <xf numFmtId="0" fontId="1" fillId="0" borderId="0" xfId="1" applyAlignment="1">
      <alignment horizontal="left" vertical="center"/>
    </xf>
    <xf numFmtId="0" fontId="1" fillId="2" borderId="5" xfId="1" applyFont="1" applyFill="1" applyBorder="1" applyAlignment="1">
      <alignment horizontal="left" vertical="center"/>
    </xf>
    <xf numFmtId="22" fontId="1" fillId="2" borderId="17" xfId="1" applyNumberFormat="1" applyFont="1" applyFill="1" applyBorder="1" applyAlignment="1">
      <alignment horizontal="left" vertical="center"/>
    </xf>
    <xf numFmtId="22" fontId="1" fillId="2" borderId="0" xfId="1" applyNumberFormat="1" applyFont="1" applyFill="1" applyAlignment="1">
      <alignment horizontal="left" vertical="center"/>
    </xf>
    <xf numFmtId="0" fontId="1" fillId="2" borderId="7" xfId="1" applyFont="1" applyFill="1" applyBorder="1" applyAlignment="1">
      <alignment horizontal="left" vertical="center"/>
    </xf>
    <xf numFmtId="0" fontId="1" fillId="2" borderId="17" xfId="1" applyFont="1" applyFill="1" applyBorder="1" applyAlignment="1">
      <alignment horizontal="left" vertical="center"/>
    </xf>
    <xf numFmtId="0" fontId="1" fillId="0" borderId="0" xfId="1" applyFont="1" applyFill="1" applyAlignment="1">
      <alignment horizontal="left" vertical="center"/>
    </xf>
    <xf numFmtId="0" fontId="52" fillId="2" borderId="0" xfId="1" applyFont="1" applyFill="1" applyAlignment="1">
      <alignment horizontal="left" vertical="center"/>
    </xf>
    <xf numFmtId="0" fontId="9" fillId="2" borderId="0" xfId="1" applyFont="1" applyFill="1" applyAlignment="1">
      <alignment horizontal="left" vertical="center"/>
    </xf>
    <xf numFmtId="0" fontId="3" fillId="0" borderId="0" xfId="1" applyFont="1" applyAlignment="1">
      <alignment horizontal="left" vertical="center"/>
    </xf>
    <xf numFmtId="41" fontId="1" fillId="0" borderId="0" xfId="2" applyFont="1" applyAlignment="1">
      <alignment horizontal="center" vertical="center"/>
    </xf>
    <xf numFmtId="0" fontId="46" fillId="40" borderId="4" xfId="1" applyFont="1" applyFill="1" applyBorder="1" applyAlignment="1">
      <alignment horizontal="left" vertical="center"/>
    </xf>
    <xf numFmtId="0" fontId="45" fillId="40" borderId="27" xfId="1" applyFont="1" applyFill="1" applyBorder="1" applyAlignment="1">
      <alignment horizontal="left" vertical="center"/>
    </xf>
    <xf numFmtId="41" fontId="45" fillId="40" borderId="3" xfId="2" applyFont="1" applyFill="1" applyBorder="1" applyAlignment="1">
      <alignment horizontal="center" vertical="center"/>
    </xf>
    <xf numFmtId="0" fontId="1" fillId="0" borderId="4" xfId="1" applyFont="1" applyBorder="1" applyAlignment="1">
      <alignment horizontal="left" vertical="center"/>
    </xf>
    <xf numFmtId="0" fontId="1" fillId="0" borderId="27" xfId="1" applyFont="1" applyBorder="1" applyAlignment="1">
      <alignment horizontal="left" vertical="center"/>
    </xf>
    <xf numFmtId="0" fontId="35" fillId="0" borderId="1" xfId="1" applyFont="1" applyFill="1" applyBorder="1" applyAlignment="1">
      <alignment horizontal="center" vertical="center"/>
    </xf>
    <xf numFmtId="0" fontId="1" fillId="0" borderId="6" xfId="1" applyFont="1" applyBorder="1" applyAlignment="1">
      <alignment horizontal="left" vertical="center"/>
    </xf>
    <xf numFmtId="0" fontId="1" fillId="0" borderId="16" xfId="1" applyFont="1" applyBorder="1" applyAlignment="1">
      <alignment horizontal="left" vertical="center"/>
    </xf>
    <xf numFmtId="0" fontId="1" fillId="0" borderId="21" xfId="1" applyFont="1" applyBorder="1" applyAlignment="1">
      <alignment horizontal="left" vertical="center"/>
    </xf>
    <xf numFmtId="0" fontId="45" fillId="40" borderId="5" xfId="1" applyFont="1" applyFill="1" applyBorder="1" applyAlignment="1">
      <alignment horizontal="left" vertical="center"/>
    </xf>
    <xf numFmtId="41" fontId="45" fillId="40" borderId="5" xfId="2" applyFont="1" applyFill="1" applyBorder="1" applyAlignment="1">
      <alignment horizontal="center" vertical="center"/>
    </xf>
    <xf numFmtId="0" fontId="35" fillId="0" borderId="2" xfId="1" applyFont="1" applyFill="1" applyBorder="1" applyAlignment="1">
      <alignment horizontal="left" vertical="center"/>
    </xf>
    <xf numFmtId="0" fontId="35" fillId="0" borderId="21" xfId="1" applyFont="1" applyFill="1" applyBorder="1" applyAlignment="1">
      <alignment horizontal="left" vertical="center"/>
    </xf>
    <xf numFmtId="41" fontId="35" fillId="0" borderId="21" xfId="2" applyFont="1" applyFill="1" applyBorder="1" applyAlignment="1">
      <alignment horizontal="left" vertical="center"/>
    </xf>
    <xf numFmtId="0" fontId="35" fillId="0" borderId="1" xfId="1" applyFont="1" applyFill="1" applyBorder="1" applyAlignment="1">
      <alignment horizontal="left" vertical="center"/>
    </xf>
    <xf numFmtId="41" fontId="35" fillId="0" borderId="1" xfId="2" applyFont="1" applyFill="1" applyBorder="1" applyAlignment="1">
      <alignment horizontal="center" vertical="center"/>
    </xf>
    <xf numFmtId="0" fontId="1" fillId="0" borderId="6" xfId="1" applyFont="1" applyFill="1" applyBorder="1" applyAlignment="1">
      <alignment horizontal="left" vertical="center"/>
    </xf>
    <xf numFmtId="41" fontId="1" fillId="0" borderId="6" xfId="2" applyFont="1" applyFill="1" applyBorder="1" applyAlignment="1">
      <alignment horizontal="left" vertical="center"/>
    </xf>
    <xf numFmtId="0" fontId="35" fillId="0" borderId="7" xfId="1" applyFont="1" applyFill="1" applyBorder="1" applyAlignment="1">
      <alignment horizontal="center" vertical="center"/>
    </xf>
    <xf numFmtId="0" fontId="1" fillId="0" borderId="5" xfId="1" applyFont="1" applyFill="1" applyBorder="1" applyAlignment="1">
      <alignment horizontal="center" vertical="center"/>
    </xf>
    <xf numFmtId="0" fontId="1" fillId="0" borderId="7" xfId="1" applyFont="1" applyFill="1" applyBorder="1" applyAlignment="1">
      <alignment horizontal="center" vertical="center"/>
    </xf>
    <xf numFmtId="41" fontId="1" fillId="0" borderId="6" xfId="2" applyFont="1" applyBorder="1" applyAlignment="1">
      <alignment horizontal="left" vertical="center"/>
    </xf>
    <xf numFmtId="0" fontId="1" fillId="0" borderId="7" xfId="1" applyFont="1" applyBorder="1" applyAlignment="1">
      <alignment horizontal="left" vertical="center"/>
    </xf>
    <xf numFmtId="41" fontId="1" fillId="0" borderId="16" xfId="2" applyFont="1" applyBorder="1" applyAlignment="1">
      <alignment horizontal="left" vertical="center"/>
    </xf>
    <xf numFmtId="0" fontId="1" fillId="0" borderId="17" xfId="1" applyFont="1" applyBorder="1" applyAlignment="1">
      <alignment horizontal="left" vertical="center"/>
    </xf>
    <xf numFmtId="0" fontId="1" fillId="0" borderId="17" xfId="1" applyFont="1" applyFill="1" applyBorder="1" applyAlignment="1">
      <alignment horizontal="center" vertical="center"/>
    </xf>
    <xf numFmtId="41" fontId="3" fillId="0" borderId="0" xfId="2" applyFont="1" applyBorder="1" applyAlignment="1">
      <alignment horizontal="left" vertical="center"/>
    </xf>
    <xf numFmtId="0" fontId="44" fillId="15" borderId="19" xfId="1" applyFont="1" applyFill="1" applyBorder="1" applyAlignment="1">
      <alignment horizontal="left" vertical="center"/>
    </xf>
    <xf numFmtId="0" fontId="45" fillId="33" borderId="0" xfId="1" applyFont="1" applyFill="1" applyAlignment="1">
      <alignment horizontal="center" vertical="center"/>
    </xf>
    <xf numFmtId="41" fontId="1" fillId="0" borderId="0" xfId="1" applyNumberFormat="1">
      <alignment horizontal="left" vertical="center"/>
    </xf>
    <xf numFmtId="41" fontId="42" fillId="15" borderId="0" xfId="2" applyFont="1" applyFill="1" applyBorder="1" applyAlignment="1">
      <alignment horizontal="left" vertical="center"/>
    </xf>
    <xf numFmtId="177" fontId="1" fillId="0" borderId="0" xfId="4" applyNumberFormat="1" applyFont="1" applyAlignment="1">
      <alignment vertical="center"/>
    </xf>
    <xf numFmtId="0" fontId="1" fillId="15" borderId="0" xfId="1" applyFill="1">
      <alignment horizontal="left" vertical="center"/>
    </xf>
    <xf numFmtId="0" fontId="35" fillId="0" borderId="0" xfId="2" applyNumberFormat="1" applyFont="1" applyFill="1" applyBorder="1" applyAlignment="1">
      <alignment horizontal="left" vertical="center"/>
    </xf>
    <xf numFmtId="0" fontId="1" fillId="0" borderId="0" xfId="2" applyNumberFormat="1" applyFont="1" applyFill="1" applyBorder="1" applyAlignment="1">
      <alignment horizontal="left" vertical="center" wrapText="1"/>
    </xf>
    <xf numFmtId="41" fontId="1" fillId="0" borderId="0" xfId="2" applyFont="1" applyFill="1" applyBorder="1" applyAlignment="1">
      <alignment horizontal="left" vertical="center" wrapText="1"/>
    </xf>
    <xf numFmtId="0" fontId="1" fillId="41" borderId="0" xfId="1" applyFill="1">
      <alignment horizontal="left" vertical="center"/>
    </xf>
    <xf numFmtId="41" fontId="1" fillId="0" borderId="0" xfId="1" applyNumberFormat="1" applyFill="1">
      <alignment horizontal="left" vertical="center"/>
    </xf>
    <xf numFmtId="0" fontId="1" fillId="38" borderId="0" xfId="1" applyFill="1">
      <alignment horizontal="left" vertical="center"/>
    </xf>
    <xf numFmtId="41" fontId="1" fillId="23" borderId="0" xfId="1" applyNumberFormat="1" applyFill="1">
      <alignment horizontal="left" vertical="center"/>
    </xf>
    <xf numFmtId="0" fontId="1" fillId="0" borderId="0" xfId="1" applyFont="1" applyAlignment="1"/>
    <xf numFmtId="0" fontId="1" fillId="0" borderId="0" xfId="1" applyAlignment="1"/>
    <xf numFmtId="41" fontId="42" fillId="15" borderId="26" xfId="2" applyFont="1" applyFill="1" applyBorder="1" applyAlignment="1">
      <alignment horizontal="center" vertical="center"/>
    </xf>
    <xf numFmtId="41" fontId="43" fillId="15" borderId="26" xfId="2" applyFont="1" applyFill="1" applyBorder="1" applyAlignment="1">
      <alignment horizontal="center" vertical="center"/>
    </xf>
    <xf numFmtId="41" fontId="43" fillId="15" borderId="0" xfId="2" applyFont="1" applyFill="1" applyAlignment="1">
      <alignment horizontal="left" vertical="center"/>
    </xf>
    <xf numFmtId="41" fontId="43" fillId="15" borderId="1" xfId="2" applyFont="1" applyFill="1" applyBorder="1" applyAlignment="1">
      <alignment horizontal="left" vertical="center"/>
    </xf>
    <xf numFmtId="41" fontId="44" fillId="15" borderId="19" xfId="2" applyFont="1" applyFill="1" applyBorder="1" applyAlignment="1">
      <alignment horizontal="left" vertical="center"/>
    </xf>
    <xf numFmtId="41" fontId="42" fillId="15" borderId="0" xfId="2" applyFont="1" applyFill="1" applyAlignment="1">
      <alignment horizontal="center" vertical="center"/>
    </xf>
    <xf numFmtId="41" fontId="46" fillId="33" borderId="0" xfId="2" applyFont="1" applyFill="1" applyBorder="1" applyAlignment="1">
      <alignment horizontal="left" vertical="center"/>
    </xf>
    <xf numFmtId="0" fontId="45" fillId="33" borderId="0" xfId="2" applyNumberFormat="1" applyFont="1" applyFill="1" applyBorder="1" applyAlignment="1">
      <alignment horizontal="left" vertical="center"/>
    </xf>
    <xf numFmtId="0" fontId="46" fillId="33" borderId="0" xfId="2" applyNumberFormat="1" applyFont="1" applyFill="1" applyBorder="1" applyAlignment="1">
      <alignment horizontal="center" vertical="center"/>
    </xf>
    <xf numFmtId="0" fontId="1" fillId="0" borderId="0" xfId="2" applyNumberFormat="1" applyFont="1" applyFill="1" applyBorder="1" applyAlignment="1">
      <alignment horizontal="left" vertical="center"/>
    </xf>
    <xf numFmtId="0" fontId="35" fillId="0" borderId="0" xfId="2" applyNumberFormat="1" applyFont="1" applyFill="1" applyBorder="1" applyAlignment="1">
      <alignment horizontal="center" vertical="center"/>
    </xf>
    <xf numFmtId="168" fontId="1" fillId="0" borderId="0" xfId="2" applyNumberFormat="1" applyFont="1" applyFill="1" applyBorder="1" applyAlignment="1">
      <alignment horizontal="center" vertical="center"/>
    </xf>
    <xf numFmtId="168" fontId="35" fillId="0" borderId="0" xfId="2" applyNumberFormat="1" applyFont="1" applyFill="1" applyBorder="1" applyAlignment="1">
      <alignment horizontal="center" vertical="center"/>
    </xf>
    <xf numFmtId="168" fontId="35" fillId="0" borderId="0" xfId="2" applyNumberFormat="1" applyFont="1" applyBorder="1" applyAlignment="1">
      <alignment horizontal="left" vertical="center"/>
    </xf>
    <xf numFmtId="168" fontId="1" fillId="0" borderId="0" xfId="2" applyNumberFormat="1" applyFont="1" applyBorder="1" applyAlignment="1">
      <alignment horizontal="left" vertical="center"/>
    </xf>
    <xf numFmtId="41" fontId="1" fillId="0" borderId="0" xfId="2" applyFont="1" applyAlignment="1">
      <alignment horizontal="right" vertical="center"/>
    </xf>
    <xf numFmtId="41" fontId="1" fillId="0" borderId="0" xfId="2" applyFont="1" applyBorder="1" applyAlignment="1">
      <alignment horizontal="right" vertical="center"/>
    </xf>
    <xf numFmtId="168" fontId="35" fillId="0" borderId="0" xfId="2" applyNumberFormat="1" applyFont="1" applyFill="1" applyBorder="1" applyAlignment="1">
      <alignment horizontal="right" vertical="center"/>
    </xf>
    <xf numFmtId="168" fontId="35" fillId="0" borderId="0" xfId="2" applyNumberFormat="1" applyFont="1" applyFill="1" applyBorder="1" applyAlignment="1">
      <alignment horizontal="left" vertical="center"/>
    </xf>
    <xf numFmtId="184" fontId="1" fillId="0" borderId="0" xfId="2" applyNumberFormat="1" applyFont="1" applyAlignment="1">
      <alignment horizontal="left" vertical="center"/>
    </xf>
    <xf numFmtId="41" fontId="43" fillId="15" borderId="0" xfId="2" applyFont="1" applyFill="1" applyBorder="1" applyAlignment="1">
      <alignment horizontal="left" vertical="center"/>
    </xf>
    <xf numFmtId="41" fontId="35" fillId="15" borderId="26" xfId="2" applyFont="1" applyFill="1" applyBorder="1" applyAlignment="1">
      <alignment horizontal="center" vertical="center"/>
    </xf>
    <xf numFmtId="41" fontId="1" fillId="15" borderId="26" xfId="2" applyFont="1" applyFill="1" applyBorder="1" applyAlignment="1">
      <alignment horizontal="center" vertical="center"/>
    </xf>
    <xf numFmtId="41" fontId="1" fillId="15" borderId="1" xfId="2" applyFont="1" applyFill="1" applyBorder="1" applyAlignment="1">
      <alignment horizontal="left" vertical="center"/>
    </xf>
    <xf numFmtId="41" fontId="35" fillId="15" borderId="0" xfId="2" applyFont="1" applyFill="1" applyAlignment="1">
      <alignment horizontal="left" vertical="center"/>
    </xf>
    <xf numFmtId="41" fontId="35" fillId="15" borderId="0" xfId="2" applyFont="1" applyFill="1" applyAlignment="1">
      <alignment horizontal="center" vertical="center"/>
    </xf>
    <xf numFmtId="41" fontId="1" fillId="42" borderId="0" xfId="2" applyFont="1" applyFill="1" applyBorder="1" applyAlignment="1">
      <alignment horizontal="left" vertical="center"/>
    </xf>
    <xf numFmtId="41" fontId="35" fillId="15" borderId="2" xfId="2" applyFont="1" applyFill="1" applyBorder="1" applyAlignment="1">
      <alignment horizontal="left" vertical="center"/>
    </xf>
    <xf numFmtId="41" fontId="1" fillId="15" borderId="3" xfId="2" applyFont="1" applyFill="1" applyBorder="1" applyAlignment="1">
      <alignment horizontal="left" vertical="center"/>
    </xf>
    <xf numFmtId="41" fontId="45" fillId="0" borderId="0" xfId="2" applyFont="1" applyBorder="1" applyAlignment="1">
      <alignment horizontal="left" vertical="center"/>
    </xf>
    <xf numFmtId="41" fontId="1" fillId="0" borderId="0" xfId="2" applyFont="1" applyFill="1" applyAlignment="1">
      <alignment vertical="center"/>
    </xf>
    <xf numFmtId="168" fontId="1" fillId="0" borderId="0" xfId="2" applyNumberFormat="1" applyFont="1" applyBorder="1" applyAlignment="1">
      <alignment vertical="center"/>
    </xf>
    <xf numFmtId="41" fontId="45" fillId="33" borderId="0" xfId="2" applyFont="1" applyFill="1" applyBorder="1" applyAlignment="1">
      <alignment horizontal="center" vertical="center"/>
    </xf>
    <xf numFmtId="41" fontId="1" fillId="0" borderId="0" xfId="2" applyFont="1" applyBorder="1" applyAlignment="1">
      <alignment horizontal="center" vertical="center"/>
    </xf>
    <xf numFmtId="0" fontId="45" fillId="33" borderId="0" xfId="1" applyFont="1" applyFill="1" applyBorder="1" applyAlignment="1">
      <alignment horizontal="center" vertical="center"/>
    </xf>
    <xf numFmtId="41" fontId="45" fillId="33" borderId="0" xfId="2" quotePrefix="1" applyFont="1" applyFill="1" applyBorder="1" applyAlignment="1">
      <alignment horizontal="center" vertical="center"/>
    </xf>
    <xf numFmtId="41" fontId="45" fillId="33" borderId="0" xfId="2" applyFont="1" applyFill="1" applyBorder="1" applyAlignment="1">
      <alignment horizontal="left" vertical="center"/>
    </xf>
    <xf numFmtId="0" fontId="1" fillId="0" borderId="0" xfId="1" applyFont="1" applyBorder="1" applyAlignment="1">
      <alignment horizontal="center" vertical="center"/>
    </xf>
    <xf numFmtId="168" fontId="1" fillId="42" borderId="0" xfId="2" applyNumberFormat="1" applyFont="1" applyFill="1" applyAlignment="1">
      <alignment horizontal="left" vertical="center"/>
    </xf>
    <xf numFmtId="41" fontId="35" fillId="0" borderId="0" xfId="2" applyFont="1" applyFill="1" applyAlignment="1">
      <alignment horizontal="left" vertical="center"/>
    </xf>
    <xf numFmtId="168" fontId="35" fillId="0" borderId="0" xfId="1" applyNumberFormat="1" applyFont="1" applyAlignment="1">
      <alignment horizontal="left" vertical="center"/>
    </xf>
    <xf numFmtId="185" fontId="1" fillId="0" borderId="0" xfId="2" applyNumberFormat="1" applyFont="1" applyAlignment="1">
      <alignment horizontal="left" vertical="center"/>
    </xf>
    <xf numFmtId="41" fontId="45" fillId="0" borderId="0" xfId="2" applyFont="1" applyAlignment="1">
      <alignment horizontal="left" vertical="center"/>
    </xf>
    <xf numFmtId="41" fontId="1" fillId="15" borderId="4" xfId="2" applyFont="1" applyFill="1" applyBorder="1" applyAlignment="1">
      <alignment horizontal="left" vertical="center"/>
    </xf>
    <xf numFmtId="41" fontId="1" fillId="15" borderId="5" xfId="2" applyFont="1" applyFill="1" applyBorder="1" applyAlignment="1">
      <alignment horizontal="center" vertical="center"/>
    </xf>
    <xf numFmtId="41" fontId="1" fillId="15" borderId="6" xfId="2" applyFont="1" applyFill="1" applyBorder="1" applyAlignment="1">
      <alignment horizontal="left" vertical="center"/>
    </xf>
    <xf numFmtId="0" fontId="45" fillId="0" borderId="0" xfId="1" applyFont="1" applyAlignment="1">
      <alignment horizontal="left" vertical="center"/>
    </xf>
    <xf numFmtId="41" fontId="1" fillId="15" borderId="6" xfId="2" applyFont="1" applyFill="1" applyBorder="1" applyAlignment="1">
      <alignment horizontal="center" vertical="center"/>
    </xf>
    <xf numFmtId="41" fontId="1" fillId="15" borderId="7" xfId="2" applyFont="1" applyFill="1" applyBorder="1" applyAlignment="1">
      <alignment horizontal="center" vertical="center"/>
    </xf>
    <xf numFmtId="0" fontId="46" fillId="33" borderId="0" xfId="1" applyNumberFormat="1" applyFont="1" applyFill="1" applyBorder="1" applyAlignment="1">
      <alignment horizontal="center" vertical="center"/>
    </xf>
    <xf numFmtId="0" fontId="46" fillId="33" borderId="0" xfId="1" applyFont="1" applyFill="1" applyBorder="1" applyAlignment="1">
      <alignment horizontal="center" vertical="center"/>
    </xf>
    <xf numFmtId="0" fontId="1" fillId="15" borderId="6" xfId="1" applyFont="1" applyFill="1" applyBorder="1" applyAlignment="1">
      <alignment horizontal="left" vertical="center"/>
    </xf>
    <xf numFmtId="0" fontId="1" fillId="15" borderId="7" xfId="1" applyFont="1" applyFill="1" applyBorder="1" applyAlignment="1">
      <alignment horizontal="center" vertical="center"/>
    </xf>
    <xf numFmtId="0" fontId="1" fillId="0" borderId="0" xfId="1" applyFont="1" applyFill="1" applyBorder="1" applyAlignment="1">
      <alignment vertical="center"/>
    </xf>
    <xf numFmtId="41" fontId="35" fillId="15" borderId="1" xfId="2" applyFont="1" applyFill="1" applyBorder="1" applyAlignment="1">
      <alignment horizontal="center" vertical="center"/>
    </xf>
    <xf numFmtId="41" fontId="35" fillId="15" borderId="1" xfId="2" applyFont="1" applyFill="1" applyBorder="1" applyAlignment="1">
      <alignment horizontal="left" vertical="center"/>
    </xf>
    <xf numFmtId="168" fontId="1" fillId="0" borderId="0" xfId="2" applyNumberFormat="1" applyFont="1" applyFill="1" applyBorder="1" applyAlignment="1">
      <alignment vertical="center"/>
    </xf>
    <xf numFmtId="168" fontId="35" fillId="0" borderId="0" xfId="2" applyNumberFormat="1" applyFont="1" applyFill="1" applyBorder="1" applyAlignment="1">
      <alignment vertical="center"/>
    </xf>
    <xf numFmtId="168" fontId="1" fillId="0" borderId="0" xfId="1" applyNumberFormat="1">
      <alignment horizontal="left" vertical="center"/>
    </xf>
    <xf numFmtId="41" fontId="35" fillId="42" borderId="0" xfId="2" applyFont="1" applyFill="1" applyAlignment="1">
      <alignment horizontal="left" vertical="center"/>
    </xf>
    <xf numFmtId="41" fontId="42" fillId="0" borderId="0" xfId="2" applyFont="1" applyFill="1" applyBorder="1" applyAlignment="1">
      <alignment horizontal="left" vertical="center"/>
    </xf>
    <xf numFmtId="0" fontId="42" fillId="0" borderId="0" xfId="1" applyNumberFormat="1" applyFont="1" applyFill="1" applyBorder="1" applyAlignment="1">
      <alignment horizontal="center" vertical="center"/>
    </xf>
    <xf numFmtId="0" fontId="42" fillId="0" borderId="0" xfId="1" applyFont="1" applyFill="1" applyBorder="1" applyAlignment="1">
      <alignment horizontal="center" vertical="center"/>
    </xf>
    <xf numFmtId="168" fontId="0" fillId="0" borderId="0" xfId="2" applyNumberFormat="1" applyFont="1" applyAlignment="1">
      <alignment horizontal="left" vertical="center"/>
    </xf>
    <xf numFmtId="0" fontId="1" fillId="13" borderId="0" xfId="1" applyFill="1">
      <alignment horizontal="left" vertical="center"/>
    </xf>
    <xf numFmtId="41" fontId="1" fillId="42" borderId="0" xfId="2" applyFont="1" applyFill="1" applyAlignment="1">
      <alignment horizontal="left" vertical="center"/>
    </xf>
    <xf numFmtId="169" fontId="35" fillId="0" borderId="0" xfId="2" applyNumberFormat="1" applyFont="1" applyBorder="1" applyAlignment="1">
      <alignment horizontal="left" vertical="center"/>
    </xf>
    <xf numFmtId="169" fontId="1" fillId="0" borderId="0" xfId="2" applyNumberFormat="1" applyFont="1" applyBorder="1" applyAlignment="1">
      <alignment vertical="center"/>
    </xf>
    <xf numFmtId="9" fontId="1" fillId="0" borderId="0" xfId="4" applyFont="1" applyBorder="1" applyAlignment="1">
      <alignment vertical="center"/>
    </xf>
    <xf numFmtId="168" fontId="35" fillId="0" borderId="0" xfId="2" applyNumberFormat="1" applyFont="1" applyBorder="1" applyAlignment="1">
      <alignment vertical="center"/>
    </xf>
    <xf numFmtId="0" fontId="45" fillId="33" borderId="0" xfId="1" applyFont="1" applyFill="1" applyBorder="1" applyAlignment="1">
      <alignment horizontal="left" vertical="center"/>
    </xf>
    <xf numFmtId="175" fontId="1" fillId="0" borderId="0" xfId="1" applyNumberFormat="1" applyFont="1" applyBorder="1" applyAlignment="1">
      <alignment horizontal="right" vertical="center"/>
    </xf>
    <xf numFmtId="175" fontId="1" fillId="0" borderId="0" xfId="1" applyNumberFormat="1" applyFont="1" applyFill="1" applyBorder="1" applyAlignment="1">
      <alignment horizontal="right" vertical="center"/>
    </xf>
    <xf numFmtId="175" fontId="1" fillId="0" borderId="45" xfId="1" applyNumberFormat="1" applyFont="1" applyBorder="1" applyAlignment="1">
      <alignment horizontal="right" vertical="center"/>
    </xf>
    <xf numFmtId="0" fontId="1" fillId="0" borderId="0" xfId="1" applyFont="1" applyBorder="1" applyAlignment="1">
      <alignment horizontal="right" vertical="center"/>
    </xf>
    <xf numFmtId="41" fontId="1" fillId="0" borderId="0" xfId="2" applyFont="1" applyFill="1" applyBorder="1" applyAlignment="1" applyProtection="1">
      <alignment horizontal="left" vertical="center"/>
      <protection locked="0"/>
    </xf>
    <xf numFmtId="41" fontId="1" fillId="0" borderId="0" xfId="2" applyFont="1" applyFill="1" applyBorder="1" applyAlignment="1" applyProtection="1">
      <alignment horizontal="left" vertical="center" wrapText="1"/>
      <protection locked="0"/>
    </xf>
    <xf numFmtId="177" fontId="1" fillId="0" borderId="0" xfId="4" applyNumberFormat="1" applyFont="1" applyBorder="1" applyAlignment="1">
      <alignment horizontal="right" vertical="center"/>
    </xf>
    <xf numFmtId="41" fontId="1" fillId="0" borderId="0" xfId="1" applyNumberFormat="1" applyFont="1" applyBorder="1" applyAlignment="1">
      <alignment horizontal="right" vertical="center"/>
    </xf>
    <xf numFmtId="41" fontId="1" fillId="0" borderId="0" xfId="1" applyNumberFormat="1" applyFont="1" applyBorder="1" applyAlignment="1">
      <alignment horizontal="left" vertical="center"/>
    </xf>
    <xf numFmtId="0" fontId="35" fillId="33" borderId="2" xfId="1" applyFont="1" applyFill="1" applyBorder="1" applyAlignment="1">
      <alignment horizontal="left" vertical="center"/>
    </xf>
    <xf numFmtId="0" fontId="35" fillId="33" borderId="21" xfId="1" applyFont="1" applyFill="1" applyBorder="1" applyAlignment="1">
      <alignment horizontal="left" vertical="center"/>
    </xf>
    <xf numFmtId="0" fontId="46" fillId="33" borderId="3" xfId="1" applyFont="1" applyFill="1" applyBorder="1" applyAlignment="1">
      <alignment vertical="center"/>
    </xf>
    <xf numFmtId="0" fontId="46" fillId="33" borderId="2" xfId="2" applyNumberFormat="1" applyFont="1" applyFill="1" applyBorder="1" applyAlignment="1">
      <alignment horizontal="center" vertical="center"/>
    </xf>
    <xf numFmtId="0" fontId="46" fillId="33" borderId="21" xfId="2" applyNumberFormat="1" applyFont="1" applyFill="1" applyBorder="1" applyAlignment="1">
      <alignment horizontal="center" vertical="center"/>
    </xf>
    <xf numFmtId="0" fontId="46" fillId="33" borderId="3" xfId="2" applyNumberFormat="1" applyFont="1" applyFill="1" applyBorder="1" applyAlignment="1">
      <alignment horizontal="center" vertical="center"/>
    </xf>
    <xf numFmtId="0" fontId="46" fillId="33" borderId="27" xfId="2" applyNumberFormat="1" applyFont="1" applyFill="1" applyBorder="1" applyAlignment="1">
      <alignment horizontal="center" vertical="center"/>
    </xf>
    <xf numFmtId="0" fontId="46" fillId="33" borderId="8" xfId="2" applyNumberFormat="1" applyFont="1" applyFill="1" applyBorder="1" applyAlignment="1">
      <alignment horizontal="center" vertical="center"/>
    </xf>
    <xf numFmtId="0" fontId="1" fillId="0" borderId="0" xfId="1" applyFont="1" applyBorder="1" applyAlignment="1">
      <alignment vertical="center"/>
    </xf>
    <xf numFmtId="0" fontId="1" fillId="0" borderId="0" xfId="1" applyFont="1" applyFill="1" applyAlignment="1">
      <alignment horizontal="center" vertical="center"/>
    </xf>
    <xf numFmtId="41" fontId="1" fillId="0" borderId="0" xfId="2" applyFont="1" applyFill="1" applyBorder="1" applyAlignment="1">
      <alignment vertical="center"/>
    </xf>
    <xf numFmtId="0" fontId="35" fillId="0" borderId="0" xfId="1" applyFont="1" applyBorder="1" applyAlignment="1">
      <alignment horizontal="left" vertical="center"/>
    </xf>
    <xf numFmtId="0" fontId="35" fillId="0" borderId="0" xfId="1" applyFont="1" applyFill="1" applyAlignment="1">
      <alignment horizontal="center" vertical="center"/>
    </xf>
    <xf numFmtId="41" fontId="35" fillId="0" borderId="0" xfId="2" applyFont="1" applyFill="1" applyBorder="1" applyAlignment="1">
      <alignment vertical="center"/>
    </xf>
    <xf numFmtId="0" fontId="35" fillId="0" borderId="0" xfId="1" applyFont="1" applyBorder="1" applyAlignment="1">
      <alignment vertical="center"/>
    </xf>
    <xf numFmtId="41" fontId="35" fillId="0" borderId="0" xfId="2" applyFont="1" applyAlignment="1">
      <alignment vertical="center"/>
    </xf>
    <xf numFmtId="41" fontId="1" fillId="0" borderId="0" xfId="2" applyFont="1" applyFill="1" applyBorder="1" applyAlignment="1">
      <alignment horizontal="center" vertical="center"/>
    </xf>
    <xf numFmtId="0" fontId="35" fillId="0" borderId="0" xfId="1" applyFont="1" applyFill="1" applyAlignment="1">
      <alignment horizontal="left" vertical="center"/>
    </xf>
    <xf numFmtId="0" fontId="3" fillId="0" borderId="0" xfId="1" applyFont="1" applyFill="1" applyAlignment="1">
      <alignment horizontal="left" vertical="center"/>
    </xf>
    <xf numFmtId="41" fontId="1" fillId="0" borderId="0" xfId="2" applyFont="1" applyFill="1" applyAlignment="1">
      <alignment horizontal="center" vertical="center"/>
    </xf>
    <xf numFmtId="41" fontId="1" fillId="0" borderId="4" xfId="2" applyFont="1" applyFill="1" applyBorder="1" applyAlignment="1">
      <alignment horizontal="left" vertical="center"/>
    </xf>
    <xf numFmtId="41" fontId="1" fillId="0" borderId="27" xfId="2" applyFont="1" applyFill="1" applyBorder="1" applyAlignment="1">
      <alignment horizontal="left" vertical="center"/>
    </xf>
    <xf numFmtId="41" fontId="1" fillId="0" borderId="8" xfId="2" applyFont="1" applyFill="1" applyBorder="1" applyAlignment="1">
      <alignment horizontal="left" vertical="center"/>
    </xf>
    <xf numFmtId="41" fontId="1" fillId="0" borderId="9" xfId="2" applyFont="1" applyFill="1" applyBorder="1" applyAlignment="1">
      <alignment horizontal="left" vertical="center"/>
    </xf>
    <xf numFmtId="0" fontId="35" fillId="0" borderId="6" xfId="1" applyFont="1" applyBorder="1" applyAlignment="1">
      <alignment horizontal="left" vertical="center"/>
    </xf>
    <xf numFmtId="41" fontId="35" fillId="0" borderId="6" xfId="2" applyFont="1" applyFill="1" applyBorder="1" applyAlignment="1">
      <alignment horizontal="left" vertical="center"/>
    </xf>
    <xf numFmtId="41" fontId="35" fillId="0" borderId="9" xfId="2" applyFont="1" applyFill="1" applyBorder="1" applyAlignment="1">
      <alignment horizontal="left" vertical="center"/>
    </xf>
    <xf numFmtId="0" fontId="35" fillId="0" borderId="6" xfId="1" applyFont="1" applyBorder="1" applyAlignment="1">
      <alignment horizontal="left" vertical="center" indent="1"/>
    </xf>
    <xf numFmtId="0" fontId="53" fillId="0" borderId="6" xfId="1" applyFont="1" applyBorder="1" applyAlignment="1">
      <alignment horizontal="left" vertical="center"/>
    </xf>
    <xf numFmtId="41" fontId="1" fillId="0" borderId="0" xfId="1" applyNumberFormat="1" applyFont="1" applyFill="1" applyBorder="1" applyAlignment="1">
      <alignment horizontal="left" vertical="center"/>
    </xf>
    <xf numFmtId="0" fontId="1" fillId="0" borderId="19" xfId="1" applyFont="1" applyFill="1" applyBorder="1" applyAlignment="1">
      <alignment horizontal="left" vertical="center"/>
    </xf>
    <xf numFmtId="41" fontId="1" fillId="0" borderId="19" xfId="1" applyNumberFormat="1" applyFont="1" applyFill="1" applyBorder="1" applyAlignment="1">
      <alignment horizontal="left" vertical="center"/>
    </xf>
    <xf numFmtId="41" fontId="1" fillId="0" borderId="16" xfId="2" applyFont="1" applyFill="1" applyBorder="1" applyAlignment="1">
      <alignment horizontal="left" vertical="center"/>
    </xf>
    <xf numFmtId="41" fontId="1" fillId="0" borderId="19" xfId="2" applyFont="1" applyFill="1" applyBorder="1" applyAlignment="1">
      <alignment horizontal="left" vertical="center"/>
    </xf>
    <xf numFmtId="41" fontId="1" fillId="0" borderId="0" xfId="2" applyFont="1" applyFill="1" applyBorder="1" applyAlignment="1" applyProtection="1">
      <alignment horizontal="left" vertical="center"/>
    </xf>
    <xf numFmtId="41" fontId="1" fillId="0" borderId="9" xfId="2" applyFont="1" applyFill="1" applyBorder="1" applyAlignment="1" applyProtection="1">
      <alignment horizontal="left" vertical="center"/>
    </xf>
    <xf numFmtId="41" fontId="1" fillId="0" borderId="19" xfId="2" applyFont="1" applyFill="1" applyBorder="1" applyAlignment="1" applyProtection="1">
      <alignment horizontal="left" vertical="center"/>
    </xf>
    <xf numFmtId="41" fontId="1" fillId="0" borderId="20" xfId="2" applyFont="1" applyFill="1" applyBorder="1" applyAlignment="1" applyProtection="1">
      <alignment horizontal="left" vertical="center"/>
    </xf>
    <xf numFmtId="41" fontId="1" fillId="0" borderId="20" xfId="2" applyFont="1" applyFill="1" applyBorder="1" applyAlignment="1">
      <alignment horizontal="left" vertical="center"/>
    </xf>
    <xf numFmtId="0" fontId="35" fillId="0" borderId="6" xfId="1" applyFont="1" applyFill="1" applyBorder="1" applyAlignment="1">
      <alignment horizontal="left" vertical="center"/>
    </xf>
    <xf numFmtId="0" fontId="1" fillId="0" borderId="21" xfId="1" applyFont="1" applyFill="1" applyBorder="1" applyAlignment="1">
      <alignment horizontal="left" vertical="center"/>
    </xf>
    <xf numFmtId="41" fontId="35" fillId="0" borderId="2" xfId="2" applyFont="1" applyFill="1" applyBorder="1" applyAlignment="1">
      <alignment horizontal="left" vertical="center"/>
    </xf>
    <xf numFmtId="41" fontId="35" fillId="0" borderId="3" xfId="2" applyFont="1" applyFill="1" applyBorder="1" applyAlignment="1">
      <alignment horizontal="left" vertical="center"/>
    </xf>
    <xf numFmtId="0" fontId="35" fillId="0" borderId="2" xfId="1" applyFont="1" applyBorder="1" applyAlignment="1">
      <alignment horizontal="left" vertical="center"/>
    </xf>
    <xf numFmtId="0" fontId="54" fillId="0" borderId="0" xfId="1" applyFont="1" applyBorder="1" applyAlignment="1">
      <alignment horizontal="left" vertical="center"/>
    </xf>
    <xf numFmtId="0" fontId="1" fillId="0" borderId="16" xfId="1" applyFont="1" applyFill="1" applyBorder="1" applyAlignment="1">
      <alignment horizontal="left" vertical="center"/>
    </xf>
    <xf numFmtId="41" fontId="3" fillId="0" borderId="0" xfId="2" applyFont="1" applyFill="1" applyAlignment="1">
      <alignment horizontal="left" vertical="center"/>
    </xf>
    <xf numFmtId="0" fontId="35" fillId="33" borderId="4" xfId="1" applyFont="1" applyFill="1" applyBorder="1" applyAlignment="1">
      <alignment horizontal="left" vertical="center"/>
    </xf>
    <xf numFmtId="0" fontId="35" fillId="33" borderId="27" xfId="1" applyFont="1" applyFill="1" applyBorder="1" applyAlignment="1">
      <alignment horizontal="left" vertical="center"/>
    </xf>
    <xf numFmtId="0" fontId="46" fillId="33" borderId="8" xfId="1" applyFont="1" applyFill="1" applyBorder="1" applyAlignment="1">
      <alignment vertical="center"/>
    </xf>
    <xf numFmtId="41" fontId="35" fillId="0" borderId="4" xfId="2" applyFont="1" applyFill="1" applyBorder="1" applyAlignment="1">
      <alignment horizontal="left" vertical="center"/>
    </xf>
    <xf numFmtId="41" fontId="35" fillId="0" borderId="27" xfId="2" applyFont="1" applyFill="1" applyBorder="1" applyAlignment="1">
      <alignment horizontal="left" vertical="center"/>
    </xf>
    <xf numFmtId="41" fontId="35" fillId="0" borderId="8" xfId="2" applyFont="1" applyFill="1" applyBorder="1" applyAlignment="1">
      <alignment horizontal="left" vertical="center"/>
    </xf>
    <xf numFmtId="165" fontId="1" fillId="0" borderId="0" xfId="1" applyNumberFormat="1" applyFont="1" applyFill="1" applyBorder="1" applyAlignment="1">
      <alignment vertical="center"/>
    </xf>
    <xf numFmtId="165" fontId="1" fillId="0" borderId="9" xfId="1" applyNumberFormat="1" applyFont="1" applyFill="1" applyBorder="1" applyAlignment="1">
      <alignment vertical="center"/>
    </xf>
    <xf numFmtId="165" fontId="35" fillId="0" borderId="0" xfId="1" applyNumberFormat="1" applyFont="1" applyFill="1" applyBorder="1" applyAlignment="1">
      <alignment vertical="center"/>
    </xf>
    <xf numFmtId="165" fontId="35" fillId="0" borderId="9" xfId="1" applyNumberFormat="1" applyFont="1" applyFill="1" applyBorder="1" applyAlignment="1">
      <alignment vertical="center"/>
    </xf>
    <xf numFmtId="165" fontId="1" fillId="0" borderId="19" xfId="1" applyNumberFormat="1" applyFont="1" applyFill="1" applyBorder="1" applyAlignment="1">
      <alignment vertical="center"/>
    </xf>
    <xf numFmtId="165" fontId="1" fillId="0" borderId="20" xfId="1" applyNumberFormat="1" applyFont="1" applyFill="1" applyBorder="1" applyAlignment="1">
      <alignment vertical="center"/>
    </xf>
    <xf numFmtId="41" fontId="1" fillId="0" borderId="0" xfId="2" applyFont="1" applyFill="1" applyBorder="1" applyAlignment="1">
      <alignment horizontal="left" vertical="center" indent="1"/>
    </xf>
    <xf numFmtId="41" fontId="1" fillId="0" borderId="9" xfId="2" applyFont="1" applyFill="1" applyBorder="1" applyAlignment="1">
      <alignment horizontal="left" vertical="center" indent="1"/>
    </xf>
    <xf numFmtId="165" fontId="35" fillId="0" borderId="27" xfId="1" applyNumberFormat="1" applyFont="1" applyFill="1" applyBorder="1" applyAlignment="1">
      <alignment vertical="center"/>
    </xf>
    <xf numFmtId="165" fontId="35" fillId="0" borderId="8" xfId="1" applyNumberFormat="1" applyFont="1" applyFill="1" applyBorder="1" applyAlignment="1">
      <alignment vertical="center"/>
    </xf>
    <xf numFmtId="41" fontId="35" fillId="0" borderId="6" xfId="2" applyFont="1" applyFill="1" applyBorder="1" applyAlignment="1">
      <alignment horizontal="left" vertical="center" indent="1"/>
    </xf>
    <xf numFmtId="41" fontId="35" fillId="0" borderId="0" xfId="2" applyFont="1" applyFill="1" applyBorder="1" applyAlignment="1">
      <alignment horizontal="left" vertical="center" indent="1"/>
    </xf>
    <xf numFmtId="41" fontId="35" fillId="0" borderId="9" xfId="2" applyFont="1" applyFill="1" applyBorder="1" applyAlignment="1">
      <alignment horizontal="left" vertical="center" indent="1"/>
    </xf>
    <xf numFmtId="165" fontId="35" fillId="0" borderId="19" xfId="1" applyNumberFormat="1" applyFont="1" applyFill="1" applyBorder="1" applyAlignment="1">
      <alignment vertical="center"/>
    </xf>
    <xf numFmtId="165" fontId="35" fillId="0" borderId="20" xfId="1" applyNumberFormat="1" applyFont="1" applyFill="1" applyBorder="1" applyAlignment="1">
      <alignment vertical="center"/>
    </xf>
    <xf numFmtId="41" fontId="35" fillId="0" borderId="16" xfId="2" applyFont="1" applyFill="1" applyBorder="1" applyAlignment="1">
      <alignment horizontal="left" vertical="center"/>
    </xf>
    <xf numFmtId="41" fontId="35" fillId="0" borderId="19" xfId="2" applyFont="1" applyFill="1" applyBorder="1" applyAlignment="1">
      <alignment horizontal="left" vertical="center"/>
    </xf>
    <xf numFmtId="41" fontId="35" fillId="0" borderId="20" xfId="2" applyFont="1" applyFill="1" applyBorder="1" applyAlignment="1">
      <alignment horizontal="left" vertical="center"/>
    </xf>
    <xf numFmtId="165" fontId="35" fillId="0" borderId="21" xfId="1" applyNumberFormat="1" applyFont="1" applyFill="1" applyBorder="1" applyAlignment="1">
      <alignment vertical="center"/>
    </xf>
    <xf numFmtId="165" fontId="35" fillId="0" borderId="3" xfId="1" applyNumberFormat="1" applyFont="1" applyFill="1" applyBorder="1" applyAlignment="1">
      <alignment vertical="center"/>
    </xf>
    <xf numFmtId="0" fontId="47" fillId="2" borderId="0" xfId="1" applyFont="1" applyFill="1" applyBorder="1" applyAlignment="1">
      <alignment horizontal="center" vertical="center"/>
    </xf>
    <xf numFmtId="0" fontId="27" fillId="20" borderId="46" xfId="1" applyFont="1" applyFill="1" applyBorder="1" applyAlignment="1">
      <alignment horizontal="left" wrapText="1" readingOrder="1"/>
    </xf>
    <xf numFmtId="0" fontId="27" fillId="20" borderId="47" xfId="1" applyFont="1" applyFill="1" applyBorder="1" applyAlignment="1">
      <alignment horizontal="left" wrapText="1" readingOrder="1"/>
    </xf>
    <xf numFmtId="0" fontId="27" fillId="20" borderId="48" xfId="1" applyFont="1" applyFill="1" applyBorder="1" applyAlignment="1">
      <alignment horizontal="left" wrapText="1" readingOrder="1"/>
    </xf>
    <xf numFmtId="0" fontId="28" fillId="21" borderId="49" xfId="1" applyFont="1" applyFill="1" applyBorder="1" applyAlignment="1">
      <alignment horizontal="left" wrapText="1" readingOrder="1"/>
    </xf>
    <xf numFmtId="0" fontId="28" fillId="21" borderId="50" xfId="1" applyFont="1" applyFill="1" applyBorder="1" applyAlignment="1">
      <alignment horizontal="left" wrapText="1" readingOrder="1"/>
    </xf>
    <xf numFmtId="0" fontId="28" fillId="22" borderId="52" xfId="1" applyFont="1" applyFill="1" applyBorder="1" applyAlignment="1">
      <alignment horizontal="left" vertical="center" wrapText="1" readingOrder="1"/>
    </xf>
    <xf numFmtId="0" fontId="28" fillId="22" borderId="53" xfId="1" applyFont="1" applyFill="1" applyBorder="1" applyAlignment="1">
      <alignment horizontal="left" vertical="center" wrapText="1" readingOrder="1"/>
    </xf>
    <xf numFmtId="0" fontId="28" fillId="22" borderId="54" xfId="1" applyFont="1" applyFill="1" applyBorder="1" applyAlignment="1">
      <alignment horizontal="left" vertical="center" wrapText="1" readingOrder="1"/>
    </xf>
    <xf numFmtId="0" fontId="28" fillId="21" borderId="52" xfId="1" applyFont="1" applyFill="1" applyBorder="1" applyAlignment="1">
      <alignment horizontal="left" vertical="center" wrapText="1" readingOrder="1"/>
    </xf>
    <xf numFmtId="0" fontId="28" fillId="21" borderId="54" xfId="1" applyFont="1" applyFill="1" applyBorder="1" applyAlignment="1">
      <alignment horizontal="left" vertical="center" wrapText="1" readingOrder="1"/>
    </xf>
    <xf numFmtId="0" fontId="28" fillId="21" borderId="53" xfId="1" applyFont="1" applyFill="1" applyBorder="1" applyAlignment="1">
      <alignment horizontal="left" vertical="center" wrapText="1" readingOrder="1"/>
    </xf>
    <xf numFmtId="0" fontId="34" fillId="20" borderId="46" xfId="1" applyFont="1" applyFill="1" applyBorder="1" applyAlignment="1">
      <alignment horizontal="left" wrapText="1" readingOrder="1"/>
    </xf>
    <xf numFmtId="0" fontId="34" fillId="20" borderId="47" xfId="1" applyFont="1" applyFill="1" applyBorder="1" applyAlignment="1">
      <alignment horizontal="left" wrapText="1" readingOrder="1"/>
    </xf>
    <xf numFmtId="0" fontId="34" fillId="20" borderId="48" xfId="1" applyFont="1" applyFill="1" applyBorder="1" applyAlignment="1">
      <alignment horizontal="left" wrapText="1" readingOrder="1"/>
    </xf>
    <xf numFmtId="41" fontId="24" fillId="0" borderId="0" xfId="2" applyFont="1" applyFill="1" applyBorder="1" applyAlignment="1">
      <alignment horizontal="center" vertical="center" wrapText="1" shrinkToFit="1"/>
    </xf>
    <xf numFmtId="41" fontId="24" fillId="0" borderId="22" xfId="2" applyFont="1" applyFill="1" applyBorder="1" applyAlignment="1">
      <alignment horizontal="center" vertical="center"/>
    </xf>
    <xf numFmtId="41" fontId="24" fillId="0" borderId="0" xfId="2" applyFont="1" applyFill="1" applyBorder="1" applyAlignment="1">
      <alignment horizontal="center" vertical="center" wrapText="1"/>
    </xf>
    <xf numFmtId="41" fontId="24" fillId="0" borderId="28" xfId="2" applyFont="1" applyFill="1" applyBorder="1" applyAlignment="1">
      <alignment horizontal="center" vertical="center"/>
    </xf>
    <xf numFmtId="0" fontId="24" fillId="0" borderId="0" xfId="1" applyFont="1" applyFill="1" applyBorder="1" applyAlignment="1">
      <alignment horizontal="center" vertical="center" wrapText="1"/>
    </xf>
    <xf numFmtId="41" fontId="24" fillId="0" borderId="28" xfId="2" applyFont="1" applyFill="1" applyBorder="1" applyAlignment="1">
      <alignment horizontal="center" vertical="center" wrapText="1" shrinkToFit="1"/>
    </xf>
    <xf numFmtId="41" fontId="24" fillId="0" borderId="28" xfId="2" applyFont="1" applyFill="1" applyBorder="1" applyAlignment="1">
      <alignment horizontal="center" vertical="center" wrapText="1"/>
    </xf>
    <xf numFmtId="0" fontId="22" fillId="0" borderId="28" xfId="1" applyFont="1" applyBorder="1" applyAlignment="1">
      <alignment horizontal="center" vertical="center"/>
    </xf>
    <xf numFmtId="0" fontId="24" fillId="0" borderId="22" xfId="1" applyFont="1" applyFill="1" applyBorder="1" applyAlignment="1">
      <alignment horizontal="center" vertical="center" wrapText="1"/>
    </xf>
  </cellXfs>
  <cellStyles count="10">
    <cellStyle name="Comma 2" xfId="2"/>
    <cellStyle name="Currency 2" xfId="3"/>
    <cellStyle name="hiderow selector" xfId="5"/>
    <cellStyle name="Inputs" xfId="6"/>
    <cellStyle name="LinkFrom" xfId="7"/>
    <cellStyle name="LinkTo" xfId="8"/>
    <cellStyle name="Normal" xfId="0" builtinId="0"/>
    <cellStyle name="Normal 2" xfId="1"/>
    <cellStyle name="Percent 2" xfId="4"/>
    <cellStyle name="WT" xfId="9"/>
  </cellStyles>
  <dxfs count="41"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34"/>
        </patternFill>
      </fill>
    </dxf>
    <dxf>
      <fill>
        <patternFill>
          <bgColor indexed="10"/>
        </patternFill>
      </fill>
    </dxf>
    <dxf>
      <fill>
        <patternFill>
          <bgColor indexed="11"/>
        </patternFill>
      </fill>
    </dxf>
    <dxf>
      <fill>
        <patternFill>
          <bgColor indexed="10"/>
        </patternFill>
      </fill>
    </dxf>
    <dxf>
      <fill>
        <patternFill>
          <bgColor indexed="11"/>
        </patternFill>
      </fill>
    </dxf>
    <dxf>
      <fill>
        <patternFill>
          <bgColor indexed="10"/>
        </patternFill>
      </fill>
    </dxf>
    <dxf>
      <fill>
        <patternFill>
          <bgColor indexed="11"/>
        </patternFill>
      </fill>
    </dxf>
    <dxf>
      <fill>
        <patternFill>
          <bgColor indexed="52"/>
        </patternFill>
      </fill>
    </dxf>
    <dxf>
      <fill>
        <patternFill>
          <bgColor indexed="11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  <dxf>
      <font>
        <b/>
        <i val="0"/>
        <condense val="0"/>
        <extend val="0"/>
        <color indexed="10"/>
      </font>
      <fill>
        <patternFill>
          <bgColor indexed="13"/>
        </patternFill>
      </fill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worksheet" Target="worksheets/sheet13.xml"/><Relationship Id="rId18" Type="http://schemas.openxmlformats.org/officeDocument/2006/relationships/worksheet" Target="worksheets/sheet18.xml"/><Relationship Id="rId26" Type="http://schemas.openxmlformats.org/officeDocument/2006/relationships/externalLink" Target="externalLinks/externalLink4.xml"/><Relationship Id="rId3" Type="http://schemas.openxmlformats.org/officeDocument/2006/relationships/worksheet" Target="worksheets/sheet3.xml"/><Relationship Id="rId21" Type="http://schemas.openxmlformats.org/officeDocument/2006/relationships/worksheet" Target="worksheets/sheet21.xml"/><Relationship Id="rId7" Type="http://schemas.openxmlformats.org/officeDocument/2006/relationships/worksheet" Target="worksheets/sheet7.xml"/><Relationship Id="rId12" Type="http://schemas.openxmlformats.org/officeDocument/2006/relationships/worksheet" Target="worksheets/sheet12.xml"/><Relationship Id="rId17" Type="http://schemas.openxmlformats.org/officeDocument/2006/relationships/worksheet" Target="worksheets/sheet17.xml"/><Relationship Id="rId25" Type="http://schemas.openxmlformats.org/officeDocument/2006/relationships/externalLink" Target="externalLinks/externalLink3.xml"/><Relationship Id="rId2" Type="http://schemas.openxmlformats.org/officeDocument/2006/relationships/worksheet" Target="worksheets/sheet2.xml"/><Relationship Id="rId16" Type="http://schemas.openxmlformats.org/officeDocument/2006/relationships/worksheet" Target="worksheets/sheet16.xml"/><Relationship Id="rId20" Type="http://schemas.openxmlformats.org/officeDocument/2006/relationships/worksheet" Target="worksheets/sheet20.xml"/><Relationship Id="rId29" Type="http://schemas.openxmlformats.org/officeDocument/2006/relationships/sharedStrings" Target="sharedStrings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worksheet" Target="worksheets/sheet11.xml"/><Relationship Id="rId24" Type="http://schemas.openxmlformats.org/officeDocument/2006/relationships/externalLink" Target="externalLinks/externalLink2.xml"/><Relationship Id="rId32" Type="http://schemas.openxmlformats.org/officeDocument/2006/relationships/customXml" Target="../customXml/item3.xml"/><Relationship Id="rId5" Type="http://schemas.openxmlformats.org/officeDocument/2006/relationships/worksheet" Target="worksheets/sheet5.xml"/><Relationship Id="rId15" Type="http://schemas.openxmlformats.org/officeDocument/2006/relationships/worksheet" Target="worksheets/sheet15.xml"/><Relationship Id="rId23" Type="http://schemas.openxmlformats.org/officeDocument/2006/relationships/externalLink" Target="externalLinks/externalLink1.xml"/><Relationship Id="rId28" Type="http://schemas.openxmlformats.org/officeDocument/2006/relationships/styles" Target="styles.xml"/><Relationship Id="rId10" Type="http://schemas.openxmlformats.org/officeDocument/2006/relationships/worksheet" Target="worksheets/sheet10.xml"/><Relationship Id="rId19" Type="http://schemas.openxmlformats.org/officeDocument/2006/relationships/worksheet" Target="worksheets/sheet19.xml"/><Relationship Id="rId31" Type="http://schemas.openxmlformats.org/officeDocument/2006/relationships/customXml" Target="../customXml/item2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worksheet" Target="worksheets/sheet14.xml"/><Relationship Id="rId22" Type="http://schemas.openxmlformats.org/officeDocument/2006/relationships/worksheet" Target="worksheets/sheet22.xml"/><Relationship Id="rId27" Type="http://schemas.openxmlformats.org/officeDocument/2006/relationships/theme" Target="theme/theme1.xml"/><Relationship Id="rId30" Type="http://schemas.openxmlformats.org/officeDocument/2006/relationships/customXml" Target="../customXml/item1.xml"/></Relationships>
</file>

<file path=xl/charts/_rels/chart1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9.xml"/></Relationships>
</file>

<file path=xl/charts/_rels/chart16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1.xml"/></Relationships>
</file>

<file path=xl/charts/_rels/chart27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2.xml"/></Relationships>
</file>

<file path=xl/charts/_rels/chart28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3.xml"/></Relationships>
</file>

<file path=xl/charts/_rels/chart30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4.xml"/></Relationships>
</file>

<file path=xl/charts/_rels/chart31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5.xml"/></Relationships>
</file>

<file path=xl/charts/_rels/chart32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6.xml"/></Relationships>
</file>

<file path=xl/charts/_rels/chart34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7.xml"/></Relationships>
</file>

<file path=xl/charts/_rels/chart47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8.xml"/></Relationships>
</file>

<file path=xl/charts/_rels/chart58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20.xml"/></Relationships>
</file>

<file path=xl/charts/_rels/chart6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10.xml"/></Relationships>
</file>

<file path=xl/charts/_rels/chart63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21.xml"/></Relationships>
</file>

<file path=xl/charts/_rels/chart66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22.xml"/></Relationships>
</file>

<file path=xl/charts/_rels/chart67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23.xml"/></Relationships>
</file>

<file path=xl/charts/_rels/chart68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24.xml"/></Relationships>
</file>

<file path=xl/charts/_rels/chart70.xml.rels><?xml version="1.0" encoding="UTF-8" standalone="yes"?>
<Relationships xmlns="http://schemas.openxmlformats.org/package/2006/relationships"><Relationship Id="rId1" Type="http://schemas.openxmlformats.org/officeDocument/2006/relationships/chartUserShapes" Target="../drawings/drawing25.xml"/></Relationships>
</file>

<file path=xl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426626359205503"/>
          <c:y val="5.8666666666666693E-2"/>
          <c:w val="0.53125117172853398"/>
          <c:h val="0.68977812773403335"/>
        </c:manualLayout>
      </c:layout>
      <c:barChart>
        <c:barDir val="col"/>
        <c:grouping val="stacked"/>
        <c:ser>
          <c:idx val="6"/>
          <c:order val="0"/>
          <c:tx>
            <c:strRef>
              <c:f>'Chart_Data-10yr'!$D$294</c:f>
              <c:strCache>
                <c:ptCount val="1"/>
                <c:pt idx="0">
                  <c:v>Debt Service &amp; PAYGO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'Chart_Data-10yr'!$I$288:$R$288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'Chart_Data-10yr'!$I$294:$R$294</c:f>
              <c:numCache>
                <c:formatCode>_(* #,##0_);_(* \(#,##0\);_(* "-"_);_(@_)</c:formatCode>
                <c:ptCount val="10"/>
                <c:pt idx="0">
                  <c:v>571258864.71492839</c:v>
                </c:pt>
                <c:pt idx="1">
                  <c:v>545707370.19131637</c:v>
                </c:pt>
                <c:pt idx="2">
                  <c:v>527192174.1858508</c:v>
                </c:pt>
                <c:pt idx="3">
                  <c:v>531032815.05835414</c:v>
                </c:pt>
                <c:pt idx="4">
                  <c:v>517529139.96233398</c:v>
                </c:pt>
                <c:pt idx="5">
                  <c:v>487391484.79536414</c:v>
                </c:pt>
                <c:pt idx="6">
                  <c:v>479735347.34063721</c:v>
                </c:pt>
                <c:pt idx="7">
                  <c:v>485236609.22040147</c:v>
                </c:pt>
                <c:pt idx="8">
                  <c:v>487243089.75715566</c:v>
                </c:pt>
                <c:pt idx="9">
                  <c:v>486107949.41919905</c:v>
                </c:pt>
              </c:numCache>
            </c:numRef>
          </c:val>
        </c:ser>
        <c:ser>
          <c:idx val="4"/>
          <c:order val="1"/>
          <c:tx>
            <c:strRef>
              <c:f>'Chart_Data-10yr'!$D$293</c:f>
              <c:strCache>
                <c:ptCount val="1"/>
                <c:pt idx="0">
                  <c:v>SWP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'Chart_Data-10yr'!$I$288:$R$288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'Chart_Data-10yr'!$I$293:$R$293</c:f>
              <c:numCache>
                <c:formatCode>_(* #,##0_);_(* \(#,##0\);_(* "-"_);_(@_)</c:formatCode>
                <c:ptCount val="10"/>
                <c:pt idx="0">
                  <c:v>495708877.27815062</c:v>
                </c:pt>
                <c:pt idx="1">
                  <c:v>515004362.14898604</c:v>
                </c:pt>
                <c:pt idx="2">
                  <c:v>549606259.35843229</c:v>
                </c:pt>
                <c:pt idx="3">
                  <c:v>569828214.64148664</c:v>
                </c:pt>
                <c:pt idx="4">
                  <c:v>598364586.43189073</c:v>
                </c:pt>
                <c:pt idx="5">
                  <c:v>663037152.02192926</c:v>
                </c:pt>
                <c:pt idx="6">
                  <c:v>733032026.01927531</c:v>
                </c:pt>
                <c:pt idx="7">
                  <c:v>797063687.9617362</c:v>
                </c:pt>
                <c:pt idx="8">
                  <c:v>873220771.68682253</c:v>
                </c:pt>
                <c:pt idx="9">
                  <c:v>934920261.01930368</c:v>
                </c:pt>
              </c:numCache>
            </c:numRef>
          </c:val>
        </c:ser>
        <c:ser>
          <c:idx val="1"/>
          <c:order val="2"/>
          <c:tx>
            <c:strRef>
              <c:f>'Chart_Data-10yr'!$D$292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FF99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'Chart_Data-10yr'!$I$288:$R$288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'Chart_Data-10yr'!$I$292:$R$292</c:f>
              <c:numCache>
                <c:formatCode>_(* #,##0_);_(* \(#,##0\);_(* "-"_);_(@_)</c:formatCode>
                <c:ptCount val="10"/>
                <c:pt idx="0">
                  <c:v>422763064.42664242</c:v>
                </c:pt>
                <c:pt idx="1">
                  <c:v>427196902.45634419</c:v>
                </c:pt>
                <c:pt idx="2">
                  <c:v>441383649.17199999</c:v>
                </c:pt>
                <c:pt idx="3">
                  <c:v>458893165.40130001</c:v>
                </c:pt>
                <c:pt idx="4">
                  <c:v>477599444.53633249</c:v>
                </c:pt>
                <c:pt idx="5">
                  <c:v>497143313.14974082</c:v>
                </c:pt>
                <c:pt idx="6">
                  <c:v>514240108.47848433</c:v>
                </c:pt>
                <c:pt idx="7">
                  <c:v>531096178.69044644</c:v>
                </c:pt>
                <c:pt idx="8">
                  <c:v>548475383.15770757</c:v>
                </c:pt>
                <c:pt idx="9">
                  <c:v>566532192.73665023</c:v>
                </c:pt>
              </c:numCache>
            </c:numRef>
          </c:val>
        </c:ser>
        <c:ser>
          <c:idx val="0"/>
          <c:order val="3"/>
          <c:tx>
            <c:strRef>
              <c:f>'Chart_Data-10yr'!$D$291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FF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'Chart_Data-10yr'!$I$288:$R$288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'Chart_Data-10yr'!$I$291:$R$291</c:f>
              <c:numCache>
                <c:formatCode>_(* #,##0_);_(* \(#,##0\);_(* "-"_);_(@_)</c:formatCode>
                <c:ptCount val="10"/>
                <c:pt idx="0">
                  <c:v>69269619.860991254</c:v>
                </c:pt>
                <c:pt idx="1">
                  <c:v>64587105.919792987</c:v>
                </c:pt>
                <c:pt idx="2">
                  <c:v>57735006.808225192</c:v>
                </c:pt>
                <c:pt idx="3">
                  <c:v>54915360.292394809</c:v>
                </c:pt>
                <c:pt idx="4">
                  <c:v>56467329.908845074</c:v>
                </c:pt>
                <c:pt idx="5">
                  <c:v>57858047.408728547</c:v>
                </c:pt>
                <c:pt idx="6">
                  <c:v>58917307.30513455</c:v>
                </c:pt>
                <c:pt idx="7">
                  <c:v>60234397.662097163</c:v>
                </c:pt>
                <c:pt idx="8">
                  <c:v>61709807.541812427</c:v>
                </c:pt>
                <c:pt idx="9">
                  <c:v>63228322.036678903</c:v>
                </c:pt>
              </c:numCache>
            </c:numRef>
          </c:val>
        </c:ser>
        <c:ser>
          <c:idx val="2"/>
          <c:order val="4"/>
          <c:tx>
            <c:strRef>
              <c:f>'Chart_Data-10yr'!$D$290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FF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'Chart_Data-10yr'!$I$288:$R$288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'Chart_Data-10yr'!$I$290:$R$290</c:f>
              <c:numCache>
                <c:formatCode>_(* #,##0_);_(* \(#,##0\);_(* "-"_);_(@_)</c:formatCode>
                <c:ptCount val="10"/>
                <c:pt idx="0">
                  <c:v>62160117.654461436</c:v>
                </c:pt>
                <c:pt idx="1">
                  <c:v>61654767.594064496</c:v>
                </c:pt>
                <c:pt idx="2">
                  <c:v>59834359.596676081</c:v>
                </c:pt>
                <c:pt idx="3">
                  <c:v>59293306.308930919</c:v>
                </c:pt>
                <c:pt idx="4">
                  <c:v>58549791.054911748</c:v>
                </c:pt>
                <c:pt idx="5">
                  <c:v>48657631.562348261</c:v>
                </c:pt>
                <c:pt idx="6">
                  <c:v>48199555.430457182</c:v>
                </c:pt>
                <c:pt idx="7">
                  <c:v>48414991.677122608</c:v>
                </c:pt>
                <c:pt idx="8">
                  <c:v>45816664.17226173</c:v>
                </c:pt>
                <c:pt idx="9">
                  <c:v>45946291.942715116</c:v>
                </c:pt>
              </c:numCache>
            </c:numRef>
          </c:val>
        </c:ser>
        <c:ser>
          <c:idx val="3"/>
          <c:order val="5"/>
          <c:tx>
            <c:strRef>
              <c:f>'Chart_Data-10yr'!$D$289</c:f>
              <c:strCache>
                <c:ptCount val="1"/>
                <c:pt idx="0">
                  <c:v>CRA Power</c:v>
                </c:pt>
              </c:strCache>
            </c:strRef>
          </c:tx>
          <c:spPr>
            <a:solidFill>
              <a:srgbClr val="00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'Chart_Data-10yr'!$I$288:$R$288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'Chart_Data-10yr'!$I$289:$R$289</c:f>
              <c:numCache>
                <c:formatCode>_(* #,##0_);_(* \(#,##0\);_(* "-"_);_(@_)</c:formatCode>
                <c:ptCount val="10"/>
                <c:pt idx="0">
                  <c:v>29178395.783908639</c:v>
                </c:pt>
                <c:pt idx="1">
                  <c:v>36503151.537912421</c:v>
                </c:pt>
                <c:pt idx="2">
                  <c:v>39269084.746522084</c:v>
                </c:pt>
                <c:pt idx="3">
                  <c:v>52204542.630996764</c:v>
                </c:pt>
                <c:pt idx="4">
                  <c:v>59375124.497248985</c:v>
                </c:pt>
                <c:pt idx="5">
                  <c:v>68903626.674600989</c:v>
                </c:pt>
                <c:pt idx="6">
                  <c:v>75993161.264138535</c:v>
                </c:pt>
                <c:pt idx="7">
                  <c:v>81337546.679135695</c:v>
                </c:pt>
                <c:pt idx="8">
                  <c:v>86320088.843627959</c:v>
                </c:pt>
                <c:pt idx="9">
                  <c:v>89816775.763143644</c:v>
                </c:pt>
              </c:numCache>
            </c:numRef>
          </c:val>
        </c:ser>
        <c:dLbls/>
        <c:gapWidth val="50"/>
        <c:overlap val="100"/>
        <c:axId val="69604864"/>
        <c:axId val="69606784"/>
      </c:barChart>
      <c:catAx>
        <c:axId val="696048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214291572928511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06784"/>
        <c:crosses val="autoZero"/>
        <c:auto val="1"/>
        <c:lblAlgn val="ctr"/>
        <c:lblOffset val="0"/>
        <c:tickLblSkip val="1"/>
        <c:tickMarkSkip val="1"/>
      </c:catAx>
      <c:valAx>
        <c:axId val="69606784"/>
        <c:scaling>
          <c:orientation val="minMax"/>
          <c:max val="25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6400000000000001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04864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883097621986524"/>
          <c:y val="9.7659330856161256E-2"/>
          <c:w val="0.28720296681665347"/>
          <c:h val="0.68398696166391049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  <c:userShapes r:id="rId1"/>
</c:chartSpace>
</file>

<file path=xl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_(\$* #,##0_);_(\$* \(#,##0\);_(\$* &quot;-&quot;_);_(@_)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[1]BGT_Table_Rates!$G$5:$P$5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[1]SetRates!$L$82:$U$82</c:f>
              <c:numCache>
                <c:formatCode>General</c:formatCode>
                <c:ptCount val="10"/>
                <c:pt idx="0">
                  <c:v>6100</c:v>
                </c:pt>
                <c:pt idx="1">
                  <c:v>6800</c:v>
                </c:pt>
                <c:pt idx="2">
                  <c:v>7500</c:v>
                </c:pt>
                <c:pt idx="3">
                  <c:v>7500</c:v>
                </c:pt>
                <c:pt idx="4">
                  <c:v>7800</c:v>
                </c:pt>
                <c:pt idx="5">
                  <c:v>8800</c:v>
                </c:pt>
                <c:pt idx="6">
                  <c:v>9400</c:v>
                </c:pt>
                <c:pt idx="7">
                  <c:v>10100</c:v>
                </c:pt>
                <c:pt idx="8">
                  <c:v>11400</c:v>
                </c:pt>
                <c:pt idx="9">
                  <c:v>12600</c:v>
                </c:pt>
              </c:numCache>
            </c:numRef>
          </c:val>
        </c:ser>
        <c:dLbls/>
        <c:gapWidth val="50"/>
        <c:axId val="70219264"/>
        <c:axId val="70221184"/>
      </c:barChart>
      <c:lineChart>
        <c:grouping val="standard"/>
        <c:ser>
          <c:idx val="1"/>
          <c:order val="1"/>
          <c:tx>
            <c:v>Dollars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val>
            <c:numRef>
              <c:f>[1]SetRates!$L$85:$U$85</c:f>
              <c:numCache>
                <c:formatCode>General</c:formatCode>
                <c:ptCount val="10"/>
                <c:pt idx="0">
                  <c:v>29233639.999999996</c:v>
                </c:pt>
                <c:pt idx="1">
                  <c:v>32096000</c:v>
                </c:pt>
                <c:pt idx="2">
                  <c:v>35400000</c:v>
                </c:pt>
                <c:pt idx="3">
                  <c:v>35400000</c:v>
                </c:pt>
                <c:pt idx="4">
                  <c:v>36816000</c:v>
                </c:pt>
                <c:pt idx="5">
                  <c:v>41536000</c:v>
                </c:pt>
                <c:pt idx="6">
                  <c:v>44368000</c:v>
                </c:pt>
                <c:pt idx="7">
                  <c:v>47672000</c:v>
                </c:pt>
                <c:pt idx="8">
                  <c:v>53808000</c:v>
                </c:pt>
                <c:pt idx="9">
                  <c:v>59472000</c:v>
                </c:pt>
              </c:numCache>
            </c:numRef>
          </c:val>
        </c:ser>
        <c:dLbls/>
        <c:marker val="1"/>
        <c:axId val="74520064"/>
        <c:axId val="74521600"/>
      </c:lineChart>
      <c:catAx>
        <c:axId val="70219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Calendar Year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21184"/>
        <c:crossesAt val="0"/>
        <c:auto val="1"/>
        <c:lblAlgn val="ctr"/>
        <c:lblOffset val="100"/>
        <c:tickLblSkip val="69"/>
        <c:tickMarkSkip val="1"/>
      </c:catAx>
      <c:valAx>
        <c:axId val="70221184"/>
        <c:scaling>
          <c:orientation val="minMax"/>
          <c:max val="16000"/>
          <c:min val="0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($/CFS)</a:t>
                </a:r>
              </a:p>
            </c:rich>
          </c:tx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19264"/>
        <c:crosses val="autoZero"/>
        <c:crossBetween val="between"/>
        <c:majorUnit val="2000"/>
      </c:valAx>
      <c:catAx>
        <c:axId val="74520064"/>
        <c:scaling>
          <c:orientation val="minMax"/>
        </c:scaling>
        <c:delete val="1"/>
        <c:axPos val="b"/>
        <c:tickLblPos val="none"/>
        <c:crossAx val="74521600"/>
        <c:crosses val="autoZero"/>
        <c:auto val="1"/>
        <c:lblAlgn val="ctr"/>
        <c:lblOffset val="100"/>
      </c:catAx>
      <c:valAx>
        <c:axId val="74521600"/>
        <c:scaling>
          <c:orientation val="minMax"/>
          <c:max val="80000000"/>
        </c:scaling>
        <c:axPos val="r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520064"/>
        <c:crosses val="max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areaChart>
        <c:grouping val="stacked"/>
        <c:ser>
          <c:idx val="0"/>
          <c:order val="0"/>
          <c:tx>
            <c:strRef>
              <c:f>[1]BGT_Table_CIP!$E$48</c:f>
              <c:strCache>
                <c:ptCount val="1"/>
                <c:pt idx="0">
                  <c:v>Rehabilitation and Replacements</c:v>
                </c:pt>
              </c:strCache>
            </c:strRef>
          </c:tx>
          <c:spPr>
            <a:solidFill>
              <a:srgbClr val="00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[1]BGT_Table_CIP!$F$48:$O$48</c:f>
              <c:numCache>
                <c:formatCode>General</c:formatCode>
                <c:ptCount val="10"/>
                <c:pt idx="0">
                  <c:v>79.41689999999997</c:v>
                </c:pt>
                <c:pt idx="1">
                  <c:v>113.5316</c:v>
                </c:pt>
                <c:pt idx="2">
                  <c:v>121.99972970016053</c:v>
                </c:pt>
                <c:pt idx="3">
                  <c:v>128.03663960963834</c:v>
                </c:pt>
                <c:pt idx="4">
                  <c:v>111.06884944004975</c:v>
                </c:pt>
                <c:pt idx="5">
                  <c:v>132.68422295468758</c:v>
                </c:pt>
                <c:pt idx="6">
                  <c:v>143.74456597480494</c:v>
                </c:pt>
                <c:pt idx="7">
                  <c:v>126.42011115817358</c:v>
                </c:pt>
                <c:pt idx="8">
                  <c:v>138.6278056309055</c:v>
                </c:pt>
                <c:pt idx="9">
                  <c:v>153.73306976034249</c:v>
                </c:pt>
              </c:numCache>
            </c:numRef>
          </c:val>
        </c:ser>
        <c:ser>
          <c:idx val="6"/>
          <c:order val="1"/>
          <c:tx>
            <c:strRef>
              <c:f>[1]BGT_Table_CIP!$E$53</c:f>
              <c:strCache>
                <c:ptCount val="1"/>
                <c:pt idx="0">
                  <c:v>Inland Feeder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[1]BGT_Table_CIP!$F$53:$O$53</c:f>
              <c:numCache>
                <c:formatCode>General</c:formatCode>
                <c:ptCount val="10"/>
                <c:pt idx="0">
                  <c:v>94.539199999999994</c:v>
                </c:pt>
                <c:pt idx="1">
                  <c:v>116.6152</c:v>
                </c:pt>
                <c:pt idx="2">
                  <c:v>61.471299999999999</c:v>
                </c:pt>
                <c:pt idx="3">
                  <c:v>47.688799999999993</c:v>
                </c:pt>
                <c:pt idx="4">
                  <c:v>0.28539999999999999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2"/>
          <c:tx>
            <c:strRef>
              <c:f>[1]BGT_Table_CIP!$E$50</c:f>
              <c:strCache>
                <c:ptCount val="1"/>
                <c:pt idx="0">
                  <c:v>ORP &amp; Treatment Plant Improvements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[1]BGT_Table_CIP!$F$50:$O$50</c:f>
              <c:numCache>
                <c:formatCode>General</c:formatCode>
                <c:ptCount val="10"/>
                <c:pt idx="0">
                  <c:v>61.166700000000006</c:v>
                </c:pt>
                <c:pt idx="1">
                  <c:v>137.21379999999999</c:v>
                </c:pt>
                <c:pt idx="2">
                  <c:v>185.98739999999998</c:v>
                </c:pt>
                <c:pt idx="3">
                  <c:v>149.37149999999997</c:v>
                </c:pt>
                <c:pt idx="4">
                  <c:v>80.506100000000004</c:v>
                </c:pt>
                <c:pt idx="5">
                  <c:v>44.198900000000002</c:v>
                </c:pt>
                <c:pt idx="6">
                  <c:v>42.595599999999997</c:v>
                </c:pt>
                <c:pt idx="7">
                  <c:v>49.489400000000003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[1]BGT_Table_CIP!$E$51</c:f>
              <c:strCache>
                <c:ptCount val="1"/>
                <c:pt idx="0">
                  <c:v>San Diego Pipeline #6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[1]BGT_Table_CIP!$F$51:$O$51</c:f>
              <c:numCache>
                <c:formatCode>General</c:formatCode>
                <c:ptCount val="10"/>
                <c:pt idx="0">
                  <c:v>5.3609999999999998</c:v>
                </c:pt>
                <c:pt idx="1">
                  <c:v>26.528700000000001</c:v>
                </c:pt>
                <c:pt idx="2">
                  <c:v>48.078800000000001</c:v>
                </c:pt>
                <c:pt idx="3">
                  <c:v>30.058</c:v>
                </c:pt>
                <c:pt idx="4">
                  <c:v>7.2430000000000003</c:v>
                </c:pt>
                <c:pt idx="5">
                  <c:v>42.912399999999998</c:v>
                </c:pt>
                <c:pt idx="6">
                  <c:v>66.463899999999995</c:v>
                </c:pt>
                <c:pt idx="7">
                  <c:v>54.005400000000002</c:v>
                </c:pt>
                <c:pt idx="8">
                  <c:v>35.993299999999998</c:v>
                </c:pt>
                <c:pt idx="9">
                  <c:v>17.847100000000001</c:v>
                </c:pt>
              </c:numCache>
            </c:numRef>
          </c:val>
        </c:ser>
        <c:ser>
          <c:idx val="9"/>
          <c:order val="4"/>
          <c:tx>
            <c:strRef>
              <c:f>[1]BGT_Table_CIP!$E$55</c:f>
              <c:strCache>
                <c:ptCount val="1"/>
                <c:pt idx="0">
                  <c:v>Central Pool Aug.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[1]BGT_Table_CIP!$F$55:$O$55</c:f>
              <c:numCache>
                <c:formatCode>General</c:formatCode>
                <c:ptCount val="10"/>
                <c:pt idx="0">
                  <c:v>0.2072</c:v>
                </c:pt>
                <c:pt idx="1">
                  <c:v>4.2084000000000001</c:v>
                </c:pt>
                <c:pt idx="2">
                  <c:v>9.1880000000000006</c:v>
                </c:pt>
                <c:pt idx="3">
                  <c:v>13.007</c:v>
                </c:pt>
                <c:pt idx="4">
                  <c:v>23.907399999999999</c:v>
                </c:pt>
                <c:pt idx="5">
                  <c:v>27.896799999999999</c:v>
                </c:pt>
                <c:pt idx="6">
                  <c:v>25.6889</c:v>
                </c:pt>
                <c:pt idx="7">
                  <c:v>29.257000000000001</c:v>
                </c:pt>
                <c:pt idx="8">
                  <c:v>198.07050000000001</c:v>
                </c:pt>
                <c:pt idx="9">
                  <c:v>221.5625</c:v>
                </c:pt>
              </c:numCache>
            </c:numRef>
          </c:val>
        </c:ser>
        <c:ser>
          <c:idx val="4"/>
          <c:order val="5"/>
          <c:tx>
            <c:strRef>
              <c:f>[1]BGT_Table_CIP!$E$52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[1]BGT_Table_CIP!$F$52:$O$52</c:f>
              <c:numCache>
                <c:formatCode>General</c:formatCode>
                <c:ptCount val="10"/>
                <c:pt idx="0">
                  <c:v>7.2232000000000003</c:v>
                </c:pt>
                <c:pt idx="1">
                  <c:v>12.158300000000001</c:v>
                </c:pt>
                <c:pt idx="2">
                  <c:v>25.043200000000002</c:v>
                </c:pt>
                <c:pt idx="3">
                  <c:v>22.9529</c:v>
                </c:pt>
                <c:pt idx="4">
                  <c:v>16.204599999999999</c:v>
                </c:pt>
                <c:pt idx="5">
                  <c:v>17.446899999999999</c:v>
                </c:pt>
                <c:pt idx="6">
                  <c:v>11.107900000000001</c:v>
                </c:pt>
                <c:pt idx="7">
                  <c:v>2.0815000000000001</c:v>
                </c:pt>
                <c:pt idx="8">
                  <c:v>5.0815000000000001</c:v>
                </c:pt>
                <c:pt idx="9">
                  <c:v>5.0815000000000001</c:v>
                </c:pt>
              </c:numCache>
            </c:numRef>
          </c:val>
        </c:ser>
        <c:ser>
          <c:idx val="7"/>
          <c:order val="6"/>
          <c:tx>
            <c:strRef>
              <c:f>[1]BGT_Table_CIP!$E$54</c:f>
              <c:strCache>
                <c:ptCount val="1"/>
                <c:pt idx="0">
                  <c:v>DVL Recreation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[1]BGT_Table_CIP!$F$54:$O$54</c:f>
              <c:numCache>
                <c:formatCode>General</c:formatCode>
                <c:ptCount val="10"/>
                <c:pt idx="0">
                  <c:v>22.235600000000002</c:v>
                </c:pt>
                <c:pt idx="1">
                  <c:v>51.174700000000001</c:v>
                </c:pt>
                <c:pt idx="2">
                  <c:v>9.8737999999999992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7"/>
          <c:tx>
            <c:strRef>
              <c:f>[1]BGT_Table_CIP!$E$49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CCFFFF"/>
            </a:solidFill>
            <a:ln w="25400">
              <a:noFill/>
            </a:ln>
          </c:spP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[1]BGT_Table_CIP!$F$49:$O$49</c:f>
              <c:numCache>
                <c:formatCode>General</c:formatCode>
                <c:ptCount val="10"/>
                <c:pt idx="0">
                  <c:v>27.285699999999999</c:v>
                </c:pt>
                <c:pt idx="1">
                  <c:v>49.688699999999997</c:v>
                </c:pt>
                <c:pt idx="2">
                  <c:v>65.179400000000001</c:v>
                </c:pt>
                <c:pt idx="3">
                  <c:v>24.332600000000006</c:v>
                </c:pt>
                <c:pt idx="4">
                  <c:v>42.716800000000006</c:v>
                </c:pt>
                <c:pt idx="5">
                  <c:v>1.0354999999999999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/>
        <c:axId val="74838784"/>
        <c:axId val="74840704"/>
      </c:areaChart>
      <c:lineChart>
        <c:grouping val="standard"/>
        <c:ser>
          <c:idx val="5"/>
          <c:order val="8"/>
          <c:tx>
            <c:v>Funded</c:v>
          </c:tx>
          <c:spPr>
            <a:ln w="381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[1]BGT_Table_CIP!$F$8:$O$8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[1]Lookup_Chart_Funds!$I$8:$R$8</c:f>
              <c:numCache>
                <c:formatCode>General</c:formatCode>
                <c:ptCount val="10"/>
                <c:pt idx="0">
                  <c:v>297.43549999999999</c:v>
                </c:pt>
                <c:pt idx="1">
                  <c:v>421.11940000000021</c:v>
                </c:pt>
                <c:pt idx="2">
                  <c:v>436.82162970016049</c:v>
                </c:pt>
                <c:pt idx="3">
                  <c:v>325.44743960963831</c:v>
                </c:pt>
                <c:pt idx="4">
                  <c:v>191.93214944004976</c:v>
                </c:pt>
                <c:pt idx="5">
                  <c:v>176.17472295468752</c:v>
                </c:pt>
                <c:pt idx="6">
                  <c:v>199.60086597480489</c:v>
                </c:pt>
                <c:pt idx="7">
                  <c:v>171.25341115817355</c:v>
                </c:pt>
                <c:pt idx="8">
                  <c:v>287.77310563090555</c:v>
                </c:pt>
                <c:pt idx="9">
                  <c:v>308.22416976034248</c:v>
                </c:pt>
              </c:numCache>
            </c:numRef>
          </c:val>
        </c:ser>
        <c:dLbls/>
        <c:marker val="1"/>
        <c:axId val="74838784"/>
        <c:axId val="74840704"/>
      </c:lineChart>
      <c:catAx>
        <c:axId val="748387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840704"/>
        <c:crosses val="autoZero"/>
        <c:auto val="1"/>
        <c:lblAlgn val="ctr"/>
        <c:lblOffset val="100"/>
        <c:tickLblSkip val="1"/>
        <c:tickMarkSkip val="1"/>
      </c:catAx>
      <c:valAx>
        <c:axId val="74840704"/>
        <c:scaling>
          <c:orientation val="minMax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83878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835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v>SWP (w/credits)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[1]UnitCost!$G$3:$T$3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[1]UnitCost!$G$24:$T$24</c:f>
              <c:numCache>
                <c:formatCode>General</c:formatCode>
                <c:ptCount val="14"/>
                <c:pt idx="0">
                  <c:v>80.930079611672369</c:v>
                </c:pt>
                <c:pt idx="1">
                  <c:v>93.813612485401848</c:v>
                </c:pt>
                <c:pt idx="2">
                  <c:v>215.22674269910834</c:v>
                </c:pt>
                <c:pt idx="3">
                  <c:v>126.38629329381274</c:v>
                </c:pt>
                <c:pt idx="4">
                  <c:v>104.29411818078589</c:v>
                </c:pt>
                <c:pt idx="5">
                  <c:v>104.5258717309388</c:v>
                </c:pt>
                <c:pt idx="6">
                  <c:v>93.916706262376053</c:v>
                </c:pt>
                <c:pt idx="7">
                  <c:v>92.856898552322434</c:v>
                </c:pt>
                <c:pt idx="8">
                  <c:v>96.542211846872945</c:v>
                </c:pt>
                <c:pt idx="9">
                  <c:v>103.57105017710215</c:v>
                </c:pt>
                <c:pt idx="10">
                  <c:v>107.02736306392877</c:v>
                </c:pt>
                <c:pt idx="11">
                  <c:v>109.08124803809814</c:v>
                </c:pt>
                <c:pt idx="12">
                  <c:v>109.63782529579272</c:v>
                </c:pt>
                <c:pt idx="13">
                  <c:v>108.94104501100091</c:v>
                </c:pt>
              </c:numCache>
            </c:numRef>
          </c:val>
        </c:ser>
        <c:ser>
          <c:idx val="1"/>
          <c:order val="1"/>
          <c:tx>
            <c:v>Average</c:v>
          </c:tx>
          <c:spPr>
            <a:ln w="38100">
              <a:solidFill>
                <a:srgbClr val="00FFFF"/>
              </a:solidFill>
              <a:prstDash val="sysDash"/>
            </a:ln>
          </c:spPr>
          <c:marker>
            <c:symbol val="none"/>
          </c:marker>
          <c:cat>
            <c:numRef>
              <c:f>[1]UnitCost!$G$3:$T$3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[1]UnitCost!$G$25:$T$25</c:f>
              <c:numCache>
                <c:formatCode>General</c:formatCode>
                <c:ptCount val="14"/>
                <c:pt idx="0">
                  <c:v>47.694357677414111</c:v>
                </c:pt>
                <c:pt idx="1">
                  <c:v>83.582562393699249</c:v>
                </c:pt>
                <c:pt idx="2">
                  <c:v>135.78201449643993</c:v>
                </c:pt>
                <c:pt idx="3">
                  <c:v>88.168059364854471</c:v>
                </c:pt>
                <c:pt idx="4">
                  <c:v>84.630783351888553</c:v>
                </c:pt>
                <c:pt idx="5">
                  <c:v>75.089075628300279</c:v>
                </c:pt>
                <c:pt idx="6">
                  <c:v>69.119246000249561</c:v>
                </c:pt>
                <c:pt idx="7">
                  <c:v>66.561102432420725</c:v>
                </c:pt>
                <c:pt idx="8">
                  <c:v>69.211200888615082</c:v>
                </c:pt>
                <c:pt idx="9">
                  <c:v>74.113463591600862</c:v>
                </c:pt>
                <c:pt idx="10">
                  <c:v>76.973238221347671</c:v>
                </c:pt>
                <c:pt idx="11">
                  <c:v>76.41915605994059</c:v>
                </c:pt>
                <c:pt idx="12">
                  <c:v>76.509984730329293</c:v>
                </c:pt>
                <c:pt idx="13">
                  <c:v>76.332483093003304</c:v>
                </c:pt>
              </c:numCache>
            </c:numRef>
          </c:val>
        </c:ser>
        <c:ser>
          <c:idx val="2"/>
          <c:order val="2"/>
          <c:tx>
            <c:v>CRA (net)</c:v>
          </c:tx>
          <c:spPr>
            <a:ln w="38100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[1]UnitCost!$G$3:$T$3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[1]UnitCost!$G$23:$T$23</c:f>
              <c:numCache>
                <c:formatCode>General</c:formatCode>
                <c:ptCount val="14"/>
                <c:pt idx="0">
                  <c:v>20.405848692835661</c:v>
                </c:pt>
                <c:pt idx="1">
                  <c:v>74.13040462337031</c:v>
                </c:pt>
                <c:pt idx="2">
                  <c:v>77.745661646421013</c:v>
                </c:pt>
                <c:pt idx="3">
                  <c:v>36.071824419778004</c:v>
                </c:pt>
                <c:pt idx="4">
                  <c:v>29.943298969072163</c:v>
                </c:pt>
                <c:pt idx="5">
                  <c:v>19.037434381926932</c:v>
                </c:pt>
                <c:pt idx="6">
                  <c:v>24.14158368496517</c:v>
                </c:pt>
                <c:pt idx="7">
                  <c:v>16.647637285971594</c:v>
                </c:pt>
                <c:pt idx="8">
                  <c:v>17.148342383612821</c:v>
                </c:pt>
                <c:pt idx="9">
                  <c:v>21.969962318001841</c:v>
                </c:pt>
                <c:pt idx="10">
                  <c:v>26.370800550458942</c:v>
                </c:pt>
                <c:pt idx="11">
                  <c:v>23.093589478656426</c:v>
                </c:pt>
                <c:pt idx="12">
                  <c:v>23.422744688033529</c:v>
                </c:pt>
                <c:pt idx="13">
                  <c:v>25.737963827637639</c:v>
                </c:pt>
              </c:numCache>
            </c:numRef>
          </c:val>
        </c:ser>
        <c:dLbls/>
        <c:marker val="1"/>
        <c:axId val="74921088"/>
        <c:axId val="74923008"/>
      </c:lineChart>
      <c:catAx>
        <c:axId val="74921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23008"/>
        <c:crosses val="autoZero"/>
        <c:auto val="1"/>
        <c:lblAlgn val="ctr"/>
        <c:lblOffset val="100"/>
        <c:tickLblSkip val="1"/>
        <c:tickMarkSkip val="1"/>
      </c:catAx>
      <c:valAx>
        <c:axId val="74923008"/>
        <c:scaling>
          <c:orientation val="minMax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Rates ($/AF)</a:t>
                </a:r>
              </a:p>
            </c:rich>
          </c:tx>
          <c:spPr>
            <a:noFill/>
            <a:ln w="25400">
              <a:noFill/>
            </a:ln>
          </c:spPr>
        </c:title>
        <c:numFmt formatCode="_(\$* #,##0_);_(\$* \(#,##0\);_(\$* &quot;-&quot;_);_(@_)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210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tx>
            <c:v>PAYG</c:v>
          </c:tx>
          <c:spPr>
            <a:solidFill>
              <a:srgbClr val="993366"/>
            </a:solidFill>
            <a:ln w="25400">
              <a:noFill/>
            </a:ln>
          </c:spPr>
          <c:dLbls>
            <c:numFmt formatCode="###;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8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[1]DebtSummary!$D$24:$D$34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[1]CIPFin!$BN$24:$BN$34</c:f>
              <c:numCache>
                <c:formatCode>General</c:formatCode>
                <c:ptCount val="11"/>
                <c:pt idx="0">
                  <c:v>0</c:v>
                </c:pt>
                <c:pt idx="1">
                  <c:v>79416899.99999997</c:v>
                </c:pt>
                <c:pt idx="2">
                  <c:v>93531600</c:v>
                </c:pt>
                <c:pt idx="3">
                  <c:v>101999729.70016053</c:v>
                </c:pt>
                <c:pt idx="4">
                  <c:v>108036639.60963833</c:v>
                </c:pt>
                <c:pt idx="5">
                  <c:v>91068849.440049753</c:v>
                </c:pt>
                <c:pt idx="6">
                  <c:v>108681469.54274896</c:v>
                </c:pt>
                <c:pt idx="7">
                  <c:v>103662227.40831569</c:v>
                </c:pt>
                <c:pt idx="8">
                  <c:v>88896152.763634026</c:v>
                </c:pt>
                <c:pt idx="9">
                  <c:v>87447367.935281515</c:v>
                </c:pt>
                <c:pt idx="10">
                  <c:v>65456459.564900056</c:v>
                </c:pt>
              </c:numCache>
            </c:numRef>
          </c:val>
        </c:ser>
        <c:ser>
          <c:idx val="3"/>
          <c:order val="1"/>
          <c:tx>
            <c:v>Construction Fund</c:v>
          </c:tx>
          <c:spPr>
            <a:solidFill>
              <a:srgbClr val="CCFFFF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[1]DebtSummary!$D$24:$D$34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[1]CIPFin!$BR$24:$BR$34</c:f>
              <c:numCache>
                <c:formatCode>General</c:formatCode>
                <c:ptCount val="11"/>
                <c:pt idx="0">
                  <c:v>124241948.13999999</c:v>
                </c:pt>
                <c:pt idx="1">
                  <c:v>218018600.00000003</c:v>
                </c:pt>
                <c:pt idx="2">
                  <c:v>327587800.00000024</c:v>
                </c:pt>
                <c:pt idx="3">
                  <c:v>334821900</c:v>
                </c:pt>
                <c:pt idx="4">
                  <c:v>217410800</c:v>
                </c:pt>
                <c:pt idx="5">
                  <c:v>100863300</c:v>
                </c:pt>
                <c:pt idx="6">
                  <c:v>67493253.411938578</c:v>
                </c:pt>
                <c:pt idx="7">
                  <c:v>95938638.56648919</c:v>
                </c:pt>
                <c:pt idx="8">
                  <c:v>82357258.39453955</c:v>
                </c:pt>
                <c:pt idx="9">
                  <c:v>200325737.69562405</c:v>
                </c:pt>
                <c:pt idx="10">
                  <c:v>242767710.19544244</c:v>
                </c:pt>
              </c:numCache>
            </c:numRef>
          </c:val>
        </c:ser>
        <c:dLbls/>
        <c:gapWidth val="50"/>
        <c:overlap val="100"/>
        <c:axId val="75041408"/>
        <c:axId val="75059968"/>
      </c:barChart>
      <c:lineChart>
        <c:grouping val="standard"/>
        <c:ser>
          <c:idx val="1"/>
          <c:order val="2"/>
          <c:tx>
            <c:v>% PAYG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[1]DebtSummary!$D$24:$D$34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[1]PAYG!$K$31:$K$41</c:f>
              <c:numCache>
                <c:formatCode>General</c:formatCode>
                <c:ptCount val="11"/>
                <c:pt idx="0">
                  <c:v>0.22669350913676387</c:v>
                </c:pt>
                <c:pt idx="1">
                  <c:v>0.22918232398445257</c:v>
                </c:pt>
                <c:pt idx="2">
                  <c:v>0.22861319585690104</c:v>
                </c:pt>
                <c:pt idx="3">
                  <c:v>0.22898964059406676</c:v>
                </c:pt>
                <c:pt idx="4">
                  <c:v>0.23457411210302198</c:v>
                </c:pt>
                <c:pt idx="5">
                  <c:v>0.24200942005905846</c:v>
                </c:pt>
                <c:pt idx="6">
                  <c:v>0.25237904955056761</c:v>
                </c:pt>
                <c:pt idx="7">
                  <c:v>0.26049129296916046</c:v>
                </c:pt>
                <c:pt idx="8">
                  <c:v>0.26706194994908278</c:v>
                </c:pt>
                <c:pt idx="9">
                  <c:v>0.26856941802982909</c:v>
                </c:pt>
                <c:pt idx="10">
                  <c:v>0.26620802654884756</c:v>
                </c:pt>
              </c:numCache>
            </c:numRef>
          </c:val>
        </c:ser>
        <c:dLbls/>
        <c:marker val="1"/>
        <c:axId val="75062272"/>
        <c:axId val="75076352"/>
      </c:lineChart>
      <c:catAx>
        <c:axId val="750414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59968"/>
        <c:crosses val="autoZero"/>
        <c:auto val="1"/>
        <c:lblAlgn val="ctr"/>
        <c:lblOffset val="100"/>
        <c:tickLblSkip val="1"/>
        <c:tickMarkSkip val="1"/>
      </c:catAx>
      <c:valAx>
        <c:axId val="75059968"/>
        <c:scaling>
          <c:orientation val="minMax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41408"/>
        <c:crosses val="autoZero"/>
        <c:crossBetween val="between"/>
        <c:dispUnits>
          <c:builtInUnit val="millions"/>
        </c:dispUnits>
      </c:valAx>
      <c:catAx>
        <c:axId val="75062272"/>
        <c:scaling>
          <c:orientation val="minMax"/>
        </c:scaling>
        <c:delete val="1"/>
        <c:axPos val="b"/>
        <c:numFmt formatCode="General" sourceLinked="1"/>
        <c:tickLblPos val="none"/>
        <c:crossAx val="75076352"/>
        <c:crosses val="autoZero"/>
        <c:auto val="1"/>
        <c:lblAlgn val="ctr"/>
        <c:lblOffset val="100"/>
      </c:catAx>
      <c:valAx>
        <c:axId val="75076352"/>
        <c:scaling>
          <c:orientation val="minMax"/>
        </c:scaling>
        <c:axPos val="r"/>
        <c:numFmt formatCode="General" sourceLinked="1"/>
        <c:tickLblPos val="nextTo"/>
        <c:spPr>
          <a:ln w="3175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62272"/>
        <c:crosses val="max"/>
        <c:crossBetween val="between"/>
        <c:majorUnit val="2.0000000000000011E-2"/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5"/>
          <c:order val="0"/>
          <c:tx>
            <c:v>Funded</c:v>
          </c:tx>
          <c:spPr>
            <a:solidFill>
              <a:srgbClr val="CCFFFF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2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[1]Lookup_Chart_Funds!$I$4:$R$4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[1]Lookup_Chart_Funds!$I$8:$R$8</c:f>
              <c:numCache>
                <c:formatCode>General</c:formatCode>
                <c:ptCount val="10"/>
                <c:pt idx="0">
                  <c:v>297.43549999999999</c:v>
                </c:pt>
                <c:pt idx="1">
                  <c:v>421.11940000000021</c:v>
                </c:pt>
                <c:pt idx="2">
                  <c:v>436.82162970016049</c:v>
                </c:pt>
                <c:pt idx="3">
                  <c:v>325.44743960963831</c:v>
                </c:pt>
                <c:pt idx="4">
                  <c:v>191.93214944004976</c:v>
                </c:pt>
                <c:pt idx="5">
                  <c:v>176.17472295468752</c:v>
                </c:pt>
                <c:pt idx="6">
                  <c:v>199.60086597480489</c:v>
                </c:pt>
                <c:pt idx="7">
                  <c:v>171.25341115817355</c:v>
                </c:pt>
                <c:pt idx="8">
                  <c:v>287.77310563090555</c:v>
                </c:pt>
                <c:pt idx="9">
                  <c:v>308.22416976034248</c:v>
                </c:pt>
              </c:numCache>
            </c:numRef>
          </c:val>
        </c:ser>
        <c:ser>
          <c:idx val="0"/>
          <c:order val="1"/>
          <c:tx>
            <c:v>FY2003/2004 CIP</c:v>
          </c:tx>
          <c:spPr>
            <a:solidFill>
              <a:srgbClr val="FF00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[1]Lookup_Chart_Funds!$I$4:$R$4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[1]Lookup_Chart_Funds!$I$9:$R$9</c:f>
              <c:numCache>
                <c:formatCode>General</c:formatCode>
                <c:ptCount val="10"/>
                <c:pt idx="0">
                  <c:v>297.43549999999999</c:v>
                </c:pt>
                <c:pt idx="1">
                  <c:v>511.11940000000021</c:v>
                </c:pt>
                <c:pt idx="2">
                  <c:v>526.82162970016054</c:v>
                </c:pt>
                <c:pt idx="3">
                  <c:v>415.44743960963831</c:v>
                </c:pt>
                <c:pt idx="4">
                  <c:v>281.93214944004978</c:v>
                </c:pt>
                <c:pt idx="5">
                  <c:v>266.17472295468752</c:v>
                </c:pt>
                <c:pt idx="6">
                  <c:v>289.60086597480489</c:v>
                </c:pt>
                <c:pt idx="7">
                  <c:v>261.25341115817355</c:v>
                </c:pt>
                <c:pt idx="8">
                  <c:v>377.77310563090555</c:v>
                </c:pt>
                <c:pt idx="9">
                  <c:v>398.22416976034248</c:v>
                </c:pt>
              </c:numCache>
            </c:numRef>
          </c:val>
        </c:ser>
        <c:dLbls/>
        <c:gapWidth val="50"/>
        <c:axId val="75261440"/>
        <c:axId val="75263360"/>
      </c:barChart>
      <c:catAx>
        <c:axId val="75261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63360"/>
        <c:crosses val="autoZero"/>
        <c:auto val="1"/>
        <c:lblAlgn val="ctr"/>
        <c:lblOffset val="100"/>
        <c:tickLblSkip val="1"/>
        <c:tickMarkSkip val="1"/>
      </c:catAx>
      <c:valAx>
        <c:axId val="75263360"/>
        <c:scaling>
          <c:orientation val="minMax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614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2"/>
          <c:order val="0"/>
          <c:tx>
            <c:v>Average Revenue</c:v>
          </c:tx>
          <c:spPr>
            <a:ln w="38100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'[1]Average Rates'!$H$16:$T$16</c:f>
              <c:numCache>
                <c:formatCode>General</c:formatCode>
                <c:ptCount val="13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</c:numCache>
            </c:numRef>
          </c:cat>
          <c:val>
            <c:numRef>
              <c:f>'[1]Average Rates'!$H$30:$T$30</c:f>
              <c:numCache>
                <c:formatCode>General</c:formatCode>
                <c:ptCount val="13"/>
                <c:pt idx="0">
                  <c:v>410.595462739352</c:v>
                </c:pt>
                <c:pt idx="1">
                  <c:v>411.92061977707738</c:v>
                </c:pt>
                <c:pt idx="2">
                  <c:v>407.46598427930041</c:v>
                </c:pt>
                <c:pt idx="3">
                  <c:v>405.05087710077783</c:v>
                </c:pt>
                <c:pt idx="4">
                  <c:v>428.38798736169002</c:v>
                </c:pt>
                <c:pt idx="5">
                  <c:v>453.55031303558928</c:v>
                </c:pt>
                <c:pt idx="6">
                  <c:v>475.08045500698012</c:v>
                </c:pt>
                <c:pt idx="7">
                  <c:v>495.74516055892752</c:v>
                </c:pt>
                <c:pt idx="8">
                  <c:v>517.2825460288966</c:v>
                </c:pt>
                <c:pt idx="9">
                  <c:v>540.97984383185587</c:v>
                </c:pt>
                <c:pt idx="10">
                  <c:v>564.20738333147926</c:v>
                </c:pt>
                <c:pt idx="11">
                  <c:v>588.1981654434403</c:v>
                </c:pt>
                <c:pt idx="12">
                  <c:v>612.634042869979</c:v>
                </c:pt>
              </c:numCache>
            </c:numRef>
          </c:val>
        </c:ser>
        <c:ser>
          <c:idx val="1"/>
          <c:order val="1"/>
          <c:tx>
            <c:strRef>
              <c:f>'[1]Average Rates'!$D$135</c:f>
              <c:strCache>
                <c:ptCount val="1"/>
                <c:pt idx="0">
                  <c:v>Average Cost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numRef>
              <c:f>'[1]Average Rates'!$H$16:$T$16</c:f>
              <c:numCache>
                <c:formatCode>General</c:formatCode>
                <c:ptCount val="13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</c:numCache>
            </c:numRef>
          </c:cat>
          <c:val>
            <c:numRef>
              <c:f>'[1]Average Rates'!$H$135:$T$135</c:f>
              <c:numCache>
                <c:formatCode>General</c:formatCode>
                <c:ptCount val="13"/>
                <c:pt idx="0">
                  <c:v>401.69063810379333</c:v>
                </c:pt>
                <c:pt idx="1">
                  <c:v>411.16501401995475</c:v>
                </c:pt>
                <c:pt idx="2">
                  <c:v>376.12769698543372</c:v>
                </c:pt>
                <c:pt idx="3">
                  <c:v>426.00716146220304</c:v>
                </c:pt>
                <c:pt idx="4">
                  <c:v>447.45387499536344</c:v>
                </c:pt>
                <c:pt idx="5">
                  <c:v>489.46829369500995</c:v>
                </c:pt>
                <c:pt idx="6">
                  <c:v>473.92951595684724</c:v>
                </c:pt>
                <c:pt idx="7">
                  <c:v>494.59565281584759</c:v>
                </c:pt>
                <c:pt idx="8">
                  <c:v>530.61823316690425</c:v>
                </c:pt>
                <c:pt idx="9">
                  <c:v>538.03251273165768</c:v>
                </c:pt>
                <c:pt idx="10">
                  <c:v>563.96538092085598</c:v>
                </c:pt>
                <c:pt idx="11">
                  <c:v>584.49570816325524</c:v>
                </c:pt>
                <c:pt idx="12">
                  <c:v>589.50750709418639</c:v>
                </c:pt>
              </c:numCache>
            </c:numRef>
          </c:val>
        </c:ser>
        <c:dLbls/>
        <c:marker val="1"/>
        <c:axId val="75502336"/>
        <c:axId val="75504256"/>
      </c:lineChart>
      <c:catAx>
        <c:axId val="755023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504256"/>
        <c:crosses val="autoZero"/>
        <c:auto val="1"/>
        <c:lblAlgn val="ctr"/>
        <c:lblOffset val="100"/>
        <c:tickLblSkip val="1"/>
        <c:tickMarkSkip val="1"/>
      </c:catAx>
      <c:valAx>
        <c:axId val="75504256"/>
        <c:scaling>
          <c:orientation val="minMax"/>
          <c:max val="650"/>
          <c:min val="375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Rates ($/AF)</a:t>
                </a:r>
              </a:p>
            </c:rich>
          </c:tx>
          <c:spPr>
            <a:noFill/>
            <a:ln w="25400">
              <a:noFill/>
            </a:ln>
          </c:spPr>
        </c:title>
        <c:numFmt formatCode="_(\$* #,##0_);_(\$* \(#,##0\);_(\$* &quot;-&quot;_);_(@_)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502336"/>
        <c:crosses val="autoZero"/>
        <c:crossBetween val="between"/>
        <c:majorUnit val="25"/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5"/>
          <c:order val="0"/>
          <c:tx>
            <c:strRef>
              <c:f>[1]BGT_Other!$G$14</c:f>
              <c:strCache>
                <c:ptCount val="1"/>
                <c:pt idx="0">
                  <c:v>Debt Service, PAYG, and Defeasance</c:v>
                </c:pt>
              </c:strCache>
            </c:strRef>
          </c:tx>
          <c:spPr>
            <a:solidFill>
              <a:srgbClr val="C0C0C0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[1]BGT_Other!$V$14:$AE$14</c:f>
              <c:numCache>
                <c:formatCode>General</c:formatCode>
                <c:ptCount val="10"/>
                <c:pt idx="0">
                  <c:v>318767000</c:v>
                </c:pt>
                <c:pt idx="1">
                  <c:v>319289055.11194062</c:v>
                </c:pt>
                <c:pt idx="2">
                  <c:v>332931817.71610731</c:v>
                </c:pt>
                <c:pt idx="3">
                  <c:v>331552146.72444063</c:v>
                </c:pt>
                <c:pt idx="4">
                  <c:v>344206448.56194067</c:v>
                </c:pt>
                <c:pt idx="5">
                  <c:v>363199008.54418945</c:v>
                </c:pt>
                <c:pt idx="6">
                  <c:v>377324325.00360727</c:v>
                </c:pt>
                <c:pt idx="7">
                  <c:v>372296184.02860731</c:v>
                </c:pt>
                <c:pt idx="8">
                  <c:v>383280541.83694065</c:v>
                </c:pt>
                <c:pt idx="9">
                  <c:v>392210907.28194064</c:v>
                </c:pt>
              </c:numCache>
            </c:numRef>
          </c:val>
        </c:ser>
        <c:ser>
          <c:idx val="3"/>
          <c:order val="1"/>
          <c:tx>
            <c:strRef>
              <c:f>[1]BGT_Other!$G$13</c:f>
              <c:strCache>
                <c:ptCount val="1"/>
                <c:pt idx="0">
                  <c:v>SWP (w/o power)</c:v>
                </c:pt>
              </c:strCache>
            </c:strRef>
          </c:tx>
          <c:spPr>
            <a:solidFill>
              <a:srgbClr val="00FF00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[1]BGT_Other!$V$13:$AE$13</c:f>
              <c:numCache>
                <c:formatCode>General</c:formatCode>
                <c:ptCount val="10"/>
                <c:pt idx="0">
                  <c:v>251866012.72431639</c:v>
                </c:pt>
                <c:pt idx="1">
                  <c:v>277205820.57601631</c:v>
                </c:pt>
                <c:pt idx="2">
                  <c:v>278017533.01082969</c:v>
                </c:pt>
                <c:pt idx="3">
                  <c:v>281560080.5457902</c:v>
                </c:pt>
                <c:pt idx="4">
                  <c:v>279934366.71372044</c:v>
                </c:pt>
                <c:pt idx="5">
                  <c:v>281688154.3508991</c:v>
                </c:pt>
                <c:pt idx="6">
                  <c:v>285719851.04893732</c:v>
                </c:pt>
                <c:pt idx="7">
                  <c:v>299068805.32528418</c:v>
                </c:pt>
                <c:pt idx="8">
                  <c:v>313690132.17095453</c:v>
                </c:pt>
                <c:pt idx="9">
                  <c:v>317691196.77337468</c:v>
                </c:pt>
              </c:numCache>
            </c:numRef>
          </c:val>
        </c:ser>
        <c:ser>
          <c:idx val="2"/>
          <c:order val="2"/>
          <c:tx>
            <c:strRef>
              <c:f>[1]BGT_Other!$G$12</c:f>
              <c:strCache>
                <c:ptCount val="1"/>
                <c:pt idx="0">
                  <c:v>O&amp;M and Operating Equip.</c:v>
                </c:pt>
              </c:strCache>
            </c:strRef>
          </c:tx>
          <c:spPr>
            <a:solidFill>
              <a:srgbClr val="FFFF00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[1]BGT_Other!$V$12:$AE$12</c:f>
              <c:numCache>
                <c:formatCode>General</c:formatCode>
                <c:ptCount val="10"/>
                <c:pt idx="0">
                  <c:v>247837216.82202899</c:v>
                </c:pt>
                <c:pt idx="1">
                  <c:v>250809935.1235764</c:v>
                </c:pt>
                <c:pt idx="2">
                  <c:v>251271714.20315546</c:v>
                </c:pt>
                <c:pt idx="3">
                  <c:v>259086895.20438513</c:v>
                </c:pt>
                <c:pt idx="4">
                  <c:v>267017359.05969805</c:v>
                </c:pt>
                <c:pt idx="5">
                  <c:v>275177078.07624042</c:v>
                </c:pt>
                <c:pt idx="6">
                  <c:v>284567531.99323094</c:v>
                </c:pt>
                <c:pt idx="7">
                  <c:v>294523197.19133413</c:v>
                </c:pt>
                <c:pt idx="8">
                  <c:v>303781259.57678843</c:v>
                </c:pt>
                <c:pt idx="9">
                  <c:v>312529059.01374716</c:v>
                </c:pt>
              </c:numCache>
            </c:numRef>
          </c:val>
        </c:ser>
        <c:ser>
          <c:idx val="0"/>
          <c:order val="3"/>
          <c:tx>
            <c:strRef>
              <c:f>[1]BGT_Other!$G$11</c:f>
              <c:strCache>
                <c:ptCount val="1"/>
                <c:pt idx="0">
                  <c:v>Water Transfers</c:v>
                </c:pt>
              </c:strCache>
            </c:strRef>
          </c:tx>
          <c:spPr>
            <a:solidFill>
              <a:srgbClr val="FF00FF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[1]BGT_Other!$V$11:$AE$11</c:f>
              <c:numCache>
                <c:formatCode>General</c:formatCode>
                <c:ptCount val="10"/>
                <c:pt idx="0">
                  <c:v>38829134.873146847</c:v>
                </c:pt>
                <c:pt idx="1">
                  <c:v>98965052.968156815</c:v>
                </c:pt>
                <c:pt idx="2">
                  <c:v>93065708.812069029</c:v>
                </c:pt>
                <c:pt idx="3">
                  <c:v>46814803.914926142</c:v>
                </c:pt>
                <c:pt idx="4">
                  <c:v>40679487.40642941</c:v>
                </c:pt>
                <c:pt idx="5">
                  <c:v>39685724.512730777</c:v>
                </c:pt>
                <c:pt idx="6">
                  <c:v>40363188.298755601</c:v>
                </c:pt>
                <c:pt idx="7">
                  <c:v>42546502.720643505</c:v>
                </c:pt>
                <c:pt idx="8">
                  <c:v>45304004.686174318</c:v>
                </c:pt>
                <c:pt idx="9">
                  <c:v>50216681.219213963</c:v>
                </c:pt>
              </c:numCache>
            </c:numRef>
          </c:val>
        </c:ser>
        <c:ser>
          <c:idx val="1"/>
          <c:order val="4"/>
          <c:tx>
            <c:strRef>
              <c:f>[1]BGT_Other!$G$10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FF9900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[1]BGT_Other!$V$10:$AE$10</c:f>
              <c:numCache>
                <c:formatCode>General</c:formatCode>
                <c:ptCount val="10"/>
                <c:pt idx="0">
                  <c:v>40034000</c:v>
                </c:pt>
                <c:pt idx="1">
                  <c:v>43766854</c:v>
                </c:pt>
                <c:pt idx="2">
                  <c:v>47101034</c:v>
                </c:pt>
                <c:pt idx="3">
                  <c:v>49845648</c:v>
                </c:pt>
                <c:pt idx="4">
                  <c:v>66243164</c:v>
                </c:pt>
                <c:pt idx="5">
                  <c:v>66824731</c:v>
                </c:pt>
                <c:pt idx="6">
                  <c:v>72878966</c:v>
                </c:pt>
                <c:pt idx="7">
                  <c:v>87271941</c:v>
                </c:pt>
                <c:pt idx="8">
                  <c:v>88878154.999999985</c:v>
                </c:pt>
                <c:pt idx="9">
                  <c:v>89571610</c:v>
                </c:pt>
              </c:numCache>
            </c:numRef>
          </c:val>
        </c:ser>
        <c:ser>
          <c:idx val="4"/>
          <c:order val="5"/>
          <c:tx>
            <c:strRef>
              <c:f>[1]BGT_Other!$G$9</c:f>
              <c:strCache>
                <c:ptCount val="1"/>
                <c:pt idx="0">
                  <c:v>Power</c:v>
                </c:pt>
              </c:strCache>
            </c:strRef>
          </c:tx>
          <c:spPr>
            <a:solidFill>
              <a:srgbClr val="CCFFFF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[1]BGT_Other!$V$9:$AE$9</c:f>
              <c:numCache>
                <c:formatCode>General</c:formatCode>
                <c:ptCount val="10"/>
                <c:pt idx="0">
                  <c:v>186242987.27568361</c:v>
                </c:pt>
                <c:pt idx="1">
                  <c:v>170634538.94482145</c:v>
                </c:pt>
                <c:pt idx="2">
                  <c:v>159059122.0844394</c:v>
                </c:pt>
                <c:pt idx="3">
                  <c:v>167645326.31919718</c:v>
                </c:pt>
                <c:pt idx="4">
                  <c:v>179481941.51078123</c:v>
                </c:pt>
                <c:pt idx="5">
                  <c:v>187953190.22964549</c:v>
                </c:pt>
                <c:pt idx="6">
                  <c:v>191857227.5157128</c:v>
                </c:pt>
                <c:pt idx="7">
                  <c:v>185275538.56487972</c:v>
                </c:pt>
                <c:pt idx="8">
                  <c:v>183363506.59758067</c:v>
                </c:pt>
                <c:pt idx="9">
                  <c:v>183510479.0021109</c:v>
                </c:pt>
              </c:numCache>
            </c:numRef>
          </c:val>
        </c:ser>
        <c:ser>
          <c:idx val="6"/>
          <c:order val="6"/>
          <c:tx>
            <c:strRef>
              <c:f>[1]BGT_Other!$G$8</c:f>
              <c:strCache>
                <c:ptCount val="1"/>
                <c:pt idx="0">
                  <c:v>Variable Treatment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cat>
            <c:numRef>
              <c:f>[1]BGT_Other!$V$4:$AE$4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[1]BGT_Other!$V$8:$AE$8</c:f>
              <c:numCache>
                <c:formatCode>General</c:formatCode>
                <c:ptCount val="10"/>
                <c:pt idx="0">
                  <c:v>36265301.33797095</c:v>
                </c:pt>
                <c:pt idx="1">
                  <c:v>28600055.347934935</c:v>
                </c:pt>
                <c:pt idx="2">
                  <c:v>29339304.426364001</c:v>
                </c:pt>
                <c:pt idx="3">
                  <c:v>28718307.024388984</c:v>
                </c:pt>
                <c:pt idx="4">
                  <c:v>28604915.634990565</c:v>
                </c:pt>
                <c:pt idx="5">
                  <c:v>29380712.896611974</c:v>
                </c:pt>
                <c:pt idx="6">
                  <c:v>27783712.095330119</c:v>
                </c:pt>
                <c:pt idx="7">
                  <c:v>27952656.742394779</c:v>
                </c:pt>
                <c:pt idx="8">
                  <c:v>28636675.116461065</c:v>
                </c:pt>
                <c:pt idx="9">
                  <c:v>27908621.814357433</c:v>
                </c:pt>
              </c:numCache>
            </c:numRef>
          </c:val>
        </c:ser>
        <c:dLbls/>
        <c:gapWidth val="50"/>
        <c:overlap val="100"/>
        <c:axId val="75687808"/>
        <c:axId val="75898880"/>
      </c:barChart>
      <c:catAx>
        <c:axId val="75687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898880"/>
        <c:crosses val="autoZero"/>
        <c:auto val="1"/>
        <c:lblAlgn val="ctr"/>
        <c:lblOffset val="100"/>
        <c:tickLblSkip val="1"/>
        <c:tickMarkSkip val="1"/>
      </c:catAx>
      <c:valAx>
        <c:axId val="75898880"/>
        <c:scaling>
          <c:orientation val="minMax"/>
          <c:min val="0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687808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  <c:userShapes r:id="rId1"/>
</c:chartSpace>
</file>

<file path=xl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[1]Lookup_Chart_LRFP!$E$33</c:f>
              <c:strCache>
                <c:ptCount val="1"/>
                <c:pt idx="0">
                  <c:v>Water Sales</c:v>
                </c:pt>
              </c:strCache>
            </c:strRef>
          </c:tx>
          <c:spPr>
            <a:solidFill>
              <a:srgbClr val="CCFFFF"/>
            </a:solidFill>
            <a:ln w="25400">
              <a:noFill/>
            </a:ln>
          </c:spPr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[1]Lookup_Chart_LRFP!$T$33:$AC$33</c:f>
              <c:numCache>
                <c:formatCode>General</c:formatCode>
                <c:ptCount val="10"/>
                <c:pt idx="0">
                  <c:v>823579999.99999988</c:v>
                </c:pt>
                <c:pt idx="1">
                  <c:v>842486628.98191977</c:v>
                </c:pt>
                <c:pt idx="2">
                  <c:v>845356767.86320698</c:v>
                </c:pt>
                <c:pt idx="3">
                  <c:v>903710863.47239554</c:v>
                </c:pt>
                <c:pt idx="4">
                  <c:v>937389636.29548061</c:v>
                </c:pt>
                <c:pt idx="5">
                  <c:v>972776665.06876838</c:v>
                </c:pt>
                <c:pt idx="6">
                  <c:v>1026944327.3611622</c:v>
                </c:pt>
                <c:pt idx="7">
                  <c:v>1055643050.9371183</c:v>
                </c:pt>
                <c:pt idx="8">
                  <c:v>1095402103.2112985</c:v>
                </c:pt>
                <c:pt idx="9">
                  <c:v>1156819854.234122</c:v>
                </c:pt>
              </c:numCache>
            </c:numRef>
          </c:val>
        </c:ser>
        <c:ser>
          <c:idx val="1"/>
          <c:order val="1"/>
          <c:tx>
            <c:strRef>
              <c:f>[1]Lookup_Chart_LRFP!$E$34</c:f>
              <c:strCache>
                <c:ptCount val="1"/>
                <c:pt idx="0">
                  <c:v>Taxes and Annexation</c:v>
                </c:pt>
              </c:strCache>
            </c:strRef>
          </c:tx>
          <c:spPr>
            <a:solidFill>
              <a:srgbClr val="FF00FF"/>
            </a:solidFill>
            <a:ln w="25400">
              <a:noFill/>
            </a:ln>
          </c:spPr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[1]Lookup_Chart_LRFP!$T$34:$AC$34</c:f>
              <c:numCache>
                <c:formatCode>General</c:formatCode>
                <c:ptCount val="10"/>
                <c:pt idx="0">
                  <c:v>95837158.583354831</c:v>
                </c:pt>
                <c:pt idx="1">
                  <c:v>97421670.214248002</c:v>
                </c:pt>
                <c:pt idx="2">
                  <c:v>96975629.334532961</c:v>
                </c:pt>
                <c:pt idx="3">
                  <c:v>96672193.577223614</c:v>
                </c:pt>
                <c:pt idx="4">
                  <c:v>96584307.127568096</c:v>
                </c:pt>
                <c:pt idx="5">
                  <c:v>97457962.518519461</c:v>
                </c:pt>
                <c:pt idx="6">
                  <c:v>96230106.317289844</c:v>
                </c:pt>
                <c:pt idx="7">
                  <c:v>86587452.912035644</c:v>
                </c:pt>
                <c:pt idx="8">
                  <c:v>89000834.038676351</c:v>
                </c:pt>
                <c:pt idx="9">
                  <c:v>87159517.787849873</c:v>
                </c:pt>
              </c:numCache>
            </c:numRef>
          </c:val>
        </c:ser>
        <c:ser>
          <c:idx val="2"/>
          <c:order val="2"/>
          <c:tx>
            <c:strRef>
              <c:f>[1]Lookup_Chart_LRFP!$E$35</c:f>
              <c:strCache>
                <c:ptCount val="1"/>
                <c:pt idx="0">
                  <c:v>Readiness-to-Serve</c:v>
                </c:pt>
              </c:strCache>
            </c:strRef>
          </c:tx>
          <c:spPr>
            <a:solidFill>
              <a:srgbClr val="FFCC99"/>
            </a:solidFill>
            <a:ln w="25400">
              <a:noFill/>
            </a:ln>
          </c:spPr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[1]Lookup_Chart_LRFP!$T$35:$AC$35</c:f>
              <c:numCache>
                <c:formatCode>General</c:formatCode>
                <c:ptCount val="10"/>
                <c:pt idx="0">
                  <c:v>77689000</c:v>
                </c:pt>
                <c:pt idx="1">
                  <c:v>80000000</c:v>
                </c:pt>
                <c:pt idx="2">
                  <c:v>82500000</c:v>
                </c:pt>
                <c:pt idx="3">
                  <c:v>85000000</c:v>
                </c:pt>
                <c:pt idx="4">
                  <c:v>85000000</c:v>
                </c:pt>
                <c:pt idx="5">
                  <c:v>85000000</c:v>
                </c:pt>
                <c:pt idx="6">
                  <c:v>85000000</c:v>
                </c:pt>
                <c:pt idx="7">
                  <c:v>85000000</c:v>
                </c:pt>
                <c:pt idx="8">
                  <c:v>85000000</c:v>
                </c:pt>
                <c:pt idx="9">
                  <c:v>85000000</c:v>
                </c:pt>
              </c:numCache>
            </c:numRef>
          </c:val>
        </c:ser>
        <c:ser>
          <c:idx val="3"/>
          <c:order val="3"/>
          <c:tx>
            <c:strRef>
              <c:f>[1]Lookup_Chart_LRFP!$E$36</c:f>
              <c:strCache>
                <c:ptCount val="1"/>
                <c:pt idx="0">
                  <c:v>Interest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[1]Lookup_Chart_LRFP!$T$36:$AC$36</c:f>
              <c:numCache>
                <c:formatCode>General</c:formatCode>
                <c:ptCount val="10"/>
                <c:pt idx="0">
                  <c:v>36494101.995876119</c:v>
                </c:pt>
                <c:pt idx="1">
                  <c:v>29541028.516562819</c:v>
                </c:pt>
                <c:pt idx="2">
                  <c:v>26919508.450473182</c:v>
                </c:pt>
                <c:pt idx="3">
                  <c:v>33737165.518851027</c:v>
                </c:pt>
                <c:pt idx="4">
                  <c:v>34015175.264215067</c:v>
                </c:pt>
                <c:pt idx="5">
                  <c:v>33950929.429833755</c:v>
                </c:pt>
                <c:pt idx="6">
                  <c:v>33975446.918309867</c:v>
                </c:pt>
                <c:pt idx="7">
                  <c:v>34777067.812821038</c:v>
                </c:pt>
                <c:pt idx="8">
                  <c:v>36163471.235866144</c:v>
                </c:pt>
                <c:pt idx="9">
                  <c:v>39311405.102640219</c:v>
                </c:pt>
              </c:numCache>
            </c:numRef>
          </c:val>
        </c:ser>
        <c:ser>
          <c:idx val="4"/>
          <c:order val="4"/>
          <c:tx>
            <c:strRef>
              <c:f>[1]Lookup_Chart_LRFP!$E$37</c:f>
              <c:strCache>
                <c:ptCount val="1"/>
                <c:pt idx="0">
                  <c:v>Capacity Charge</c:v>
                </c:pt>
              </c:strCache>
            </c:strRef>
          </c:tx>
          <c:spPr>
            <a:solidFill>
              <a:srgbClr val="00FF00"/>
            </a:solidFill>
            <a:ln w="25400">
              <a:noFill/>
            </a:ln>
          </c:spPr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[1]Lookup_Chart_LRFP!$T$37:$AC$37</c:f>
              <c:numCache>
                <c:formatCode>General</c:formatCode>
                <c:ptCount val="10"/>
                <c:pt idx="0">
                  <c:v>22433000</c:v>
                </c:pt>
                <c:pt idx="1">
                  <c:v>30664820</c:v>
                </c:pt>
                <c:pt idx="2">
                  <c:v>33748000</c:v>
                </c:pt>
                <c:pt idx="3">
                  <c:v>35400000</c:v>
                </c:pt>
                <c:pt idx="4">
                  <c:v>36108000</c:v>
                </c:pt>
                <c:pt idx="5">
                  <c:v>39176000</c:v>
                </c:pt>
                <c:pt idx="6">
                  <c:v>42952000</c:v>
                </c:pt>
                <c:pt idx="7">
                  <c:v>46020000</c:v>
                </c:pt>
                <c:pt idx="8">
                  <c:v>50740000</c:v>
                </c:pt>
                <c:pt idx="9">
                  <c:v>56640000</c:v>
                </c:pt>
              </c:numCache>
            </c:numRef>
          </c:val>
        </c:ser>
        <c:ser>
          <c:idx val="5"/>
          <c:order val="5"/>
          <c:tx>
            <c:strRef>
              <c:f>[1]Lookup_Chart_LRFP!$E$38</c:f>
              <c:strCache>
                <c:ptCount val="1"/>
                <c:pt idx="0">
                  <c:v>Power and Other</c:v>
                </c:pt>
              </c:strCache>
            </c:strRef>
          </c:tx>
          <c:spPr>
            <a:solidFill>
              <a:srgbClr val="FFFF00"/>
            </a:solidFill>
            <a:ln w="25400">
              <a:noFill/>
            </a:ln>
          </c:spPr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[1]Lookup_Chart_LRFP!$T$38:$AC$38</c:f>
              <c:numCache>
                <c:formatCode>General</c:formatCode>
                <c:ptCount val="10"/>
                <c:pt idx="0">
                  <c:v>26851898.611572996</c:v>
                </c:pt>
                <c:pt idx="1">
                  <c:v>19588863.658716619</c:v>
                </c:pt>
                <c:pt idx="2">
                  <c:v>15635963.209703883</c:v>
                </c:pt>
                <c:pt idx="3">
                  <c:v>20346768.343761347</c:v>
                </c:pt>
                <c:pt idx="4">
                  <c:v>20230367.100081854</c:v>
                </c:pt>
                <c:pt idx="5">
                  <c:v>15596338.271902537</c:v>
                </c:pt>
                <c:pt idx="6">
                  <c:v>14363919.491880246</c:v>
                </c:pt>
                <c:pt idx="7">
                  <c:v>14472355.102260267</c:v>
                </c:pt>
                <c:pt idx="8">
                  <c:v>14792928.596155789</c:v>
                </c:pt>
                <c:pt idx="9">
                  <c:v>15297514.830103835</c:v>
                </c:pt>
              </c:numCache>
            </c:numRef>
          </c:val>
        </c:ser>
        <c:dLbls/>
        <c:gapWidth val="50"/>
        <c:overlap val="100"/>
        <c:axId val="75950336"/>
        <c:axId val="76034432"/>
      </c:barChart>
      <c:catAx>
        <c:axId val="759503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34432"/>
        <c:crosses val="autoZero"/>
        <c:auto val="1"/>
        <c:lblAlgn val="ctr"/>
        <c:lblOffset val="100"/>
        <c:tickLblSkip val="1"/>
        <c:tickMarkSkip val="1"/>
      </c:catAx>
      <c:valAx>
        <c:axId val="76034432"/>
        <c:scaling>
          <c:orientation val="minMax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950336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3"/>
          <c:order val="0"/>
          <c:tx>
            <c:v>System Access Rate</c:v>
          </c:tx>
          <c:spPr>
            <a:solidFill>
              <a:srgbClr val="00FFFF"/>
            </a:solidFill>
            <a:ln w="25400">
              <a:noFill/>
            </a:ln>
          </c:spPr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[1]BGT_Table_Rates!$F$5:$P$5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[1]BGT_Table_Rates!$F$9:$P$9</c:f>
              <c:numCache>
                <c:formatCode>General</c:formatCode>
                <c:ptCount val="11"/>
                <c:pt idx="0">
                  <c:v>141</c:v>
                </c:pt>
                <c:pt idx="1">
                  <c:v>163</c:v>
                </c:pt>
                <c:pt idx="2">
                  <c:v>163</c:v>
                </c:pt>
                <c:pt idx="3">
                  <c:v>172</c:v>
                </c:pt>
                <c:pt idx="4">
                  <c:v>181</c:v>
                </c:pt>
                <c:pt idx="5">
                  <c:v>181</c:v>
                </c:pt>
                <c:pt idx="6">
                  <c:v>188</c:v>
                </c:pt>
                <c:pt idx="7">
                  <c:v>197</c:v>
                </c:pt>
                <c:pt idx="8">
                  <c:v>203</c:v>
                </c:pt>
                <c:pt idx="9">
                  <c:v>213</c:v>
                </c:pt>
                <c:pt idx="10">
                  <c:v>225</c:v>
                </c:pt>
              </c:numCache>
            </c:numRef>
          </c:val>
        </c:ser>
        <c:ser>
          <c:idx val="4"/>
          <c:order val="1"/>
          <c:tx>
            <c:v>Water Stewardship Rate</c:v>
          </c:tx>
          <c:spPr>
            <a:solidFill>
              <a:srgbClr val="FFCC99"/>
            </a:solidFill>
            <a:ln w="25400">
              <a:noFill/>
            </a:ln>
          </c:spPr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[1]BGT_Table_Rates!$F$5:$P$5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[1]BGT_Table_Rates!$F$11:$P$11</c:f>
              <c:numCache>
                <c:formatCode>General</c:formatCode>
                <c:ptCount val="11"/>
                <c:pt idx="0">
                  <c:v>23</c:v>
                </c:pt>
                <c:pt idx="1">
                  <c:v>30</c:v>
                </c:pt>
                <c:pt idx="2">
                  <c:v>25</c:v>
                </c:pt>
                <c:pt idx="3">
                  <c:v>25</c:v>
                </c:pt>
                <c:pt idx="4">
                  <c:v>27</c:v>
                </c:pt>
                <c:pt idx="5">
                  <c:v>36</c:v>
                </c:pt>
                <c:pt idx="6">
                  <c:v>36</c:v>
                </c:pt>
                <c:pt idx="7">
                  <c:v>40</c:v>
                </c:pt>
                <c:pt idx="8">
                  <c:v>48</c:v>
                </c:pt>
                <c:pt idx="9">
                  <c:v>50</c:v>
                </c:pt>
                <c:pt idx="10">
                  <c:v>51</c:v>
                </c:pt>
              </c:numCache>
            </c:numRef>
          </c:val>
        </c:ser>
        <c:ser>
          <c:idx val="2"/>
          <c:order val="2"/>
          <c:tx>
            <c:v>System Power Rate</c:v>
          </c:tx>
          <c:spPr>
            <a:solidFill>
              <a:srgbClr val="FF0000"/>
            </a:solidFill>
            <a:ln w="25400">
              <a:noFill/>
            </a:ln>
          </c:spPr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[1]BGT_Table_Rates!$F$5:$P$5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[1]BGT_Table_Rates!$F$13:$P$13</c:f>
              <c:numCache>
                <c:formatCode>General</c:formatCode>
                <c:ptCount val="11"/>
                <c:pt idx="0">
                  <c:v>89</c:v>
                </c:pt>
                <c:pt idx="1">
                  <c:v>60</c:v>
                </c:pt>
                <c:pt idx="2">
                  <c:v>75</c:v>
                </c:pt>
                <c:pt idx="3">
                  <c:v>78</c:v>
                </c:pt>
                <c:pt idx="4">
                  <c:v>83</c:v>
                </c:pt>
                <c:pt idx="5">
                  <c:v>89</c:v>
                </c:pt>
                <c:pt idx="6">
                  <c:v>97</c:v>
                </c:pt>
                <c:pt idx="7">
                  <c:v>99</c:v>
                </c:pt>
                <c:pt idx="8">
                  <c:v>99</c:v>
                </c:pt>
                <c:pt idx="9">
                  <c:v>99</c:v>
                </c:pt>
                <c:pt idx="10">
                  <c:v>99</c:v>
                </c:pt>
              </c:numCache>
            </c:numRef>
          </c:val>
        </c:ser>
        <c:ser>
          <c:idx val="0"/>
          <c:order val="3"/>
          <c:tx>
            <c:v>Tier 1 Supply</c:v>
          </c:tx>
          <c:spPr>
            <a:solidFill>
              <a:srgbClr val="00FF00"/>
            </a:solidFill>
            <a:ln w="25400">
              <a:noFill/>
            </a:ln>
          </c:spPr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[1]BGT_Table_Rates!$F$5:$P$5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[1]BGT_Table_Rates!$F$6:$P$6</c:f>
              <c:numCache>
                <c:formatCode>General</c:formatCode>
                <c:ptCount val="11"/>
                <c:pt idx="0">
                  <c:v>73</c:v>
                </c:pt>
                <c:pt idx="1">
                  <c:v>73</c:v>
                </c:pt>
                <c:pt idx="2">
                  <c:v>73</c:v>
                </c:pt>
                <c:pt idx="3">
                  <c:v>79</c:v>
                </c:pt>
                <c:pt idx="4">
                  <c:v>79</c:v>
                </c:pt>
                <c:pt idx="5">
                  <c:v>83</c:v>
                </c:pt>
                <c:pt idx="6">
                  <c:v>88</c:v>
                </c:pt>
                <c:pt idx="7">
                  <c:v>93</c:v>
                </c:pt>
                <c:pt idx="8">
                  <c:v>101</c:v>
                </c:pt>
                <c:pt idx="9">
                  <c:v>109</c:v>
                </c:pt>
                <c:pt idx="10">
                  <c:v>115</c:v>
                </c:pt>
              </c:numCache>
            </c:numRef>
          </c:val>
        </c:ser>
        <c:ser>
          <c:idx val="1"/>
          <c:order val="4"/>
          <c:tx>
            <c:v>Treatment Surcharge</c:v>
          </c:tx>
          <c:spPr>
            <a:solidFill>
              <a:srgbClr val="993366"/>
            </a:solidFill>
            <a:ln w="25400">
              <a:noFill/>
            </a:ln>
          </c:spPr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[1]BGT_Table_Rates!$F$5:$P$5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[1]BGT_Table_Rates!$F$22:$P$22</c:f>
              <c:numCache>
                <c:formatCode>General</c:formatCode>
                <c:ptCount val="11"/>
                <c:pt idx="0">
                  <c:v>82</c:v>
                </c:pt>
                <c:pt idx="1">
                  <c:v>92</c:v>
                </c:pt>
                <c:pt idx="2">
                  <c:v>107</c:v>
                </c:pt>
                <c:pt idx="3">
                  <c:v>114</c:v>
                </c:pt>
                <c:pt idx="4">
                  <c:v>123</c:v>
                </c:pt>
                <c:pt idx="5">
                  <c:v>129</c:v>
                </c:pt>
                <c:pt idx="6">
                  <c:v>134</c:v>
                </c:pt>
                <c:pt idx="7">
                  <c:v>139</c:v>
                </c:pt>
                <c:pt idx="8">
                  <c:v>142</c:v>
                </c:pt>
                <c:pt idx="9">
                  <c:v>147</c:v>
                </c:pt>
                <c:pt idx="10">
                  <c:v>153</c:v>
                </c:pt>
              </c:numCache>
            </c:numRef>
          </c:val>
        </c:ser>
        <c:dLbls/>
        <c:gapWidth val="40"/>
        <c:overlap val="100"/>
        <c:axId val="76221440"/>
        <c:axId val="76231808"/>
      </c:barChart>
      <c:lineChart>
        <c:grouping val="standard"/>
        <c:ser>
          <c:idx val="5"/>
          <c:order val="5"/>
          <c:tx>
            <c:v>Total Treated Full Service</c:v>
          </c:tx>
          <c:spPr>
            <a:ln w="28575">
              <a:noFill/>
            </a:ln>
          </c:spPr>
          <c:marker>
            <c:symbol val="none"/>
          </c:marker>
          <c:dLbls>
            <c:numFmt formatCode="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8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numRef>
              <c:f>[1]BGT_Table_Rates!$F$5:$P$5</c:f>
              <c:numCache>
                <c:formatCode>General</c:formatCode>
                <c:ptCount val="1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</c:numCache>
            </c:numRef>
          </c:cat>
          <c:val>
            <c:numRef>
              <c:f>[1]BGT_Table_Rates!$F$24:$P$24</c:f>
              <c:numCache>
                <c:formatCode>General</c:formatCode>
                <c:ptCount val="11"/>
                <c:pt idx="0">
                  <c:v>408</c:v>
                </c:pt>
                <c:pt idx="1">
                  <c:v>418</c:v>
                </c:pt>
                <c:pt idx="2">
                  <c:v>443</c:v>
                </c:pt>
                <c:pt idx="3">
                  <c:v>468</c:v>
                </c:pt>
                <c:pt idx="4">
                  <c:v>493</c:v>
                </c:pt>
                <c:pt idx="5">
                  <c:v>518</c:v>
                </c:pt>
                <c:pt idx="6">
                  <c:v>543</c:v>
                </c:pt>
                <c:pt idx="7">
                  <c:v>568</c:v>
                </c:pt>
                <c:pt idx="8">
                  <c:v>593</c:v>
                </c:pt>
                <c:pt idx="9">
                  <c:v>618</c:v>
                </c:pt>
                <c:pt idx="10">
                  <c:v>643</c:v>
                </c:pt>
              </c:numCache>
            </c:numRef>
          </c:val>
        </c:ser>
        <c:dLbls/>
        <c:marker val="1"/>
        <c:axId val="76221440"/>
        <c:axId val="76231808"/>
      </c:lineChart>
      <c:catAx>
        <c:axId val="76221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31808"/>
        <c:crosses val="autoZero"/>
        <c:auto val="1"/>
        <c:lblAlgn val="ctr"/>
        <c:lblOffset val="100"/>
        <c:tickLblSkip val="1"/>
        <c:tickMarkSkip val="1"/>
      </c:catAx>
      <c:valAx>
        <c:axId val="76231808"/>
        <c:scaling>
          <c:orientation val="minMax"/>
          <c:max val="700"/>
          <c:min val="0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($/AF)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214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4"/>
        <c:delete val="1"/>
      </c:legendEntry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750037465851582"/>
          <c:y val="5.8666704861137134E-2"/>
          <c:w val="0.7247038290372797"/>
          <c:h val="0.59111146106735346"/>
        </c:manualLayout>
      </c:layout>
      <c:barChart>
        <c:barDir val="col"/>
        <c:grouping val="clustered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'Chart_Data-10yr'!$D$53:$D$57</c:f>
              <c:strCache>
                <c:ptCount val="5"/>
                <c:pt idx="0">
                  <c:v>Efficiency</c:v>
                </c:pt>
                <c:pt idx="1">
                  <c:v>Infrastructure</c:v>
                </c:pt>
                <c:pt idx="2">
                  <c:v>Regulatory</c:v>
                </c:pt>
                <c:pt idx="3">
                  <c:v>Supply</c:v>
                </c:pt>
                <c:pt idx="4">
                  <c:v>Water Quality</c:v>
                </c:pt>
              </c:strCache>
            </c:strRef>
          </c:cat>
          <c:val>
            <c:numRef>
              <c:f>'Chart_Data-10yr'!$E$53:$E$57</c:f>
              <c:numCache>
                <c:formatCode>_(* #,##0_);_(* \(#,##0\);_(* "-"_);_(@_)</c:formatCode>
                <c:ptCount val="5"/>
                <c:pt idx="0">
                  <c:v>0.175317</c:v>
                </c:pt>
                <c:pt idx="1">
                  <c:v>212.27930500000002</c:v>
                </c:pt>
                <c:pt idx="2">
                  <c:v>10.131594</c:v>
                </c:pt>
                <c:pt idx="3">
                  <c:v>0</c:v>
                </c:pt>
                <c:pt idx="4">
                  <c:v>45.282086</c:v>
                </c:pt>
              </c:numCache>
            </c:numRef>
          </c:val>
        </c:ser>
        <c:dLbls/>
        <c:gapWidth val="50"/>
        <c:axId val="76269056"/>
        <c:axId val="76270592"/>
      </c:barChart>
      <c:catAx>
        <c:axId val="76269056"/>
        <c:scaling>
          <c:orientation val="minMax"/>
        </c:scaling>
        <c:axPos val="b"/>
        <c:numFmt formatCode="_(* #,##0_);_(* \(#,##0\);_(* &quot;-&quot;_);_(@_)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70592"/>
        <c:crosses val="autoZero"/>
        <c:auto val="1"/>
        <c:lblAlgn val="ctr"/>
        <c:lblOffset val="0"/>
        <c:tickLblSkip val="1"/>
        <c:tickMarkSkip val="1"/>
      </c:catAx>
      <c:valAx>
        <c:axId val="76270592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6.9940671478565183E-2"/>
              <c:y val="0.10666666666666824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69056"/>
        <c:crosses val="autoZero"/>
        <c:crossBetween val="between"/>
        <c:majorUnit val="20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483321394332024"/>
          <c:y val="5.8666704861137134E-2"/>
          <c:w val="0.50546578230102457"/>
          <c:h val="0.70047849363400461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'Chart_Data-10yr'!$D$220</c:f>
              <c:strCache>
                <c:ptCount val="1"/>
                <c:pt idx="0">
                  <c:v>Water Sales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'Chart_Data-10yr'!$G$220:$P$220</c:f>
              <c:numCache>
                <c:formatCode>_(* #,##0_);_(* \(#,##0\);_(* "-"_);_(@_)</c:formatCode>
                <c:ptCount val="10"/>
                <c:pt idx="0">
                  <c:v>1295744770.0939693</c:v>
                </c:pt>
                <c:pt idx="1">
                  <c:v>1316919841.1110651</c:v>
                </c:pt>
                <c:pt idx="2">
                  <c:v>1341842630.2071955</c:v>
                </c:pt>
                <c:pt idx="3">
                  <c:v>1381476472.8665354</c:v>
                </c:pt>
                <c:pt idx="4">
                  <c:v>1431177176.9247363</c:v>
                </c:pt>
                <c:pt idx="5">
                  <c:v>1496289759.8907714</c:v>
                </c:pt>
                <c:pt idx="6">
                  <c:v>1572347904.055536</c:v>
                </c:pt>
                <c:pt idx="7">
                  <c:v>1636589163.6526608</c:v>
                </c:pt>
                <c:pt idx="8">
                  <c:v>1704605799.9850562</c:v>
                </c:pt>
                <c:pt idx="9">
                  <c:v>1778996058.810106</c:v>
                </c:pt>
              </c:numCache>
            </c:numRef>
          </c:val>
        </c:ser>
        <c:ser>
          <c:idx val="1"/>
          <c:order val="1"/>
          <c:tx>
            <c:strRef>
              <c:f>'Chart_Data-10yr'!$D$221</c:f>
              <c:strCache>
                <c:ptCount val="1"/>
                <c:pt idx="0">
                  <c:v>Taxes</c:v>
                </c:pt>
              </c:strCache>
            </c:strRef>
          </c:tx>
          <c:spPr>
            <a:solidFill>
              <a:srgbClr val="FFCC99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'Chart_Data-10yr'!$G$221:$P$221</c:f>
              <c:numCache>
                <c:formatCode>_(* #,##0_);_(* \(#,##0\);_(* "-"_);_(@_)</c:formatCode>
                <c:ptCount val="10"/>
                <c:pt idx="0">
                  <c:v>90199644.817299947</c:v>
                </c:pt>
                <c:pt idx="1">
                  <c:v>92221893.295314163</c:v>
                </c:pt>
                <c:pt idx="2">
                  <c:v>94292096.862855077</c:v>
                </c:pt>
                <c:pt idx="3">
                  <c:v>96411425.327121094</c:v>
                </c:pt>
                <c:pt idx="4">
                  <c:v>98581077.415605068</c:v>
                </c:pt>
                <c:pt idx="5">
                  <c:v>100802281.49547055</c:v>
                </c:pt>
                <c:pt idx="6">
                  <c:v>103076296.31087227</c:v>
                </c:pt>
                <c:pt idx="7">
                  <c:v>105404411.73866834</c:v>
                </c:pt>
                <c:pt idx="8">
                  <c:v>107787949.56298369</c:v>
                </c:pt>
                <c:pt idx="9">
                  <c:v>110228264.26909597</c:v>
                </c:pt>
              </c:numCache>
            </c:numRef>
          </c:val>
        </c:ser>
        <c:ser>
          <c:idx val="2"/>
          <c:order val="2"/>
          <c:tx>
            <c:strRef>
              <c:f>'Chart_Data-10yr'!$D$222</c:f>
              <c:strCache>
                <c:ptCount val="1"/>
                <c:pt idx="0">
                  <c:v>Readiness-to-Serve</c:v>
                </c:pt>
              </c:strCache>
            </c:strRef>
          </c:tx>
          <c:spPr>
            <a:solidFill>
              <a:srgbClr val="00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'Chart_Data-10yr'!$G$222:$P$222</c:f>
              <c:numCache>
                <c:formatCode>_(* #,##0_);_(* \(#,##0\);_(* "-"_);_(@_)</c:formatCode>
                <c:ptCount val="10"/>
                <c:pt idx="0">
                  <c:v>162000000</c:v>
                </c:pt>
                <c:pt idx="1">
                  <c:v>155000000</c:v>
                </c:pt>
                <c:pt idx="2">
                  <c:v>152000000</c:v>
                </c:pt>
                <c:pt idx="3">
                  <c:v>152000000</c:v>
                </c:pt>
                <c:pt idx="4">
                  <c:v>154500000</c:v>
                </c:pt>
                <c:pt idx="5">
                  <c:v>162000000</c:v>
                </c:pt>
                <c:pt idx="6">
                  <c:v>176999999.99999997</c:v>
                </c:pt>
                <c:pt idx="7">
                  <c:v>199500000.00000006</c:v>
                </c:pt>
                <c:pt idx="8">
                  <c:v>222999999.99999994</c:v>
                </c:pt>
                <c:pt idx="9">
                  <c:v>245500000</c:v>
                </c:pt>
              </c:numCache>
            </c:numRef>
          </c:val>
        </c:ser>
        <c:ser>
          <c:idx val="3"/>
          <c:order val="3"/>
          <c:tx>
            <c:strRef>
              <c:f>'Chart_Data-10yr'!$D$223</c:f>
              <c:strCache>
                <c:ptCount val="1"/>
                <c:pt idx="0">
                  <c:v>Interest Income</c:v>
                </c:pt>
              </c:strCache>
            </c:strRef>
          </c:tx>
          <c:spPr>
            <a:solidFill>
              <a:srgbClr val="CCFF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'Chart_Data-10yr'!$G$223:$P$223</c:f>
              <c:numCache>
                <c:formatCode>_(* #,##0_);_(* \(#,##0\);_(* "-"_);_(@_)</c:formatCode>
                <c:ptCount val="10"/>
                <c:pt idx="0">
                  <c:v>16147657.453533605</c:v>
                </c:pt>
                <c:pt idx="1">
                  <c:v>27579343.844806194</c:v>
                </c:pt>
                <c:pt idx="2">
                  <c:v>33156416.986998446</c:v>
                </c:pt>
                <c:pt idx="3">
                  <c:v>31769077.912697732</c:v>
                </c:pt>
                <c:pt idx="4">
                  <c:v>31530467.864910793</c:v>
                </c:pt>
                <c:pt idx="5">
                  <c:v>32078562.430301294</c:v>
                </c:pt>
                <c:pt idx="6">
                  <c:v>32764677.920060784</c:v>
                </c:pt>
                <c:pt idx="7">
                  <c:v>33631731.727807567</c:v>
                </c:pt>
                <c:pt idx="8">
                  <c:v>34465546.484875597</c:v>
                </c:pt>
                <c:pt idx="9">
                  <c:v>35320536.144329086</c:v>
                </c:pt>
              </c:numCache>
            </c:numRef>
          </c:val>
        </c:ser>
        <c:ser>
          <c:idx val="4"/>
          <c:order val="4"/>
          <c:tx>
            <c:strRef>
              <c:f>'Chart_Data-10yr'!$D$224</c:f>
              <c:strCache>
                <c:ptCount val="1"/>
                <c:pt idx="0">
                  <c:v>Capacity Charge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'Chart_Data-10yr'!$G$224:$P$224</c:f>
              <c:numCache>
                <c:formatCode>_(* #,##0_);_(* \(#,##0\);_(* "-"_);_(@_)</c:formatCode>
                <c:ptCount val="10"/>
                <c:pt idx="0">
                  <c:v>36695169.999999993</c:v>
                </c:pt>
                <c:pt idx="1">
                  <c:v>41338499.999999985</c:v>
                </c:pt>
                <c:pt idx="2">
                  <c:v>40747949.999999993</c:v>
                </c:pt>
                <c:pt idx="3">
                  <c:v>41141649.999999985</c:v>
                </c:pt>
                <c:pt idx="4">
                  <c:v>42519599.999999993</c:v>
                </c:pt>
                <c:pt idx="5">
                  <c:v>43700699.999999993</c:v>
                </c:pt>
                <c:pt idx="6">
                  <c:v>44291249.999999993</c:v>
                </c:pt>
                <c:pt idx="7">
                  <c:v>45669199.999999993</c:v>
                </c:pt>
                <c:pt idx="8">
                  <c:v>46850300</c:v>
                </c:pt>
                <c:pt idx="9">
                  <c:v>47440849.999999993</c:v>
                </c:pt>
              </c:numCache>
            </c:numRef>
          </c:val>
        </c:ser>
        <c:ser>
          <c:idx val="5"/>
          <c:order val="5"/>
          <c:tx>
            <c:strRef>
              <c:f>'Chart_Data-10yr'!$D$226</c:f>
              <c:strCache>
                <c:ptCount val="1"/>
                <c:pt idx="0">
                  <c:v>Power Generation</c:v>
                </c:pt>
              </c:strCache>
            </c:strRef>
          </c:tx>
          <c:spPr>
            <a:solidFill>
              <a:srgbClr val="FF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'Chart_Data-10yr'!$G$226:$P$226</c:f>
              <c:numCache>
                <c:formatCode>_(* #,##0_);_(* \(#,##0\);_(* "-"_);_(@_)</c:formatCode>
                <c:ptCount val="10"/>
                <c:pt idx="0">
                  <c:v>19294544.583724037</c:v>
                </c:pt>
                <c:pt idx="1">
                  <c:v>18865118.601646688</c:v>
                </c:pt>
                <c:pt idx="2">
                  <c:v>20026447.981106505</c:v>
                </c:pt>
                <c:pt idx="3">
                  <c:v>20513332.945595734</c:v>
                </c:pt>
                <c:pt idx="4">
                  <c:v>20725254.545759648</c:v>
                </c:pt>
                <c:pt idx="5">
                  <c:v>21588451.139115296</c:v>
                </c:pt>
                <c:pt idx="6">
                  <c:v>21002248.62724686</c:v>
                </c:pt>
                <c:pt idx="7">
                  <c:v>21714879.571123794</c:v>
                </c:pt>
                <c:pt idx="8">
                  <c:v>22226476.342889808</c:v>
                </c:pt>
                <c:pt idx="9">
                  <c:v>22722931.235944748</c:v>
                </c:pt>
              </c:numCache>
            </c:numRef>
          </c:val>
        </c:ser>
        <c:dLbls/>
        <c:gapWidth val="50"/>
        <c:overlap val="100"/>
        <c:axId val="69646592"/>
        <c:axId val="69652864"/>
      </c:barChart>
      <c:catAx>
        <c:axId val="696465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7529820491188606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52864"/>
        <c:crosses val="autoZero"/>
        <c:auto val="1"/>
        <c:lblAlgn val="ctr"/>
        <c:lblOffset val="0"/>
        <c:tickLblSkip val="1"/>
        <c:tickMarkSkip val="1"/>
      </c:catAx>
      <c:valAx>
        <c:axId val="69652864"/>
        <c:scaling>
          <c:orientation val="minMax"/>
          <c:max val="25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395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46592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303708130233709"/>
          <c:y val="0.12000000000000002"/>
          <c:w val="0.30803630014998135"/>
          <c:h val="0.6914374474098901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50"/>
      <c:perspective val="0"/>
    </c:view3D>
    <c:plotArea>
      <c:layout>
        <c:manualLayout>
          <c:layoutTarget val="inner"/>
          <c:xMode val="edge"/>
          <c:yMode val="edge"/>
          <c:x val="0.2054796925764325"/>
          <c:y val="0.17866678298618691"/>
          <c:w val="0.3191784558020605"/>
          <c:h val="0.50133365972242117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96969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FF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2203645777154559E-2"/>
                  <c:y val="-1.7364829396325971E-3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1.2253981950886277E-2"/>
                  <c:y val="-0.28983587051618526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1121274224283743"/>
                  <c:y val="-0.14793630796150711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4.7240407818088533E-2"/>
                  <c:y val="-2.4293702419916709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1046489051882211"/>
                  <c:y val="0.14660752405949259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0.10111908100528526"/>
                  <c:y val="0.14577952755905513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 val="1.0633696472872396E-2"/>
                  <c:y val="2.5415573053368352E-2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 val="-2.8084888361557547E-2"/>
                  <c:y val="6.3998600174978132E-2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 val="-4.3559444606707777E-2"/>
                  <c:y val="-9.8064475069598714E-2"/>
                </c:manualLayout>
              </c:layout>
              <c:dLblPos val="bestFit"/>
              <c:showCatName val="1"/>
              <c:showPercent val="1"/>
            </c:dLbl>
            <c:dLbl>
              <c:idx val="9"/>
              <c:layout>
                <c:manualLayout>
                  <c:x val="-2.4674865575898052E-2"/>
                  <c:y val="-0.29109104635699529"/>
                </c:manualLayout>
              </c:layout>
              <c:dLblPos val="bestFit"/>
              <c:showCatName val="1"/>
              <c:showPercent val="1"/>
            </c:dLbl>
            <c:dLbl>
              <c:idx val="10"/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  <c:showLeaderLines val="1"/>
            <c:leaderLines>
              <c:spPr>
                <a:ln w="3175">
                  <a:solidFill>
                    <a:srgbClr val="000000"/>
                  </a:solidFill>
                  <a:prstDash val="solid"/>
                </a:ln>
              </c:spPr>
            </c:leaderLines>
          </c:dLbls>
          <c:cat>
            <c:strRef>
              <c:f>'Chart_Data-10yr'!$D$13:$D$21</c:f>
              <c:strCache>
                <c:ptCount val="9"/>
                <c:pt idx="0">
                  <c:v>Water Sales $1290.6M</c:v>
                </c:pt>
                <c:pt idx="1">
                  <c:v>Taxes $90.2M</c:v>
                </c:pt>
                <c:pt idx="2">
                  <c:v>Readiness-to-Serve $162.0M</c:v>
                </c:pt>
                <c:pt idx="3">
                  <c:v>Capacity Charge $36.7M</c:v>
                </c:pt>
                <c:pt idx="4">
                  <c:v>Interest Income $16.1M</c:v>
                </c:pt>
                <c:pt idx="5">
                  <c:v>Hydropower &amp; Misc. $29.5M</c:v>
                </c:pt>
                <c:pt idx="6">
                  <c:v>Bond Proceeds $0.0M</c:v>
                </c:pt>
                <c:pt idx="7">
                  <c:v>R&amp;R &amp; General Fund $245.4M</c:v>
                </c:pt>
                <c:pt idx="8">
                  <c:v>Reserves $32.1M</c:v>
                </c:pt>
              </c:strCache>
            </c:strRef>
          </c:cat>
          <c:val>
            <c:numRef>
              <c:f>'Chart_Data-10yr'!$E$13:$E$21</c:f>
              <c:numCache>
                <c:formatCode>_(* #,##0.0_);_(* \(#,##0.0\);_(* "-"_);_(@_)</c:formatCode>
                <c:ptCount val="9"/>
                <c:pt idx="0">
                  <c:v>1290.6315313629057</c:v>
                </c:pt>
                <c:pt idx="1">
                  <c:v>90.199644817299941</c:v>
                </c:pt>
                <c:pt idx="2">
                  <c:v>162</c:v>
                </c:pt>
                <c:pt idx="3">
                  <c:v>36.69516999999999</c:v>
                </c:pt>
                <c:pt idx="4">
                  <c:v>16.147657453533604</c:v>
                </c:pt>
                <c:pt idx="5">
                  <c:v>29.507783314787918</c:v>
                </c:pt>
                <c:pt idx="6">
                  <c:v>0</c:v>
                </c:pt>
                <c:pt idx="7">
                  <c:v>245.41553990347688</c:v>
                </c:pt>
                <c:pt idx="8">
                  <c:v>32.136907692450897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190"/>
      <c:perspective val="0"/>
    </c:view3D>
    <c:plotArea>
      <c:layout>
        <c:manualLayout>
          <c:layoutTarget val="inner"/>
          <c:xMode val="edge"/>
          <c:yMode val="edge"/>
          <c:x val="0.34794561276275038"/>
          <c:y val="0.14666676215283994"/>
          <c:w val="0.36301412355168888"/>
          <c:h val="0.57066703819469622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21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1.8097831949088601E-2"/>
                  <c:y val="2.1147856517935201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3.3188077517707595E-2"/>
                  <c:y val="-3.9226596675415596E-3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5.5351813899974837E-4"/>
                  <c:y val="-5.3704286964129502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-4.5189299967640434E-3"/>
                  <c:y val="4.2785301837270924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1.3698630136986301E-2"/>
                  <c:y val="-8.8892388451444725E-3"/>
                </c:manualLayout>
              </c:layout>
              <c:dLblPos val="outEnd"/>
              <c:showCatName val="1"/>
              <c:showPercent val="1"/>
            </c:dLbl>
            <c:dLbl>
              <c:idx val="5"/>
              <c:layout>
                <c:manualLayout>
                  <c:x val="-6.5611404738792024E-3"/>
                  <c:y val="8.9408573928258961E-2"/>
                </c:manualLayout>
              </c:layout>
              <c:dLblPos val="bestFit"/>
              <c:showCatName val="1"/>
              <c:showPercent val="1"/>
            </c:dLbl>
            <c:dLbl>
              <c:idx val="6"/>
              <c:delete val="1"/>
            </c:dLbl>
            <c:dLbl>
              <c:idx val="7"/>
              <c:layout>
                <c:manualLayout>
                  <c:x val="0.10471308380972927"/>
                  <c:y val="7.826456692913393E-2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CatName val="1"/>
            <c:showPercent val="1"/>
            <c:showLeaderLines val="1"/>
            <c:leaderLines>
              <c:spPr>
                <a:ln w="3175">
                  <a:solidFill>
                    <a:srgbClr val="000000"/>
                  </a:solidFill>
                  <a:prstDash val="solid"/>
                </a:ln>
              </c:spPr>
            </c:leaderLines>
          </c:dLbls>
          <c:cat>
            <c:strRef>
              <c:f>'Chart_Data-10yr'!$D$40:$D$46</c:f>
              <c:strCache>
                <c:ptCount val="7"/>
                <c:pt idx="0">
                  <c:v>Supply</c:v>
                </c:pt>
                <c:pt idx="1">
                  <c:v>Conveyance &amp; Aqueduct</c:v>
                </c:pt>
                <c:pt idx="2">
                  <c:v>Storage</c:v>
                </c:pt>
                <c:pt idx="3">
                  <c:v>Distribution</c:v>
                </c:pt>
                <c:pt idx="4">
                  <c:v>Treatment</c:v>
                </c:pt>
                <c:pt idx="5">
                  <c:v>Administrative &amp; General</c:v>
                </c:pt>
                <c:pt idx="6">
                  <c:v>Hydroelectric</c:v>
                </c:pt>
              </c:strCache>
            </c:strRef>
          </c:cat>
          <c:val>
            <c:numRef>
              <c:f>'Chart_Data-10yr'!$E$40:$E$46</c:f>
              <c:numCache>
                <c:formatCode>_(* #,##0_);_(* \(#,##0\);_(* "-"_);_(@_)</c:formatCode>
                <c:ptCount val="7"/>
                <c:pt idx="0">
                  <c:v>0</c:v>
                </c:pt>
                <c:pt idx="1">
                  <c:v>22.310693000000001</c:v>
                </c:pt>
                <c:pt idx="2">
                  <c:v>12.562452</c:v>
                </c:pt>
                <c:pt idx="3">
                  <c:v>51.642048000000003</c:v>
                </c:pt>
                <c:pt idx="4">
                  <c:v>148.65185700000001</c:v>
                </c:pt>
                <c:pt idx="5">
                  <c:v>30.393155</c:v>
                </c:pt>
                <c:pt idx="6">
                  <c:v>2.3080970000000001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30000035116158397"/>
          <c:y val="0.14666676215283994"/>
          <c:w val="0.34520588352839809"/>
          <c:h val="0.54133368576411756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17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FF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66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5.8893323266099023E-4"/>
                  <c:y val="-0.19874137848457121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3.7911947650380341E-2"/>
                  <c:y val="-1.4350984169868141E-3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6.1557545032897452E-3"/>
                  <c:y val="1.555185215095208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5.3910042066659366E-3"/>
                  <c:y val="-2.1501305222884827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1438823571711071"/>
                  <c:y val="8.7149606299212704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1.0027684895552441E-2"/>
                  <c:y val="2.5896412948381541E-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 val="3.0418868874267486E-2"/>
                  <c:y val="5.8391951006124522E-2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 val="-7.220418509330169E-2"/>
                  <c:y val="5.4964829396325583E-2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 val="-0.10407489303563112"/>
                  <c:y val="-0.10680419947506561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estFit"/>
            <c:showCatName val="1"/>
            <c:showPercent val="1"/>
            <c:showLeaderLines val="1"/>
            <c:leaderLines>
              <c:spPr>
                <a:ln w="3175">
                  <a:solidFill>
                    <a:srgbClr val="000000"/>
                  </a:solidFill>
                  <a:prstDash val="solid"/>
                </a:ln>
              </c:spPr>
            </c:leaderLines>
          </c:dLbls>
          <c:cat>
            <c:strRef>
              <c:f>'Chart_Data-10yr'!$D$65:$D$73</c:f>
              <c:strCache>
                <c:ptCount val="9"/>
                <c:pt idx="0">
                  <c:v>Construction $245.4M</c:v>
                </c:pt>
                <c:pt idx="1">
                  <c:v>SWP $495.7M</c:v>
                </c:pt>
                <c:pt idx="2">
                  <c:v>O&amp;M $422.8M</c:v>
                </c:pt>
                <c:pt idx="3">
                  <c:v>Debt Service $325.8M</c:v>
                </c:pt>
                <c:pt idx="4">
                  <c:v>PAYGO $245.4M</c:v>
                </c:pt>
                <c:pt idx="5">
                  <c:v>Construction Fund, WSF &amp; Trust Deposits $11.3M</c:v>
                </c:pt>
                <c:pt idx="6">
                  <c:v>Supply Programs $69.3M</c:v>
                </c:pt>
                <c:pt idx="7">
                  <c:v>Demand Management $62.2M</c:v>
                </c:pt>
                <c:pt idx="8">
                  <c:v>CRA Power $29.2M</c:v>
                </c:pt>
              </c:strCache>
            </c:strRef>
          </c:cat>
          <c:val>
            <c:numRef>
              <c:f>'Chart_Data-10yr'!$E$65:$E$73</c:f>
              <c:numCache>
                <c:formatCode>_(* #,##0.0_);_(* \(#,##0.0\);_(* "-"_);_(@_)</c:formatCode>
                <c:ptCount val="9"/>
                <c:pt idx="0">
                  <c:v>245.41553990347688</c:v>
                </c:pt>
                <c:pt idx="1">
                  <c:v>495.70887727815062</c:v>
                </c:pt>
                <c:pt idx="2">
                  <c:v>422.76306442664236</c:v>
                </c:pt>
                <c:pt idx="3">
                  <c:v>325.84332481145151</c:v>
                </c:pt>
                <c:pt idx="4">
                  <c:v>245.41553990347688</c:v>
                </c:pt>
                <c:pt idx="5">
                  <c:v>11.339660921894847</c:v>
                </c:pt>
                <c:pt idx="6">
                  <c:v>69.269619860991256</c:v>
                </c:pt>
                <c:pt idx="7">
                  <c:v>62.160117654461438</c:v>
                </c:pt>
                <c:pt idx="8">
                  <c:v>29.178395783908638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30274008039593636"/>
          <c:y val="0.12800008333338758"/>
          <c:w val="0.41506897900439188"/>
          <c:h val="0.6506670902780648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8.099654894267885E-3"/>
                  <c:y val="4.1968853893263297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2.0644724337589179E-2"/>
                  <c:y val="1.1853718285214363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4.4558341911574003E-3"/>
                  <c:y val="2.3057567804024612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0.10845859359982243"/>
                  <c:y val="3.0815748031496091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1.0685522625893541E-3"/>
                  <c:y val="-2.1119860017497815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8.1458530903378193E-2"/>
                  <c:y val="-4.7855403091921933E-2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</c:dLbls>
          <c:cat>
            <c:strRef>
              <c:f>'Chart_Data-10yr'!$D$142:$D$146</c:f>
              <c:strCache>
                <c:ptCount val="5"/>
                <c:pt idx="0">
                  <c:v>Operating Funds</c:v>
                </c:pt>
                <c:pt idx="1">
                  <c:v>Debt Service Funds</c:v>
                </c:pt>
                <c:pt idx="2">
                  <c:v>Construction Funds</c:v>
                </c:pt>
                <c:pt idx="3">
                  <c:v>Reserve Funds</c:v>
                </c:pt>
                <c:pt idx="4">
                  <c:v>Trust &amp; Other Funds</c:v>
                </c:pt>
              </c:strCache>
            </c:strRef>
          </c:cat>
          <c:val>
            <c:numRef>
              <c:f>'Chart_Data-10yr'!$E$142:$E$146</c:f>
              <c:numCache>
                <c:formatCode>_(* #,##0.0_);_(* \(#,##0.0\);_(* "-"_);_(@_)</c:formatCode>
                <c:ptCount val="5"/>
                <c:pt idx="0">
                  <c:v>392.10618312690559</c:v>
                </c:pt>
                <c:pt idx="1">
                  <c:v>308.98177277519017</c:v>
                </c:pt>
                <c:pt idx="2">
                  <c:v>171.94036103539514</c:v>
                </c:pt>
                <c:pt idx="3">
                  <c:v>475.54644315569772</c:v>
                </c:pt>
                <c:pt idx="4">
                  <c:v>117.9597246942961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111458200124366"/>
          <c:y val="0.19466679340286044"/>
          <c:w val="0.87995876582522514"/>
          <c:h val="0.55645179056425043"/>
        </c:manualLayout>
      </c:layout>
      <c:barChart>
        <c:barDir val="col"/>
        <c:grouping val="clustered"/>
        <c:ser>
          <c:idx val="4"/>
          <c:order val="4"/>
          <c:tx>
            <c:v>Actual Sales</c:v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numFmt formatCode="#,##0.0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'Chart_Data-10yr'!$T$196:$AN$196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'Chart_Data-10yr'!$T$198:$AN$198</c:f>
              <c:numCache>
                <c:formatCode>_(* #,##0_);_(* \(#,##0\);_(* "-"_);_(@_)</c:formatCode>
                <c:ptCount val="21"/>
                <c:pt idx="0">
                  <c:v>2439826.6000000006</c:v>
                </c:pt>
                <c:pt idx="1">
                  <c:v>2088925.6000000003</c:v>
                </c:pt>
                <c:pt idx="2">
                  <c:v>2115632.4</c:v>
                </c:pt>
                <c:pt idx="3">
                  <c:v>2355347.2999999998</c:v>
                </c:pt>
                <c:pt idx="4">
                  <c:v>2262888.2999999998</c:v>
                </c:pt>
                <c:pt idx="5">
                  <c:v>2156488.8000000003</c:v>
                </c:pt>
                <c:pt idx="6">
                  <c:v>1758435.6</c:v>
                </c:pt>
                <c:pt idx="7">
                  <c:v>1608864.3</c:v>
                </c:pt>
                <c:pt idx="8">
                  <c:v>1704382.1</c:v>
                </c:pt>
                <c:pt idx="9">
                  <c:v>1864401.9999999998</c:v>
                </c:pt>
              </c:numCache>
            </c:numRef>
          </c:val>
        </c:ser>
        <c:dLbls/>
        <c:gapWidth val="30"/>
        <c:axId val="77389184"/>
        <c:axId val="77469184"/>
      </c:barChart>
      <c:lineChart>
        <c:grouping val="standard"/>
        <c:ser>
          <c:idx val="0"/>
          <c:order val="0"/>
          <c:tx>
            <c:strRef>
              <c:f>'Chart_Data-10yr'!$E$202</c:f>
              <c:strCache>
                <c:ptCount val="1"/>
                <c:pt idx="0">
                  <c:v>Long Term Average Sales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'Chart_Data-10yr'!$T$196:$AN$196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'Chart_Data-10yr'!$T$202:$AN$202</c:f>
              <c:numCache>
                <c:formatCode>_(* #,##0_);_(* \(#,##0\);_(* "-"_);_(@_)</c:formatCode>
                <c:ptCount val="21"/>
                <c:pt idx="0">
                  <c:v>1983632.2958333332</c:v>
                </c:pt>
                <c:pt idx="1">
                  <c:v>1983632.2958333332</c:v>
                </c:pt>
                <c:pt idx="2">
                  <c:v>1983632.2958333332</c:v>
                </c:pt>
                <c:pt idx="3">
                  <c:v>1983632.2958333332</c:v>
                </c:pt>
                <c:pt idx="4">
                  <c:v>1983632.2958333332</c:v>
                </c:pt>
                <c:pt idx="5">
                  <c:v>1983632.2958333332</c:v>
                </c:pt>
                <c:pt idx="6">
                  <c:v>1983632.2958333332</c:v>
                </c:pt>
                <c:pt idx="7">
                  <c:v>1983632.2958333332</c:v>
                </c:pt>
                <c:pt idx="8">
                  <c:v>1983632.2958333332</c:v>
                </c:pt>
                <c:pt idx="9">
                  <c:v>1983632.2958333332</c:v>
                </c:pt>
                <c:pt idx="10">
                  <c:v>1983632.2958333332</c:v>
                </c:pt>
                <c:pt idx="11">
                  <c:v>1983632.2958333332</c:v>
                </c:pt>
                <c:pt idx="12">
                  <c:v>1983632.2958333332</c:v>
                </c:pt>
                <c:pt idx="13">
                  <c:v>1983632.2958333332</c:v>
                </c:pt>
                <c:pt idx="14">
                  <c:v>1983632.2958333332</c:v>
                </c:pt>
                <c:pt idx="15">
                  <c:v>1983632.2958333332</c:v>
                </c:pt>
                <c:pt idx="16">
                  <c:v>1983632.2958333332</c:v>
                </c:pt>
                <c:pt idx="17">
                  <c:v>1983632.2958333332</c:v>
                </c:pt>
                <c:pt idx="18">
                  <c:v>1983632.2958333332</c:v>
                </c:pt>
                <c:pt idx="19">
                  <c:v>1983632.2958333332</c:v>
                </c:pt>
                <c:pt idx="20">
                  <c:v>1983632.2958333332</c:v>
                </c:pt>
              </c:numCache>
            </c:numRef>
          </c:val>
        </c:ser>
        <c:ser>
          <c:idx val="1"/>
          <c:order val="1"/>
          <c:tx>
            <c:v>Projection - High</c:v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'Chart_Data-10yr'!$T$196:$AN$196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'Chart_Data-10yr'!$T$201:$AJ$201</c:f>
              <c:numCache>
                <c:formatCode>_(* #,##0_);_(* \(#,##0\);_(* "-"_);_(@_)</c:formatCode>
                <c:ptCount val="17"/>
              </c:numCache>
            </c:numRef>
          </c:val>
        </c:ser>
        <c:ser>
          <c:idx val="3"/>
          <c:order val="2"/>
          <c:tx>
            <c:v>Projection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'Chart_Data-10yr'!$T$196:$AN$196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'Chart_Data-10yr'!$T$199:$AN$199</c:f>
              <c:numCache>
                <c:formatCode>_(* #,##0_);_(* \(#,##0\);_(* "-"_);_(@_)</c:formatCode>
                <c:ptCount val="21"/>
                <c:pt idx="10">
                  <c:v>1972268.6999999997</c:v>
                </c:pt>
                <c:pt idx="11">
                  <c:v>1750000</c:v>
                </c:pt>
                <c:pt idx="12">
                  <c:v>1749999.9999999995</c:v>
                </c:pt>
                <c:pt idx="13">
                  <c:v>1750000</c:v>
                </c:pt>
                <c:pt idx="14">
                  <c:v>1749999.9999999995</c:v>
                </c:pt>
                <c:pt idx="15">
                  <c:v>1750000.0000000007</c:v>
                </c:pt>
                <c:pt idx="16">
                  <c:v>1750000.0000000005</c:v>
                </c:pt>
                <c:pt idx="17">
                  <c:v>1750000.0000000002</c:v>
                </c:pt>
                <c:pt idx="18">
                  <c:v>1750000.0000000002</c:v>
                </c:pt>
                <c:pt idx="19">
                  <c:v>1750000.0000000005</c:v>
                </c:pt>
                <c:pt idx="20">
                  <c:v>1750000</c:v>
                </c:pt>
              </c:numCache>
            </c:numRef>
          </c:val>
        </c:ser>
        <c:ser>
          <c:idx val="2"/>
          <c:order val="3"/>
          <c:tx>
            <c:v>Projection - Low</c:v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'Chart_Data-10yr'!$T$196:$AN$196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'Chart_Data-10yr'!$T$200:$AJ$200</c:f>
              <c:numCache>
                <c:formatCode>_(* #,##0_);_(* \(#,##0\);_(* "-"_);_(@_)</c:formatCode>
                <c:ptCount val="17"/>
              </c:numCache>
            </c:numRef>
          </c:val>
        </c:ser>
        <c:dLbls/>
        <c:marker val="1"/>
        <c:axId val="77389184"/>
        <c:axId val="77469184"/>
      </c:lineChart>
      <c:catAx>
        <c:axId val="77389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360126859142745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69184"/>
        <c:crosses val="autoZero"/>
        <c:auto val="1"/>
        <c:lblAlgn val="ctr"/>
        <c:lblOffset val="100"/>
        <c:tickLblSkip val="1"/>
        <c:tickMarkSkip val="1"/>
      </c:catAx>
      <c:valAx>
        <c:axId val="77469184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Acre-Feet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.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389184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egendEntry>
        <c:idx val="2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20240662902867987"/>
          <c:y val="1.8666666666666703E-2"/>
          <c:w val="0.44194000138772582"/>
          <c:h val="0.15022222222222223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922650863858087"/>
          <c:y val="5.8666704861137134E-2"/>
          <c:w val="0.53323529871266073"/>
          <c:h val="0.68266701662292262"/>
        </c:manualLayout>
      </c:layout>
      <c:barChart>
        <c:barDir val="col"/>
        <c:grouping val="stacked"/>
        <c:ser>
          <c:idx val="2"/>
          <c:order val="0"/>
          <c:tx>
            <c:strRef>
              <c:f>Funds!$C$44</c:f>
              <c:strCache>
                <c:ptCount val="1"/>
                <c:pt idx="0">
                  <c:v>Other (operating, debt service, construction and trust funds)</c:v>
                </c:pt>
              </c:strCache>
            </c:strRef>
          </c:tx>
          <c:spPr>
            <a:solidFill>
              <a:srgbClr val="0070C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Funds!$G$49:$Q$49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Funds!$G$44:$Q$44</c:f>
              <c:numCache>
                <c:formatCode>_(* #,##0.0_);_(* \(#,##0.0\);_(* "-"_);_(@_)</c:formatCode>
                <c:ptCount val="11"/>
                <c:pt idx="0">
                  <c:v>829.15655105543624</c:v>
                </c:pt>
                <c:pt idx="1">
                  <c:v>836.58646424985795</c:v>
                </c:pt>
                <c:pt idx="2">
                  <c:v>854.76128523632724</c:v>
                </c:pt>
                <c:pt idx="3">
                  <c:v>811.63080074298523</c:v>
                </c:pt>
                <c:pt idx="4">
                  <c:v>750.96848292072013</c:v>
                </c:pt>
                <c:pt idx="5">
                  <c:v>793.79283285688803</c:v>
                </c:pt>
                <c:pt idx="6">
                  <c:v>817.44874246306415</c:v>
                </c:pt>
                <c:pt idx="7">
                  <c:v>866.46306018045811</c:v>
                </c:pt>
                <c:pt idx="8">
                  <c:v>914.50143133277697</c:v>
                </c:pt>
                <c:pt idx="9">
                  <c:v>946.00453032421819</c:v>
                </c:pt>
                <c:pt idx="10">
                  <c:v>963.23728313990682</c:v>
                </c:pt>
              </c:numCache>
            </c:numRef>
          </c:val>
        </c:ser>
        <c:ser>
          <c:idx val="4"/>
          <c:order val="1"/>
          <c:tx>
            <c:strRef>
              <c:f>Funds!$C$43</c:f>
              <c:strCache>
                <c:ptCount val="1"/>
                <c:pt idx="0">
                  <c:v>R&amp;R Fund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0000"/>
              </a:solidFill>
            </a:ln>
          </c:spPr>
          <c:cat>
            <c:numRef>
              <c:f>Funds!$G$49:$Q$49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Funds!$G$43:$Q$43</c:f>
              <c:numCache>
                <c:formatCode>_(* #,##0.0_);_(* \(#,##0.0\);_(* "-"_);_(@_)</c:formatCode>
                <c:ptCount val="11"/>
                <c:pt idx="0">
                  <c:v>153.54674317228591</c:v>
                </c:pt>
                <c:pt idx="1">
                  <c:v>153.54674317228594</c:v>
                </c:pt>
                <c:pt idx="2">
                  <c:v>106.67844117228591</c:v>
                </c:pt>
                <c:pt idx="3">
                  <c:v>31.871332172285914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0"/>
          <c:order val="2"/>
          <c:tx>
            <c:strRef>
              <c:f>Funds!$C$42</c:f>
              <c:strCache>
                <c:ptCount val="1"/>
                <c:pt idx="0">
                  <c:v>Rate Stabilization Funds**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000000"/>
              </a:solidFill>
            </a:ln>
          </c:spPr>
          <c:cat>
            <c:numRef>
              <c:f>Funds!$G$49:$Q$49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Funds!$G$42:$Q$42</c:f>
              <c:numCache>
                <c:formatCode>_(* #,##0.0_);_(* \(#,##0.0\);_(* "-"_);_(@_)</c:formatCode>
                <c:ptCount val="11"/>
                <c:pt idx="0">
                  <c:v>52.613501181018734</c:v>
                </c:pt>
                <c:pt idx="1">
                  <c:v>38.427130866283896</c:v>
                </c:pt>
                <c:pt idx="2">
                  <c:v>29.200036812336112</c:v>
                </c:pt>
                <c:pt idx="3">
                  <c:v>21.334262619027058</c:v>
                </c:pt>
                <c:pt idx="4">
                  <c:v>13.45572200619287</c:v>
                </c:pt>
                <c:pt idx="5">
                  <c:v>4.8183202582716422</c:v>
                </c:pt>
                <c:pt idx="6">
                  <c:v>10.258979606349952</c:v>
                </c:pt>
                <c:pt idx="7">
                  <c:v>17.029121794403785</c:v>
                </c:pt>
                <c:pt idx="8">
                  <c:v>16.443525857711649</c:v>
                </c:pt>
                <c:pt idx="9">
                  <c:v>12.970508926558054</c:v>
                </c:pt>
                <c:pt idx="10">
                  <c:v>15.773671112070016</c:v>
                </c:pt>
              </c:numCache>
            </c:numRef>
          </c:val>
        </c:ser>
        <c:ser>
          <c:idx val="1"/>
          <c:order val="3"/>
          <c:tx>
            <c:strRef>
              <c:f>Funds!$C$41</c:f>
              <c:strCache>
                <c:ptCount val="1"/>
                <c:pt idx="0">
                  <c:v>Reserve Funds*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Funds!$G$49:$Q$49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Funds!$G$41:$Q$41</c:f>
              <c:numCache>
                <c:formatCode>_(* #,##0.0_);_(* \(#,##0.0\);_(* "-"_);_(@_)</c:formatCode>
                <c:ptCount val="11"/>
                <c:pt idx="0">
                  <c:v>493.95688653341375</c:v>
                </c:pt>
                <c:pt idx="1">
                  <c:v>475.54644315569772</c:v>
                </c:pt>
                <c:pt idx="2">
                  <c:v>473.05453134924255</c:v>
                </c:pt>
                <c:pt idx="3">
                  <c:v>476.4702207964574</c:v>
                </c:pt>
                <c:pt idx="4">
                  <c:v>482.250139139059</c:v>
                </c:pt>
                <c:pt idx="5">
                  <c:v>481.03216205963145</c:v>
                </c:pt>
                <c:pt idx="6">
                  <c:v>483.32980132748401</c:v>
                </c:pt>
                <c:pt idx="7">
                  <c:v>481.17435983477441</c:v>
                </c:pt>
                <c:pt idx="8">
                  <c:v>482.81621432952727</c:v>
                </c:pt>
                <c:pt idx="9">
                  <c:v>498.40742274802744</c:v>
                </c:pt>
                <c:pt idx="10">
                  <c:v>531.76150087836049</c:v>
                </c:pt>
              </c:numCache>
            </c:numRef>
          </c:val>
        </c:ser>
        <c:dLbls/>
        <c:gapWidth val="50"/>
        <c:overlap val="100"/>
        <c:axId val="77728768"/>
        <c:axId val="77739136"/>
      </c:barChart>
      <c:catAx>
        <c:axId val="77728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0506010967379082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39136"/>
        <c:crosses val="autoZero"/>
        <c:auto val="1"/>
        <c:lblAlgn val="ctr"/>
        <c:lblOffset val="100"/>
        <c:tickLblSkip val="1"/>
        <c:tickMarkSkip val="1"/>
      </c:catAx>
      <c:valAx>
        <c:axId val="7773913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5600000000000001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287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783866860392464"/>
          <c:y val="9.9555555555555592E-2"/>
          <c:w val="0.29216133139607547"/>
          <c:h val="0.77701100309048876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340"/>
      <c:perspective val="0"/>
    </c:view3D>
    <c:plotArea>
      <c:layout>
        <c:manualLayout>
          <c:layoutTarget val="inner"/>
          <c:xMode val="edge"/>
          <c:yMode val="edge"/>
          <c:x val="0.25616468341194631"/>
          <c:y val="0.20266679861119721"/>
          <c:w val="0.40137033283262746"/>
          <c:h val="0.63200041145861674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5500916354867647E-2"/>
                  <c:y val="-1.0747687416046521E-3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2.8420787350914755E-2"/>
                  <c:y val="2.5697074037936633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8.8899075971671342E-3"/>
                  <c:y val="-4.3348031496062985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7.7310284092703588E-2"/>
                  <c:y val="-8.3456817544258668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Mode val="edge"/>
                  <c:yMode val="edge"/>
                  <c:x val="0.23698657877147974"/>
                  <c:y val="2.1333347222231926E-2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Mode val="edge"/>
                  <c:yMode val="edge"/>
                  <c:x val="8.493160626492334E-2"/>
                  <c:y val="0.32266687673625638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Mode val="edge"/>
                  <c:yMode val="edge"/>
                  <c:x val="0.50000058526930657"/>
                  <c:y val="0.87466723611150066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Mode val="edge"/>
                  <c:yMode val="edge"/>
                  <c:x val="0.22465779721689397"/>
                  <c:y val="0.81600053125034577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Mode val="edge"/>
                  <c:yMode val="edge"/>
                  <c:x val="0.45890464675402132"/>
                  <c:y val="0.86933389930592386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</c:dLbls>
          <c:cat>
            <c:strRef>
              <c:f>'Chart_Data-10yr'!$D$367:$D$370</c:f>
              <c:strCache>
                <c:ptCount val="4"/>
                <c:pt idx="0">
                  <c:v> #REF! </c:v>
                </c:pt>
                <c:pt idx="1">
                  <c:v>Outside Services</c:v>
                </c:pt>
                <c:pt idx="2">
                  <c:v>Treatment (Chemicals, Solids, &amp; Power)</c:v>
                </c:pt>
                <c:pt idx="3">
                  <c:v>Materials, Supplies, &amp; Other</c:v>
                </c:pt>
              </c:strCache>
            </c:strRef>
          </c:cat>
          <c:val>
            <c:numRef>
              <c:f>'Chart_Data-10yr'!$F$367:$F$370</c:f>
              <c:numCache>
                <c:formatCode>_(* #,##0_);_(* \(#,##0\);_(* "-"_);_(@_)</c:formatCode>
                <c:ptCount val="4"/>
                <c:pt idx="0">
                  <c:v>273746099.49664247</c:v>
                </c:pt>
                <c:pt idx="1">
                  <c:v>26565700</c:v>
                </c:pt>
                <c:pt idx="2">
                  <c:v>26565700</c:v>
                </c:pt>
                <c:pt idx="3">
                  <c:v>518648629.35664248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880982115755223"/>
          <c:y val="5.8666704861137134E-2"/>
          <c:w val="0.56547732039869869"/>
          <c:h val="0.68800044791695758"/>
        </c:manualLayout>
      </c:layout>
      <c:barChart>
        <c:barDir val="col"/>
        <c:grouping val="stacked"/>
        <c:ser>
          <c:idx val="6"/>
          <c:order val="0"/>
          <c:tx>
            <c:strRef>
              <c:f>'Chart_Data-10yr'!$D$294</c:f>
              <c:strCache>
                <c:ptCount val="1"/>
                <c:pt idx="0">
                  <c:v>Debt Service &amp; PAYGO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'Chart_Data-10yr'!$F$286:$M$286</c:f>
              <c:strCache>
                <c:ptCount val="8"/>
                <c:pt idx="0">
                  <c:v>2012 </c:v>
                </c:pt>
                <c:pt idx="1">
                  <c:v>2013 </c:v>
                </c:pt>
                <c:pt idx="2">
                  <c:v>2014 </c:v>
                </c:pt>
                <c:pt idx="3">
                  <c:v>2015 Bud.</c:v>
                </c:pt>
                <c:pt idx="4">
                  <c:v>2016 Proj.</c:v>
                </c:pt>
                <c:pt idx="5">
                  <c:v>2017 Proj.</c:v>
                </c:pt>
                <c:pt idx="6">
                  <c:v>2018 Proj.</c:v>
                </c:pt>
                <c:pt idx="7">
                  <c:v>2019 Proj.</c:v>
                </c:pt>
              </c:strCache>
            </c:strRef>
          </c:cat>
          <c:val>
            <c:numRef>
              <c:f>'Chart_Data-10yr'!$F$294:$M$294</c:f>
              <c:numCache>
                <c:formatCode>_(* #,##0_);_(* \(#,##0\);_(* "-"_);_(@_)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594027297.42358315</c:v>
                </c:pt>
                <c:pt idx="3">
                  <c:v>571258864.71492839</c:v>
                </c:pt>
                <c:pt idx="4">
                  <c:v>545707370.19131637</c:v>
                </c:pt>
                <c:pt idx="5">
                  <c:v>527192174.1858508</c:v>
                </c:pt>
                <c:pt idx="6">
                  <c:v>531032815.05835414</c:v>
                </c:pt>
                <c:pt idx="7">
                  <c:v>517529139.96233398</c:v>
                </c:pt>
              </c:numCache>
            </c:numRef>
          </c:val>
        </c:ser>
        <c:ser>
          <c:idx val="4"/>
          <c:order val="1"/>
          <c:tx>
            <c:strRef>
              <c:f>'Chart_Data-10yr'!$D$293</c:f>
              <c:strCache>
                <c:ptCount val="1"/>
                <c:pt idx="0">
                  <c:v>SWP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'Chart_Data-10yr'!$F$286:$M$286</c:f>
              <c:strCache>
                <c:ptCount val="8"/>
                <c:pt idx="0">
                  <c:v>2012 </c:v>
                </c:pt>
                <c:pt idx="1">
                  <c:v>2013 </c:v>
                </c:pt>
                <c:pt idx="2">
                  <c:v>2014 </c:v>
                </c:pt>
                <c:pt idx="3">
                  <c:v>2015 Bud.</c:v>
                </c:pt>
                <c:pt idx="4">
                  <c:v>2016 Proj.</c:v>
                </c:pt>
                <c:pt idx="5">
                  <c:v>2017 Proj.</c:v>
                </c:pt>
                <c:pt idx="6">
                  <c:v>2018 Proj.</c:v>
                </c:pt>
                <c:pt idx="7">
                  <c:v>2019 Proj.</c:v>
                </c:pt>
              </c:strCache>
            </c:strRef>
          </c:cat>
          <c:val>
            <c:numRef>
              <c:f>'Chart_Data-10yr'!$F$293:$M$293</c:f>
              <c:numCache>
                <c:formatCode>_(* #,##0_);_(* \(#,##0\);_(* "-"_);_(@_)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426006956</c:v>
                </c:pt>
                <c:pt idx="3">
                  <c:v>495708877.27815062</c:v>
                </c:pt>
                <c:pt idx="4">
                  <c:v>515004362.14898604</c:v>
                </c:pt>
                <c:pt idx="5">
                  <c:v>549606259.35843229</c:v>
                </c:pt>
                <c:pt idx="6">
                  <c:v>569828214.64148664</c:v>
                </c:pt>
                <c:pt idx="7">
                  <c:v>598364586.43189073</c:v>
                </c:pt>
              </c:numCache>
            </c:numRef>
          </c:val>
        </c:ser>
        <c:ser>
          <c:idx val="1"/>
          <c:order val="2"/>
          <c:tx>
            <c:strRef>
              <c:f>'Chart_Data-10yr'!$D$292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'Chart_Data-10yr'!$F$286:$M$286</c:f>
              <c:strCache>
                <c:ptCount val="8"/>
                <c:pt idx="0">
                  <c:v>2012 </c:v>
                </c:pt>
                <c:pt idx="1">
                  <c:v>2013 </c:v>
                </c:pt>
                <c:pt idx="2">
                  <c:v>2014 </c:v>
                </c:pt>
                <c:pt idx="3">
                  <c:v>2015 Bud.</c:v>
                </c:pt>
                <c:pt idx="4">
                  <c:v>2016 Proj.</c:v>
                </c:pt>
                <c:pt idx="5">
                  <c:v>2017 Proj.</c:v>
                </c:pt>
                <c:pt idx="6">
                  <c:v>2018 Proj.</c:v>
                </c:pt>
                <c:pt idx="7">
                  <c:v>2019 Proj.</c:v>
                </c:pt>
              </c:strCache>
            </c:strRef>
          </c:cat>
          <c:val>
            <c:numRef>
              <c:f>'Chart_Data-10yr'!$F$292:$M$292</c:f>
              <c:numCache>
                <c:formatCode>_(* #,##0_);_(* \(#,##0\);_(* "-"_);_(@_)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490463423.25999999</c:v>
                </c:pt>
                <c:pt idx="3">
                  <c:v>422763064.42664242</c:v>
                </c:pt>
                <c:pt idx="4">
                  <c:v>427196902.45634419</c:v>
                </c:pt>
                <c:pt idx="5">
                  <c:v>441383649.17199999</c:v>
                </c:pt>
                <c:pt idx="6">
                  <c:v>458893165.40130001</c:v>
                </c:pt>
                <c:pt idx="7">
                  <c:v>477599444.53633249</c:v>
                </c:pt>
              </c:numCache>
            </c:numRef>
          </c:val>
        </c:ser>
        <c:ser>
          <c:idx val="0"/>
          <c:order val="3"/>
          <c:tx>
            <c:strRef>
              <c:f>'Chart_Data-10yr'!$D$291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'Chart_Data-10yr'!$F$286:$M$286</c:f>
              <c:strCache>
                <c:ptCount val="8"/>
                <c:pt idx="0">
                  <c:v>2012 </c:v>
                </c:pt>
                <c:pt idx="1">
                  <c:v>2013 </c:v>
                </c:pt>
                <c:pt idx="2">
                  <c:v>2014 </c:v>
                </c:pt>
                <c:pt idx="3">
                  <c:v>2015 Bud.</c:v>
                </c:pt>
                <c:pt idx="4">
                  <c:v>2016 Proj.</c:v>
                </c:pt>
                <c:pt idx="5">
                  <c:v>2017 Proj.</c:v>
                </c:pt>
                <c:pt idx="6">
                  <c:v>2018 Proj.</c:v>
                </c:pt>
                <c:pt idx="7">
                  <c:v>2019 Proj.</c:v>
                </c:pt>
              </c:strCache>
            </c:strRef>
          </c:cat>
          <c:val>
            <c:numRef>
              <c:f>'Chart_Data-10yr'!$F$291:$M$291</c:f>
              <c:numCache>
                <c:formatCode>_(* #,##0_);_(* \(#,##0\);_(* "-"_);_(@_)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76533695.099999994</c:v>
                </c:pt>
                <c:pt idx="3">
                  <c:v>69269619.860991254</c:v>
                </c:pt>
                <c:pt idx="4">
                  <c:v>64587105.919792987</c:v>
                </c:pt>
                <c:pt idx="5">
                  <c:v>57735006.808225192</c:v>
                </c:pt>
                <c:pt idx="6">
                  <c:v>54915360.292394809</c:v>
                </c:pt>
                <c:pt idx="7">
                  <c:v>56467329.908845074</c:v>
                </c:pt>
              </c:numCache>
            </c:numRef>
          </c:val>
        </c:ser>
        <c:ser>
          <c:idx val="2"/>
          <c:order val="4"/>
          <c:tx>
            <c:strRef>
              <c:f>'Chart_Data-10yr'!$D$290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'Chart_Data-10yr'!$F$286:$M$286</c:f>
              <c:strCache>
                <c:ptCount val="8"/>
                <c:pt idx="0">
                  <c:v>2012 </c:v>
                </c:pt>
                <c:pt idx="1">
                  <c:v>2013 </c:v>
                </c:pt>
                <c:pt idx="2">
                  <c:v>2014 </c:v>
                </c:pt>
                <c:pt idx="3">
                  <c:v>2015 Bud.</c:v>
                </c:pt>
                <c:pt idx="4">
                  <c:v>2016 Proj.</c:v>
                </c:pt>
                <c:pt idx="5">
                  <c:v>2017 Proj.</c:v>
                </c:pt>
                <c:pt idx="6">
                  <c:v>2018 Proj.</c:v>
                </c:pt>
                <c:pt idx="7">
                  <c:v>2019 Proj.</c:v>
                </c:pt>
              </c:strCache>
            </c:strRef>
          </c:cat>
          <c:val>
            <c:numRef>
              <c:f>'Chart_Data-10yr'!$F$290:$M$290</c:f>
              <c:numCache>
                <c:formatCode>_(* #,##0_);_(* \(#,##0\);_(* "-"_);_(@_)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53624594.5</c:v>
                </c:pt>
                <c:pt idx="3">
                  <c:v>62160117.654461436</c:v>
                </c:pt>
                <c:pt idx="4">
                  <c:v>61654767.594064496</c:v>
                </c:pt>
                <c:pt idx="5">
                  <c:v>59834359.596676081</c:v>
                </c:pt>
                <c:pt idx="6">
                  <c:v>59293306.308930919</c:v>
                </c:pt>
                <c:pt idx="7">
                  <c:v>58549791.054911748</c:v>
                </c:pt>
              </c:numCache>
            </c:numRef>
          </c:val>
        </c:ser>
        <c:ser>
          <c:idx val="3"/>
          <c:order val="5"/>
          <c:tx>
            <c:strRef>
              <c:f>'Chart_Data-10yr'!$D$289</c:f>
              <c:strCache>
                <c:ptCount val="1"/>
                <c:pt idx="0">
                  <c:v>CRA Power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'Chart_Data-10yr'!$F$286:$M$286</c:f>
              <c:strCache>
                <c:ptCount val="8"/>
                <c:pt idx="0">
                  <c:v>2012 </c:v>
                </c:pt>
                <c:pt idx="1">
                  <c:v>2013 </c:v>
                </c:pt>
                <c:pt idx="2">
                  <c:v>2014 </c:v>
                </c:pt>
                <c:pt idx="3">
                  <c:v>2015 Bud.</c:v>
                </c:pt>
                <c:pt idx="4">
                  <c:v>2016 Proj.</c:v>
                </c:pt>
                <c:pt idx="5">
                  <c:v>2017 Proj.</c:v>
                </c:pt>
                <c:pt idx="6">
                  <c:v>2018 Proj.</c:v>
                </c:pt>
                <c:pt idx="7">
                  <c:v>2019 Proj.</c:v>
                </c:pt>
              </c:strCache>
            </c:strRef>
          </c:cat>
          <c:val>
            <c:numRef>
              <c:f>'Chart_Data-10yr'!$F$289:$M$289</c:f>
              <c:numCache>
                <c:formatCode>_(* #,##0_);_(* \(#,##0\);_(* "-"_);_(@_)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24925927.968999997</c:v>
                </c:pt>
                <c:pt idx="3">
                  <c:v>29178395.783908639</c:v>
                </c:pt>
                <c:pt idx="4">
                  <c:v>36503151.537912421</c:v>
                </c:pt>
                <c:pt idx="5">
                  <c:v>39269084.746522084</c:v>
                </c:pt>
                <c:pt idx="6">
                  <c:v>52204542.630996764</c:v>
                </c:pt>
                <c:pt idx="7">
                  <c:v>59375124.497248985</c:v>
                </c:pt>
              </c:numCache>
            </c:numRef>
          </c:val>
        </c:ser>
        <c:dLbls/>
        <c:gapWidth val="50"/>
        <c:overlap val="100"/>
        <c:axId val="79796096"/>
        <c:axId val="79818752"/>
      </c:barChart>
      <c:catAx>
        <c:axId val="797960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901791572928393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818752"/>
        <c:crosses val="autoZero"/>
        <c:auto val="1"/>
        <c:lblAlgn val="ctr"/>
        <c:lblOffset val="0"/>
        <c:tickLblSkip val="1"/>
        <c:tickMarkSkip val="1"/>
      </c:catAx>
      <c:valAx>
        <c:axId val="79818752"/>
        <c:scaling>
          <c:orientation val="minMax"/>
          <c:max val="20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9333368328959553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796096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5625136701662301"/>
          <c:y val="0.112"/>
          <c:w val="0.33482201443570114"/>
          <c:h val="0.70133368328959877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  <c:userShapes r:id="rId1"/>
</c:chartSpace>
</file>

<file path=xl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202405334919322"/>
          <c:y val="0.14133342534728224"/>
          <c:w val="0.86904935556012131"/>
          <c:h val="0.60000039062525434"/>
        </c:manualLayout>
      </c:layout>
      <c:barChart>
        <c:barDir val="col"/>
        <c:grouping val="stacked"/>
        <c:ser>
          <c:idx val="6"/>
          <c:order val="0"/>
          <c:tx>
            <c:strRef>
              <c:f>[2]Staff!$E$39</c:f>
              <c:strCache>
                <c:ptCount val="1"/>
                <c:pt idx="0">
                  <c:v>Full Time Regular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[2]Staff!$D$40:$D$48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cat>
          <c:val>
            <c:numRef>
              <c:f>[2]Staff!$E$40:$E$48</c:f>
              <c:numCache>
                <c:formatCode>General</c:formatCode>
                <c:ptCount val="9"/>
                <c:pt idx="0">
                  <c:v>1879</c:v>
                </c:pt>
                <c:pt idx="1">
                  <c:v>1855</c:v>
                </c:pt>
                <c:pt idx="2">
                  <c:v>1960</c:v>
                </c:pt>
                <c:pt idx="3">
                  <c:v>1963</c:v>
                </c:pt>
                <c:pt idx="4">
                  <c:v>1946</c:v>
                </c:pt>
                <c:pt idx="5">
                  <c:v>1946</c:v>
                </c:pt>
                <c:pt idx="6">
                  <c:v>1965</c:v>
                </c:pt>
                <c:pt idx="7">
                  <c:v>2024</c:v>
                </c:pt>
                <c:pt idx="8">
                  <c:v>2021</c:v>
                </c:pt>
              </c:numCache>
            </c:numRef>
          </c:val>
        </c:ser>
        <c:ser>
          <c:idx val="4"/>
          <c:order val="1"/>
          <c:tx>
            <c:strRef>
              <c:f>[2]Staff!$F$39</c:f>
              <c:strCache>
                <c:ptCount val="1"/>
                <c:pt idx="0">
                  <c:v>Temporary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[2]Staff!$D$40:$D$48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cat>
          <c:val>
            <c:numRef>
              <c:f>[2]Staff!$F$40:$F$48</c:f>
              <c:numCache>
                <c:formatCode>General</c:formatCode>
                <c:ptCount val="9"/>
                <c:pt idx="0">
                  <c:v>376</c:v>
                </c:pt>
                <c:pt idx="1">
                  <c:v>255</c:v>
                </c:pt>
                <c:pt idx="2">
                  <c:v>108</c:v>
                </c:pt>
                <c:pt idx="3">
                  <c:v>98</c:v>
                </c:pt>
                <c:pt idx="4">
                  <c:v>75</c:v>
                </c:pt>
                <c:pt idx="5">
                  <c:v>72</c:v>
                </c:pt>
                <c:pt idx="6">
                  <c:v>61</c:v>
                </c:pt>
                <c:pt idx="7">
                  <c:v>46</c:v>
                </c:pt>
                <c:pt idx="8">
                  <c:v>48</c:v>
                </c:pt>
              </c:numCache>
            </c:numRef>
          </c:val>
        </c:ser>
        <c:dLbls/>
        <c:gapWidth val="20"/>
        <c:overlap val="100"/>
        <c:axId val="80067968"/>
        <c:axId val="80074240"/>
      </c:barChart>
      <c:lineChart>
        <c:grouping val="standard"/>
        <c:ser>
          <c:idx val="0"/>
          <c:order val="2"/>
          <c:spPr>
            <a:ln w="28575">
              <a:noFill/>
            </a:ln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val>
            <c:numRef>
              <c:f>[2]Staff!$G$40:$G$48</c:f>
              <c:numCache>
                <c:formatCode>General</c:formatCode>
                <c:ptCount val="9"/>
                <c:pt idx="0">
                  <c:v>2255</c:v>
                </c:pt>
                <c:pt idx="1">
                  <c:v>2110</c:v>
                </c:pt>
                <c:pt idx="2">
                  <c:v>2068</c:v>
                </c:pt>
                <c:pt idx="3">
                  <c:v>2061</c:v>
                </c:pt>
                <c:pt idx="4">
                  <c:v>2021</c:v>
                </c:pt>
                <c:pt idx="5">
                  <c:v>2018</c:v>
                </c:pt>
                <c:pt idx="6">
                  <c:v>2026</c:v>
                </c:pt>
                <c:pt idx="7">
                  <c:v>2070</c:v>
                </c:pt>
                <c:pt idx="8">
                  <c:v>2069</c:v>
                </c:pt>
              </c:numCache>
            </c:numRef>
          </c:val>
        </c:ser>
        <c:dLbls/>
        <c:marker val="1"/>
        <c:axId val="80067968"/>
        <c:axId val="80074240"/>
      </c:lineChart>
      <c:catAx>
        <c:axId val="80067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3154840019998186"/>
              <c:y val="0.8960006999125108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074240"/>
        <c:crosses val="autoZero"/>
        <c:auto val="1"/>
        <c:lblAlgn val="ctr"/>
        <c:lblOffset val="100"/>
        <c:tickLblSkip val="1"/>
        <c:tickMarkSkip val="1"/>
      </c:catAx>
      <c:valAx>
        <c:axId val="80074240"/>
        <c:scaling>
          <c:orientation val="minMax"/>
          <c:max val="2500"/>
          <c:min val="100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0679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52976288120233617"/>
          <c:y val="8.5333333333333344E-2"/>
          <c:w val="0.30059582395951051"/>
          <c:h val="0.1546666666666667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50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  <c:userShapes r:id="rId1"/>
</c:chartSpace>
</file>

<file path=xl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434552652282842"/>
          <c:y val="0.11200007291671422"/>
          <c:w val="0.84672788238649155"/>
          <c:h val="0.68266711111140044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'Chart_Data-10yr'!$D$281</c:f>
              <c:strCache>
                <c:ptCount val="1"/>
                <c:pt idx="0">
                  <c:v>Principle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'Chart_Data-10yr'!$F$268:$O$268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'Chart_Data-10yr'!$F$281:$O$281</c:f>
              <c:numCache>
                <c:formatCode>_(* #,##0_);_(* \(#,##0\);_(* "-"_);_(@_)</c:formatCode>
                <c:ptCount val="10"/>
                <c:pt idx="0">
                  <c:v>127200000</c:v>
                </c:pt>
                <c:pt idx="1">
                  <c:v>131440000</c:v>
                </c:pt>
                <c:pt idx="2">
                  <c:v>138870000</c:v>
                </c:pt>
                <c:pt idx="3">
                  <c:v>149820000</c:v>
                </c:pt>
                <c:pt idx="4">
                  <c:v>150125000</c:v>
                </c:pt>
                <c:pt idx="5">
                  <c:v>151580000</c:v>
                </c:pt>
                <c:pt idx="6">
                  <c:v>149535000</c:v>
                </c:pt>
                <c:pt idx="7">
                  <c:v>156960000</c:v>
                </c:pt>
                <c:pt idx="8">
                  <c:v>164070000</c:v>
                </c:pt>
                <c:pt idx="9">
                  <c:v>166333529.99919429</c:v>
                </c:pt>
              </c:numCache>
            </c:numRef>
          </c:val>
        </c:ser>
        <c:ser>
          <c:idx val="2"/>
          <c:order val="1"/>
          <c:tx>
            <c:strRef>
              <c:f>'Chart_Data-10yr'!$D$282</c:f>
              <c:strCache>
                <c:ptCount val="1"/>
                <c:pt idx="0">
                  <c:v>Interest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'Chart_Data-10yr'!$F$268:$O$268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'Chart_Data-10yr'!$F$282:$O$282</c:f>
              <c:numCache>
                <c:formatCode>_(* #,##0_);_(* \(#,##0\);_(* "-"_);_(@_)</c:formatCode>
                <c:ptCount val="10"/>
                <c:pt idx="0">
                  <c:v>182663399.17658687</c:v>
                </c:pt>
                <c:pt idx="1">
                  <c:v>177292109.45891735</c:v>
                </c:pt>
                <c:pt idx="2">
                  <c:v>170818346.13575327</c:v>
                </c:pt>
                <c:pt idx="3">
                  <c:v>163341539.87833875</c:v>
                </c:pt>
                <c:pt idx="4">
                  <c:v>156347951.03231862</c:v>
                </c:pt>
                <c:pt idx="5">
                  <c:v>149455969.55410221</c:v>
                </c:pt>
                <c:pt idx="6">
                  <c:v>142412644.41468346</c:v>
                </c:pt>
                <c:pt idx="7">
                  <c:v>135915980.52734908</c:v>
                </c:pt>
                <c:pt idx="8">
                  <c:v>133569099.71474141</c:v>
                </c:pt>
                <c:pt idx="9">
                  <c:v>132079236.73968692</c:v>
                </c:pt>
              </c:numCache>
            </c:numRef>
          </c:val>
        </c:ser>
        <c:dLbls/>
        <c:gapWidth val="100"/>
        <c:overlap val="100"/>
        <c:axId val="81570432"/>
        <c:axId val="81584896"/>
      </c:barChart>
      <c:catAx>
        <c:axId val="815704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84896"/>
        <c:crosses val="autoZero"/>
        <c:auto val="1"/>
        <c:lblAlgn val="ctr"/>
        <c:lblOffset val="100"/>
        <c:tickLblSkip val="1"/>
        <c:tickMarkSkip val="1"/>
      </c:catAx>
      <c:valAx>
        <c:axId val="81584896"/>
        <c:scaling>
          <c:orientation val="minMax"/>
          <c:max val="40000000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70432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4159558180227902"/>
          <c:y val="1.8666666666666703E-2"/>
          <c:w val="0.18601229533808294"/>
          <c:h val="0.1493333333333364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6815509790803387"/>
          <c:y val="8.0871659356564096E-2"/>
          <c:w val="0.82291831100126356"/>
          <c:h val="0.71112908476676728"/>
        </c:manualLayout>
      </c:layout>
      <c:barChart>
        <c:barDir val="col"/>
        <c:grouping val="clustered"/>
        <c:ser>
          <c:idx val="1"/>
          <c:order val="0"/>
          <c:tx>
            <c:v>Base Case</c:v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'Chart_Data-10yr'!$F$157:$N$157</c:f>
              <c:numCache>
                <c:formatCode>General</c:formatCod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numCache>
            </c:numRef>
          </c:cat>
          <c:val>
            <c:numRef>
              <c:f>'Chart_Data-10yr'!$F$159:$N$159</c:f>
              <c:numCache>
                <c:formatCode>_(* #,##0_);_(* \(#,##0\);_(* "-"_);_(@_)</c:formatCode>
                <c:ptCount val="9"/>
                <c:pt idx="0">
                  <c:v>854.10338747615003</c:v>
                </c:pt>
                <c:pt idx="1">
                  <c:v>867.07273575835256</c:v>
                </c:pt>
                <c:pt idx="2">
                  <c:v>884.72673062727335</c:v>
                </c:pt>
                <c:pt idx="3">
                  <c:v>911.16265914831024</c:v>
                </c:pt>
                <c:pt idx="4">
                  <c:v>944.98212054282374</c:v>
                </c:pt>
                <c:pt idx="5">
                  <c:v>998.57263610389373</c:v>
                </c:pt>
                <c:pt idx="6">
                  <c:v>1046.6847817656728</c:v>
                </c:pt>
                <c:pt idx="7">
                  <c:v>1098.1976772427543</c:v>
                </c:pt>
                <c:pt idx="8">
                  <c:v>1152.8158082876696</c:v>
                </c:pt>
              </c:numCache>
            </c:numRef>
          </c:val>
        </c:ser>
        <c:dLbls/>
        <c:gapWidth val="50"/>
        <c:axId val="69796608"/>
        <c:axId val="69798528"/>
      </c:barChart>
      <c:catAx>
        <c:axId val="697966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Calendar Year</a:t>
                </a:r>
              </a:p>
            </c:rich>
          </c:tx>
          <c:layout>
            <c:manualLayout>
              <c:xMode val="edge"/>
              <c:yMode val="edge"/>
              <c:x val="0.48214383358330209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98528"/>
        <c:crosses val="autoZero"/>
        <c:auto val="1"/>
        <c:lblAlgn val="ctr"/>
        <c:lblOffset val="100"/>
        <c:tickLblSkip val="1"/>
        <c:tickMarkSkip val="1"/>
      </c:catAx>
      <c:valAx>
        <c:axId val="69798528"/>
        <c:scaling>
          <c:orientation val="minMax"/>
          <c:max val="120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Rates ($/AF)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30400034995626135"/>
            </c:manualLayout>
          </c:layout>
          <c:spPr>
            <a:noFill/>
            <a:ln w="25400">
              <a:noFill/>
            </a:ln>
          </c:spPr>
        </c:title>
        <c:numFmt formatCode="_(\$* #,##0_);_(\$* \(#,##0\);_(\$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96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7976426650113"/>
          <c:y val="8.9718548262591444E-2"/>
          <c:w val="0.63246698874926044"/>
          <c:h val="0.66146048365632282"/>
        </c:manualLayout>
      </c:layout>
      <c:barChart>
        <c:barDir val="col"/>
        <c:grouping val="stacked"/>
        <c:ser>
          <c:idx val="6"/>
          <c:order val="0"/>
          <c:tx>
            <c:strRef>
              <c:f>'Chart_Data-10yr'!$D$102</c:f>
              <c:strCache>
                <c:ptCount val="1"/>
                <c:pt idx="0">
                  <c:v>Labor &amp; Additives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'Chart_Data-10yr'!$E$101:$N$101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'Chart_Data-10yr'!$E$102:$N$102</c:f>
              <c:numCache>
                <c:formatCode>_(* #,##0.0_);_(* \(#,##0.0\);_(* "-"_);_(@_)</c:formatCode>
                <c:ptCount val="10"/>
                <c:pt idx="0">
                  <c:v>273.74609949664244</c:v>
                </c:pt>
                <c:pt idx="1">
                  <c:v>277.02012421634413</c:v>
                </c:pt>
                <c:pt idx="2">
                  <c:v>288.13432499999999</c:v>
                </c:pt>
                <c:pt idx="3">
                  <c:v>301.79447062499997</c:v>
                </c:pt>
                <c:pt idx="4">
                  <c:v>316.28184739062499</c:v>
                </c:pt>
                <c:pt idx="5">
                  <c:v>331.23836607539062</c:v>
                </c:pt>
                <c:pt idx="6">
                  <c:v>343.47823772727537</c:v>
                </c:pt>
                <c:pt idx="7">
                  <c:v>356.16817367045729</c:v>
                </c:pt>
                <c:pt idx="8">
                  <c:v>369.32338551221869</c:v>
                </c:pt>
                <c:pt idx="9">
                  <c:v>383.06418515002417</c:v>
                </c:pt>
              </c:numCache>
            </c:numRef>
          </c:val>
        </c:ser>
        <c:ser>
          <c:idx val="4"/>
          <c:order val="1"/>
          <c:tx>
            <c:strRef>
              <c:f>'Chart_Data-10yr'!$D$103</c:f>
              <c:strCache>
                <c:ptCount val="1"/>
                <c:pt idx="0">
                  <c:v>Variable Treatment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'Chart_Data-10yr'!$E$101:$N$101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'Chart_Data-10yr'!$E$103:$N$103</c:f>
              <c:numCache>
                <c:formatCode>_(* #,##0.0_);_(* \(#,##0.0\);_(* "-"_);_(@_)</c:formatCode>
                <c:ptCount val="10"/>
                <c:pt idx="0">
                  <c:v>26.5657</c:v>
                </c:pt>
                <c:pt idx="1">
                  <c:v>27.644213000000001</c:v>
                </c:pt>
                <c:pt idx="2">
                  <c:v>27.653700000000001</c:v>
                </c:pt>
                <c:pt idx="3">
                  <c:v>28.3628</c:v>
                </c:pt>
                <c:pt idx="4">
                  <c:v>29.3629</c:v>
                </c:pt>
                <c:pt idx="5">
                  <c:v>30.651599999999998</c:v>
                </c:pt>
                <c:pt idx="6">
                  <c:v>32.1267</c:v>
                </c:pt>
                <c:pt idx="7">
                  <c:v>32.827199999999998</c:v>
                </c:pt>
                <c:pt idx="8">
                  <c:v>33.498399999999997</c:v>
                </c:pt>
                <c:pt idx="9">
                  <c:v>34.173099999999998</c:v>
                </c:pt>
              </c:numCache>
            </c:numRef>
          </c:val>
        </c:ser>
        <c:ser>
          <c:idx val="1"/>
          <c:order val="2"/>
          <c:tx>
            <c:strRef>
              <c:f>'Chart_Data-10yr'!$D$104</c:f>
              <c:strCache>
                <c:ptCount val="1"/>
                <c:pt idx="0">
                  <c:v>Materials &amp; Supplies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'Chart_Data-10yr'!$E$101:$N$101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'Chart_Data-10yr'!$E$104:$N$104</c:f>
              <c:numCache>
                <c:formatCode>_(* #,##0.0_);_(* \(#,##0.0\);_(* "-"_);_(@_)</c:formatCode>
                <c:ptCount val="10"/>
                <c:pt idx="0">
                  <c:v>43.426431999999998</c:v>
                </c:pt>
                <c:pt idx="1">
                  <c:v>43.814182000000002</c:v>
                </c:pt>
                <c:pt idx="2">
                  <c:v>44.90945</c:v>
                </c:pt>
                <c:pt idx="3">
                  <c:v>46.032368750000003</c:v>
                </c:pt>
                <c:pt idx="4">
                  <c:v>47.183480468749998</c:v>
                </c:pt>
                <c:pt idx="5">
                  <c:v>48.363009980468753</c:v>
                </c:pt>
                <c:pt idx="6">
                  <c:v>49.572382729980468</c:v>
                </c:pt>
                <c:pt idx="7">
                  <c:v>50.811524798229975</c:v>
                </c:pt>
                <c:pt idx="8">
                  <c:v>52.082062918185727</c:v>
                </c:pt>
                <c:pt idx="9">
                  <c:v>53.384224491140372</c:v>
                </c:pt>
              </c:numCache>
            </c:numRef>
          </c:val>
        </c:ser>
        <c:ser>
          <c:idx val="0"/>
          <c:order val="3"/>
          <c:tx>
            <c:strRef>
              <c:f>'Chart_Data-10yr'!$D$105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'Chart_Data-10yr'!$E$101:$N$101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'Chart_Data-10yr'!$E$105:$N$105</c:f>
              <c:numCache>
                <c:formatCode>_(* #,##0.0_);_(* \(#,##0.0\);_(* "-"_);_(@_)</c:formatCode>
                <c:ptCount val="10"/>
                <c:pt idx="0">
                  <c:v>79.024832930000002</c:v>
                </c:pt>
                <c:pt idx="1">
                  <c:v>78.718383240000009</c:v>
                </c:pt>
                <c:pt idx="2">
                  <c:v>80.686174171999994</c:v>
                </c:pt>
                <c:pt idx="3">
                  <c:v>82.703526026299997</c:v>
                </c:pt>
                <c:pt idx="4">
                  <c:v>84.771216676957508</c:v>
                </c:pt>
                <c:pt idx="5">
                  <c:v>86.890337093881428</c:v>
                </c:pt>
                <c:pt idx="6">
                  <c:v>89.062788021228457</c:v>
                </c:pt>
                <c:pt idx="7">
                  <c:v>91.289280221759157</c:v>
                </c:pt>
                <c:pt idx="8">
                  <c:v>93.571534727303145</c:v>
                </c:pt>
                <c:pt idx="9">
                  <c:v>95.910683095485737</c:v>
                </c:pt>
              </c:numCache>
            </c:numRef>
          </c:val>
        </c:ser>
        <c:dLbls/>
        <c:gapWidth val="50"/>
        <c:overlap val="100"/>
        <c:axId val="89063808"/>
        <c:axId val="89065728"/>
      </c:barChart>
      <c:catAx>
        <c:axId val="89063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0357201443569581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65728"/>
        <c:crosses val="autoZero"/>
        <c:auto val="1"/>
        <c:lblAlgn val="ctr"/>
        <c:lblOffset val="100"/>
        <c:tickLblSkip val="1"/>
        <c:tickMarkSkip val="1"/>
      </c:catAx>
      <c:valAx>
        <c:axId val="89065728"/>
        <c:scaling>
          <c:orientation val="minMax"/>
          <c:min val="0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5066666666666682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638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6502505919332919"/>
          <c:y val="8.1534659102419846E-2"/>
          <c:w val="0.22008132461711483"/>
          <c:h val="0.65505483520099272"/>
        </c:manualLayout>
      </c:layout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  <c:userShapes r:id="rId1"/>
</c:chartSpace>
</file>

<file path=xl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797644619549947"/>
          <c:y val="5.8666704861137134E-2"/>
          <c:w val="0.82887070384756589"/>
          <c:h val="0.50400032812521356"/>
        </c:manualLayout>
      </c:layout>
      <c:barChart>
        <c:barDir val="col"/>
        <c:grouping val="clustered"/>
        <c:ser>
          <c:idx val="6"/>
          <c:order val="0"/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8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_(\$* #,##0.0_);_(\$* \(#,##0.0\);_(\$* &quot;-&quot;?_);_(@_)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'[3]Historic O&amp;M Budgets'!$C$64:$C$72</c:f>
              <c:strCache>
                <c:ptCount val="9"/>
                <c:pt idx="0">
                  <c:v>Labor</c:v>
                </c:pt>
                <c:pt idx="1">
                  <c:v>Materials &amp; Supplies</c:v>
                </c:pt>
                <c:pt idx="2">
                  <c:v>Professional Services</c:v>
                </c:pt>
                <c:pt idx="3">
                  <c:v>Outside Services</c:v>
                </c:pt>
                <c:pt idx="4">
                  <c:v>Other</c:v>
                </c:pt>
                <c:pt idx="5">
                  <c:v>Chemicals, Solids &amp; Power</c:v>
                </c:pt>
                <c:pt idx="6">
                  <c:v>Operating Equipment</c:v>
                </c:pt>
                <c:pt idx="7">
                  <c:v>Total</c:v>
                </c:pt>
                <c:pt idx="8">
                  <c:v>Inflation (3%)</c:v>
                </c:pt>
              </c:strCache>
            </c:strRef>
          </c:cat>
          <c:val>
            <c:numRef>
              <c:f>'[3]Historic O&amp;M Budgets'!$J$64:$J$72</c:f>
              <c:numCache>
                <c:formatCode>General</c:formatCode>
                <c:ptCount val="9"/>
                <c:pt idx="0">
                  <c:v>48531088.75</c:v>
                </c:pt>
                <c:pt idx="1">
                  <c:v>25119.630000002682</c:v>
                </c:pt>
                <c:pt idx="2">
                  <c:v>1325520.4800000004</c:v>
                </c:pt>
                <c:pt idx="3">
                  <c:v>6879739.4100000001</c:v>
                </c:pt>
                <c:pt idx="4">
                  <c:v>5450727.9400000013</c:v>
                </c:pt>
                <c:pt idx="5">
                  <c:v>23433453</c:v>
                </c:pt>
                <c:pt idx="6">
                  <c:v>2942057</c:v>
                </c:pt>
                <c:pt idx="7">
                  <c:v>88587706.209999979</c:v>
                </c:pt>
                <c:pt idx="8">
                  <c:v>32071649.595660001</c:v>
                </c:pt>
              </c:numCache>
            </c:numRef>
          </c:val>
        </c:ser>
        <c:dLbls/>
        <c:gapWidth val="50"/>
        <c:axId val="89103360"/>
        <c:axId val="89109632"/>
      </c:barChart>
      <c:catAx>
        <c:axId val="891033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1666744781902282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109632"/>
        <c:crosses val="autoZero"/>
        <c:auto val="1"/>
        <c:lblAlgn val="ctr"/>
        <c:lblOffset val="100"/>
        <c:tickLblSkip val="1"/>
        <c:tickMarkSkip val="1"/>
      </c:catAx>
      <c:valAx>
        <c:axId val="89109632"/>
        <c:scaling>
          <c:orientation val="minMax"/>
          <c:max val="100000000"/>
          <c:min val="0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13866666666666666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10336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  <c:userShapes r:id="rId1"/>
</c:chartSpace>
</file>

<file path=xl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304642328606807"/>
          <c:y val="5.8355551036822564E-2"/>
          <c:w val="0.80832285696717565"/>
          <c:h val="0.50928480904863327"/>
        </c:manualLayout>
      </c:layout>
      <c:barChart>
        <c:barDir val="col"/>
        <c:grouping val="clustered"/>
        <c:ser>
          <c:idx val="6"/>
          <c:order val="0"/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8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'[3]Historic O&amp;M Budgets'!$C$53:$C$61</c:f>
              <c:strCache>
                <c:ptCount val="9"/>
                <c:pt idx="0">
                  <c:v>Labor</c:v>
                </c:pt>
                <c:pt idx="1">
                  <c:v>Materials &amp; Supplies</c:v>
                </c:pt>
                <c:pt idx="2">
                  <c:v>Professional Services</c:v>
                </c:pt>
                <c:pt idx="3">
                  <c:v>Outside Services</c:v>
                </c:pt>
                <c:pt idx="4">
                  <c:v>Other</c:v>
                </c:pt>
                <c:pt idx="5">
                  <c:v>Chemicals, Solids &amp; Power</c:v>
                </c:pt>
                <c:pt idx="6">
                  <c:v>Operating Equipment</c:v>
                </c:pt>
                <c:pt idx="7">
                  <c:v>Total</c:v>
                </c:pt>
                <c:pt idx="8">
                  <c:v>Inflation (3%)</c:v>
                </c:pt>
              </c:strCache>
            </c:strRef>
          </c:cat>
          <c:val>
            <c:numRef>
              <c:f>'[3]Historic O&amp;M Budgets'!$J$53:$J$61</c:f>
              <c:numCache>
                <c:formatCode>General</c:formatCode>
                <c:ptCount val="9"/>
                <c:pt idx="0">
                  <c:v>6.834357426202553E-2</c:v>
                </c:pt>
                <c:pt idx="1">
                  <c:v>3.8364273070579102E-4</c:v>
                </c:pt>
                <c:pt idx="2">
                  <c:v>1.7619071260254859E-2</c:v>
                </c:pt>
                <c:pt idx="3">
                  <c:v>9.346638069470492E-2</c:v>
                </c:pt>
                <c:pt idx="4">
                  <c:v>5.07990915313008E-2</c:v>
                </c:pt>
                <c:pt idx="5">
                  <c:v>0.20938869351206857</c:v>
                </c:pt>
                <c:pt idx="6">
                  <c:v>0.12991665628474047</c:v>
                </c:pt>
                <c:pt idx="7">
                  <c:v>7.5645367739834102E-2</c:v>
                </c:pt>
                <c:pt idx="8">
                  <c:v>0.03</c:v>
                </c:pt>
              </c:numCache>
            </c:numRef>
          </c:val>
        </c:ser>
        <c:dLbls/>
        <c:gapWidth val="50"/>
        <c:axId val="89605632"/>
        <c:axId val="89607552"/>
      </c:barChart>
      <c:catAx>
        <c:axId val="896056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3239324839224802"/>
              <c:y val="0.9018585044243476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07552"/>
        <c:crosses val="autoZero"/>
        <c:auto val="1"/>
        <c:lblAlgn val="ctr"/>
        <c:lblOffset val="100"/>
        <c:tickLblSkip val="1"/>
        <c:tickMarkSkip val="1"/>
      </c:catAx>
      <c:valAx>
        <c:axId val="89607552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2.5260029717681997E-2"/>
              <c:y val="0.14323642237028306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056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  <c:userShapes r:id="rId1"/>
</c:chartSpace>
</file>

<file path=xl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839313367652625"/>
          <c:y val="5.8666704861137134E-2"/>
          <c:w val="0.57738210609130258"/>
          <c:h val="0.65866709548640046"/>
        </c:manualLayout>
      </c:layout>
      <c:barChart>
        <c:barDir val="col"/>
        <c:grouping val="stacked"/>
        <c:ser>
          <c:idx val="5"/>
          <c:order val="0"/>
          <c:tx>
            <c:strRef>
              <c:f>'Chart_Data-10yr'!$D$436</c:f>
              <c:strCache>
                <c:ptCount val="1"/>
                <c:pt idx="0">
                  <c:v>Interim Agricultural Water Program</c:v>
                </c:pt>
              </c:strCache>
            </c:strRef>
          </c:tx>
          <c:spPr>
            <a:solidFill>
              <a:srgbClr val="99CC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'Chart_Data-10yr'!$E$436:$H$436</c:f>
              <c:numCache>
                <c:formatCode>General</c:formatCode>
                <c:ptCount val="4"/>
              </c:numCache>
            </c:numRef>
          </c:val>
        </c:ser>
        <c:ser>
          <c:idx val="4"/>
          <c:order val="1"/>
          <c:tx>
            <c:strRef>
              <c:f>'Chart_Data-10yr'!$D$435</c:f>
              <c:strCache>
                <c:ptCount val="1"/>
                <c:pt idx="0">
                  <c:v>Replenishment Water Rate</c:v>
                </c:pt>
              </c:strCache>
            </c:strRef>
          </c:tx>
          <c:spPr>
            <a:solidFill>
              <a:srgbClr val="FFCC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'Chart_Data-10yr'!$E$435:$H$435</c:f>
              <c:numCache>
                <c:formatCode>General</c:formatCode>
                <c:ptCount val="4"/>
                <c:pt idx="2" formatCode="&quot;$&quot;#,##0">
                  <c:v>475</c:v>
                </c:pt>
              </c:numCache>
            </c:numRef>
          </c:val>
        </c:ser>
        <c:ser>
          <c:idx val="2"/>
          <c:order val="2"/>
          <c:tx>
            <c:strRef>
              <c:f>'Chart_Data-10yr'!$D$432</c:f>
              <c:strCache>
                <c:ptCount val="1"/>
                <c:pt idx="0">
                  <c:v>System Access Rate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'Chart_Data-10yr'!$E$432:$H$432</c:f>
              <c:numCache>
                <c:formatCode>"$"#,##0</c:formatCode>
                <c:ptCount val="4"/>
                <c:pt idx="0">
                  <c:v>243</c:v>
                </c:pt>
                <c:pt idx="1">
                  <c:v>243</c:v>
                </c:pt>
              </c:numCache>
            </c:numRef>
          </c:val>
        </c:ser>
        <c:ser>
          <c:idx val="1"/>
          <c:order val="3"/>
          <c:tx>
            <c:strRef>
              <c:f>'Chart_Data-10yr'!$D$433</c:f>
              <c:strCache>
                <c:ptCount val="1"/>
                <c:pt idx="0">
                  <c:v>Water Stewardship Rate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'Chart_Data-10yr'!$E$433:$H$433</c:f>
              <c:numCache>
                <c:formatCode>"$"#,##0</c:formatCode>
                <c:ptCount val="4"/>
                <c:pt idx="0">
                  <c:v>41</c:v>
                </c:pt>
                <c:pt idx="1">
                  <c:v>41</c:v>
                </c:pt>
              </c:numCache>
            </c:numRef>
          </c:val>
        </c:ser>
        <c:ser>
          <c:idx val="0"/>
          <c:order val="4"/>
          <c:tx>
            <c:strRef>
              <c:f>'Chart_Data-10yr'!$D$434</c:f>
              <c:strCache>
                <c:ptCount val="1"/>
                <c:pt idx="0">
                  <c:v>System Power Rate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'Chart_Data-10yr'!$E$434:$H$434</c:f>
              <c:numCache>
                <c:formatCode>"$"#,##0</c:formatCode>
                <c:ptCount val="4"/>
                <c:pt idx="0">
                  <c:v>161</c:v>
                </c:pt>
                <c:pt idx="1">
                  <c:v>161</c:v>
                </c:pt>
              </c:numCache>
            </c:numRef>
          </c:val>
        </c:ser>
        <c:ser>
          <c:idx val="6"/>
          <c:order val="5"/>
          <c:tx>
            <c:strRef>
              <c:f>'Chart_Data-10yr'!$D$437</c:f>
              <c:strCache>
                <c:ptCount val="1"/>
                <c:pt idx="0">
                  <c:v>Treatment Surcharge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'Chart_Data-10yr'!$E$437:$H$437</c:f>
              <c:numCache>
                <c:formatCode>"$"#,##0</c:formatCode>
                <c:ptCount val="4"/>
                <c:pt idx="0">
                  <c:v>297</c:v>
                </c:pt>
                <c:pt idx="1">
                  <c:v>297</c:v>
                </c:pt>
                <c:pt idx="2">
                  <c:v>272</c:v>
                </c:pt>
              </c:numCache>
            </c:numRef>
          </c:val>
        </c:ser>
        <c:ser>
          <c:idx val="3"/>
          <c:order val="6"/>
          <c:tx>
            <c:strRef>
              <c:f>'Chart_Data-10yr'!$D$431</c:f>
              <c:strCache>
                <c:ptCount val="1"/>
                <c:pt idx="0">
                  <c:v>Supply Rate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'Chart_Data-10yr'!$E$430:$H$430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'Chart_Data-10yr'!$E$431:$H$431</c:f>
              <c:numCache>
                <c:formatCode>"$"#,##0</c:formatCode>
                <c:ptCount val="4"/>
                <c:pt idx="0">
                  <c:v>148</c:v>
                </c:pt>
                <c:pt idx="1">
                  <c:v>290</c:v>
                </c:pt>
              </c:numCache>
            </c:numRef>
          </c:val>
        </c:ser>
        <c:dLbls/>
        <c:gapWidth val="50"/>
        <c:overlap val="100"/>
        <c:axId val="89684224"/>
        <c:axId val="89706496"/>
      </c:barChart>
      <c:catAx>
        <c:axId val="89684224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706496"/>
        <c:crosses val="autoZero"/>
        <c:auto val="1"/>
        <c:lblAlgn val="ctr"/>
        <c:lblOffset val="100"/>
        <c:tickLblSkip val="1"/>
        <c:tickMarkSkip val="1"/>
      </c:catAx>
      <c:valAx>
        <c:axId val="897064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(dollars per acre-foot)</a:t>
                </a:r>
              </a:p>
            </c:rich>
          </c:tx>
          <c:layout>
            <c:manualLayout>
              <c:xMode val="edge"/>
              <c:yMode val="edge"/>
              <c:x val="1.1904761904761921E-2"/>
              <c:y val="6.9333333333335009E-2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842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089422415949743"/>
          <c:y val="0.10933333333333339"/>
          <c:w val="0.29017915729283938"/>
          <c:h val="0.87466736657919353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50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730611584510842"/>
          <c:y val="0.13407846401412821"/>
          <c:w val="0.84064034803869336"/>
          <c:h val="0.57063450824218465"/>
        </c:manualLayout>
      </c:layout>
      <c:lineChart>
        <c:grouping val="standard"/>
        <c:ser>
          <c:idx val="1"/>
          <c:order val="0"/>
          <c:tx>
            <c:strRef>
              <c:f>'Chart_Data-10yr'!$D$449</c:f>
              <c:strCache>
                <c:ptCount val="1"/>
                <c:pt idx="0">
                  <c:v>Fixed Charge Coverage</c:v>
                </c:pt>
              </c:strCache>
            </c:strRef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'Chart_Data-10yr'!$E$446:$S$446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'Chart_Data-10yr'!$E$449:$S$449</c:f>
              <c:numCache>
                <c:formatCode>_(* #,##0.00_);_(* \(#,##0.00\);_(* "-"_);_(@_)</c:formatCode>
                <c:ptCount val="15"/>
                <c:pt idx="0">
                  <c:v>1.0861838696573942</c:v>
                </c:pt>
                <c:pt idx="1">
                  <c:v>1.0303964746616303</c:v>
                </c:pt>
                <c:pt idx="2">
                  <c:v>1.3061069801379774</c:v>
                </c:pt>
                <c:pt idx="3">
                  <c:v>1.83</c:v>
                </c:pt>
                <c:pt idx="4">
                  <c:v>2.04</c:v>
                </c:pt>
                <c:pt idx="5">
                  <c:v>1.6</c:v>
                </c:pt>
                <c:pt idx="6">
                  <c:v>1.62</c:v>
                </c:pt>
                <c:pt idx="7">
                  <c:v>1.56</c:v>
                </c:pt>
                <c:pt idx="8">
                  <c:v>1.54</c:v>
                </c:pt>
                <c:pt idx="9">
                  <c:v>1.57</c:v>
                </c:pt>
                <c:pt idx="10">
                  <c:v>1.52</c:v>
                </c:pt>
                <c:pt idx="11">
                  <c:v>1.51</c:v>
                </c:pt>
                <c:pt idx="12">
                  <c:v>1.47</c:v>
                </c:pt>
                <c:pt idx="13">
                  <c:v>1.43</c:v>
                </c:pt>
                <c:pt idx="14">
                  <c:v>1.43</c:v>
                </c:pt>
              </c:numCache>
            </c:numRef>
          </c:val>
        </c:ser>
        <c:ser>
          <c:idx val="6"/>
          <c:order val="1"/>
          <c:tx>
            <c:strRef>
              <c:f>'Chart_Data-10yr'!$D$447</c:f>
              <c:strCache>
                <c:ptCount val="1"/>
                <c:pt idx="0">
                  <c:v>Revenue Bond Coverage</c:v>
                </c:pt>
              </c:strCache>
            </c:strRef>
          </c:tx>
          <c:spPr>
            <a:ln w="38100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'Chart_Data-10yr'!$E$446:$S$446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'Chart_Data-10yr'!$E$447:$S$447</c:f>
              <c:numCache>
                <c:formatCode>_(* #,##0.00_);_(* \(#,##0.00\);_(* "-"_);_(@_)</c:formatCode>
                <c:ptCount val="15"/>
                <c:pt idx="0">
                  <c:v>1.6052198960536461</c:v>
                </c:pt>
                <c:pt idx="1">
                  <c:v>1.4781337485054165</c:v>
                </c:pt>
                <c:pt idx="2">
                  <c:v>1.8084683795801964</c:v>
                </c:pt>
                <c:pt idx="3">
                  <c:v>2.38</c:v>
                </c:pt>
                <c:pt idx="4">
                  <c:v>2.72</c:v>
                </c:pt>
                <c:pt idx="5">
                  <c:v>1.96</c:v>
                </c:pt>
                <c:pt idx="6">
                  <c:v>2</c:v>
                </c:pt>
                <c:pt idx="7">
                  <c:v>1.98</c:v>
                </c:pt>
                <c:pt idx="8">
                  <c:v>1.96</c:v>
                </c:pt>
                <c:pt idx="9">
                  <c:v>2.0299999999999998</c:v>
                </c:pt>
                <c:pt idx="10">
                  <c:v>2.17</c:v>
                </c:pt>
                <c:pt idx="11">
                  <c:v>2.4</c:v>
                </c:pt>
                <c:pt idx="12">
                  <c:v>2.57</c:v>
                </c:pt>
                <c:pt idx="13">
                  <c:v>2.69</c:v>
                </c:pt>
                <c:pt idx="14">
                  <c:v>2.87</c:v>
                </c:pt>
              </c:numCache>
            </c:numRef>
          </c:val>
        </c:ser>
        <c:dLbls/>
        <c:marker val="1"/>
        <c:axId val="89736320"/>
        <c:axId val="89738240"/>
      </c:lineChart>
      <c:catAx>
        <c:axId val="89736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0958958041203752"/>
              <c:y val="0.8906673665791867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738240"/>
        <c:crosses val="autoZero"/>
        <c:auto val="1"/>
        <c:lblAlgn val="ctr"/>
        <c:lblOffset val="100"/>
        <c:tickLblSkip val="1"/>
        <c:tickMarkSkip val="1"/>
      </c:catAx>
      <c:valAx>
        <c:axId val="897382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_(* #,##0.00_);_(* \(#,##0.00\);_(* &quot;-&quot;??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7363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5707798511487567"/>
          <c:y val="1.8666805451593063E-2"/>
          <c:w val="0.78812839319742567"/>
          <c:h val="8.6332141436277279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  <c:userShapes r:id="rId1"/>
</c:chartSpace>
</file>

<file path=xl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922650863858087"/>
          <c:y val="5.8666704861137134E-2"/>
          <c:w val="0.5431558472250656"/>
          <c:h val="0.68266701662292262"/>
        </c:manualLayout>
      </c:layout>
      <c:barChart>
        <c:barDir val="col"/>
        <c:grouping val="stacked"/>
        <c:ser>
          <c:idx val="3"/>
          <c:order val="0"/>
          <c:tx>
            <c:strRef>
              <c:f>Funds!$C$43</c:f>
              <c:strCache>
                <c:ptCount val="1"/>
                <c:pt idx="0">
                  <c:v>R&amp;R Fund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Funds!$G$5:$Q$5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Funds!$G$43:$Q$43</c:f>
              <c:numCache>
                <c:formatCode>_(* #,##0.0_);_(* \(#,##0.0\);_(* "-"_);_(@_)</c:formatCode>
                <c:ptCount val="11"/>
                <c:pt idx="0">
                  <c:v>153.54674317228591</c:v>
                </c:pt>
                <c:pt idx="1">
                  <c:v>153.54674317228594</c:v>
                </c:pt>
                <c:pt idx="2">
                  <c:v>106.67844117228591</c:v>
                </c:pt>
                <c:pt idx="3">
                  <c:v>31.871332172285914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2"/>
          <c:order val="1"/>
          <c:tx>
            <c:strRef>
              <c:f>Funds!$C$40</c:f>
              <c:strCache>
                <c:ptCount val="1"/>
                <c:pt idx="0">
                  <c:v>All Funds (EOY balance)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Funds!$G$5:$Q$5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Funds!$G$40:$Q$40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val>
        </c:ser>
        <c:ser>
          <c:idx val="1"/>
          <c:order val="2"/>
          <c:tx>
            <c:strRef>
              <c:f>Funds!$C$41</c:f>
              <c:strCache>
                <c:ptCount val="1"/>
                <c:pt idx="0">
                  <c:v>Reserve Funds*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Funds!$G$5:$Q$5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Funds!$G$41:$Q$41</c:f>
              <c:numCache>
                <c:formatCode>_(* #,##0.0_);_(* \(#,##0.0\);_(* "-"_);_(@_)</c:formatCode>
                <c:ptCount val="11"/>
                <c:pt idx="0">
                  <c:v>493.95688653341375</c:v>
                </c:pt>
                <c:pt idx="1">
                  <c:v>475.54644315569772</c:v>
                </c:pt>
                <c:pt idx="2">
                  <c:v>473.05453134924255</c:v>
                </c:pt>
                <c:pt idx="3">
                  <c:v>476.4702207964574</c:v>
                </c:pt>
                <c:pt idx="4">
                  <c:v>482.250139139059</c:v>
                </c:pt>
                <c:pt idx="5">
                  <c:v>481.03216205963145</c:v>
                </c:pt>
                <c:pt idx="6">
                  <c:v>483.32980132748401</c:v>
                </c:pt>
                <c:pt idx="7">
                  <c:v>481.17435983477441</c:v>
                </c:pt>
                <c:pt idx="8">
                  <c:v>482.81621432952727</c:v>
                </c:pt>
                <c:pt idx="9">
                  <c:v>498.40742274802744</c:v>
                </c:pt>
                <c:pt idx="10">
                  <c:v>531.76150087836049</c:v>
                </c:pt>
              </c:numCache>
            </c:numRef>
          </c:val>
        </c:ser>
        <c:ser>
          <c:idx val="0"/>
          <c:order val="3"/>
          <c:tx>
            <c:strRef>
              <c:f>Funds!$C$39</c:f>
              <c:strCache>
                <c:ptCount val="1"/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Funds!$G$5:$Q$5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Funds!$G$39:$Q$39</c:f>
              <c:numCache>
                <c:formatCode>_(* #,##0.0_);_(* \(#,##0.0\);_(* "-"_);_(@_)</c:formatCode>
                <c:ptCount val="11"/>
              </c:numCache>
            </c:numRef>
          </c:val>
        </c:ser>
        <c:dLbls/>
        <c:gapWidth val="50"/>
        <c:overlap val="100"/>
        <c:axId val="89770240"/>
        <c:axId val="89870720"/>
      </c:barChart>
      <c:catAx>
        <c:axId val="897702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0506010967379082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870720"/>
        <c:crosses val="autoZero"/>
        <c:auto val="1"/>
        <c:lblAlgn val="ctr"/>
        <c:lblOffset val="100"/>
        <c:tickLblSkip val="1"/>
        <c:tickMarkSkip val="1"/>
      </c:catAx>
      <c:valAx>
        <c:axId val="898707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5600000000000001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7702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535850987376558"/>
          <c:y val="3.7333333333333406E-2"/>
          <c:w val="0.28571487157855857"/>
          <c:h val="0.8106673665791892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44" r="0.75000000000000944" t="1" header="0.5" footer="0.5"/>
    <c:pageSetup orientation="landscape"/>
  </c:printSettings>
</c:chartSpace>
</file>

<file path=xl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434552652282848"/>
          <c:y val="6.320419232936178E-2"/>
          <c:w val="0.63325271495768609"/>
          <c:h val="0.6915390910681829"/>
        </c:manualLayout>
      </c:layout>
      <c:barChart>
        <c:barDir val="col"/>
        <c:grouping val="stacked"/>
        <c:ser>
          <c:idx val="3"/>
          <c:order val="0"/>
          <c:tx>
            <c:strRef>
              <c:f>'Chart_Data-10yr'!$D$461</c:f>
              <c:strCache>
                <c:ptCount val="1"/>
                <c:pt idx="0">
                  <c:v>Remaining Fixed Costs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cat>
            <c:numRef>
              <c:f>'Chart_Data-10yr'!$E$458:$N$458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'Chart_Data-10yr'!$E$461:$N$461</c:f>
              <c:numCache>
                <c:formatCode>_(* #,##0_);_(* \(#,##0\);_(* "-"_);_(@_)</c:formatCode>
                <c:ptCount val="10"/>
                <c:pt idx="0">
                  <c:v>311906463.55638373</c:v>
                </c:pt>
                <c:pt idx="1">
                  <c:v>315914641.29499698</c:v>
                </c:pt>
                <c:pt idx="2">
                  <c:v>324238332.60464716</c:v>
                </c:pt>
                <c:pt idx="3">
                  <c:v>325380795.04137629</c:v>
                </c:pt>
                <c:pt idx="4">
                  <c:v>318881128.00307029</c:v>
                </c:pt>
                <c:pt idx="5">
                  <c:v>315088578.15095019</c:v>
                </c:pt>
                <c:pt idx="6">
                  <c:v>310843738.96835387</c:v>
                </c:pt>
                <c:pt idx="7">
                  <c:v>307291231.87356913</c:v>
                </c:pt>
                <c:pt idx="8">
                  <c:v>304491526.88404763</c:v>
                </c:pt>
                <c:pt idx="9">
                  <c:v>308432125.95090848</c:v>
                </c:pt>
              </c:numCache>
            </c:numRef>
          </c:val>
        </c:ser>
        <c:ser>
          <c:idx val="1"/>
          <c:order val="1"/>
          <c:tx>
            <c:strRef>
              <c:f>'Chart_Data-10yr'!$D$460</c:f>
              <c:strCache>
                <c:ptCount val="1"/>
                <c:pt idx="0">
                  <c:v>BDCP Costs</c:v>
                </c:pt>
              </c:strCache>
            </c:strRef>
          </c:tx>
          <c:spPr>
            <a:solidFill>
              <a:srgbClr val="FF00FF"/>
            </a:solidFill>
            <a:ln>
              <a:solidFill>
                <a:prstClr val="black"/>
              </a:solidFill>
            </a:ln>
          </c:spPr>
          <c:cat>
            <c:numRef>
              <c:f>'Chart_Data-10yr'!$E$458:$N$458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'Chart_Data-10yr'!$E$460:$N$460</c:f>
              <c:numCache>
                <c:formatCode>_(* #,##0_);_(* \(#,##0\);_(* "-"_);_(@_)</c:formatCode>
                <c:ptCount val="10"/>
                <c:pt idx="0">
                  <c:v>0</c:v>
                </c:pt>
                <c:pt idx="1">
                  <c:v>5120214.4532535039</c:v>
                </c:pt>
                <c:pt idx="2">
                  <c:v>14758475.972556997</c:v>
                </c:pt>
                <c:pt idx="3">
                  <c:v>24344683.811806489</c:v>
                </c:pt>
                <c:pt idx="4">
                  <c:v>45611782.838416994</c:v>
                </c:pt>
                <c:pt idx="5">
                  <c:v>91179276.967832223</c:v>
                </c:pt>
                <c:pt idx="6">
                  <c:v>147629544.03531849</c:v>
                </c:pt>
                <c:pt idx="7">
                  <c:v>203789131.59919989</c:v>
                </c:pt>
                <c:pt idx="8">
                  <c:v>259493448.87826025</c:v>
                </c:pt>
                <c:pt idx="9">
                  <c:v>301973282.33017927</c:v>
                </c:pt>
              </c:numCache>
            </c:numRef>
          </c:val>
        </c:ser>
        <c:ser>
          <c:idx val="2"/>
          <c:order val="2"/>
          <c:tx>
            <c:strRef>
              <c:f>'Chart_Data-10yr'!$D$459</c:f>
              <c:strCache>
                <c:ptCount val="1"/>
                <c:pt idx="0">
                  <c:v>Power</c:v>
                </c:pt>
              </c:strCache>
            </c:strRef>
          </c:tx>
          <c:spPr>
            <a:solidFill>
              <a:srgbClr val="00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'Chart_Data-10yr'!$E$458:$N$458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'Chart_Data-10yr'!$E$459:$N$459</c:f>
              <c:numCache>
                <c:formatCode>_(* #,##0_);_(* \(#,##0\);_(* "-"??_);_(@_)</c:formatCode>
                <c:ptCount val="10"/>
                <c:pt idx="0">
                  <c:v>183802413.72176686</c:v>
                </c:pt>
                <c:pt idx="1">
                  <c:v>193969506.40073559</c:v>
                </c:pt>
                <c:pt idx="2">
                  <c:v>210609450.78122821</c:v>
                </c:pt>
                <c:pt idx="3">
                  <c:v>220102735.78830382</c:v>
                </c:pt>
                <c:pt idx="4">
                  <c:v>233871675.59040347</c:v>
                </c:pt>
                <c:pt idx="5">
                  <c:v>256769296.90314689</c:v>
                </c:pt>
                <c:pt idx="6">
                  <c:v>274558743.01560277</c:v>
                </c:pt>
                <c:pt idx="7">
                  <c:v>285983324.48896718</c:v>
                </c:pt>
                <c:pt idx="8">
                  <c:v>309235795.92451459</c:v>
                </c:pt>
                <c:pt idx="9">
                  <c:v>324514852.73821598</c:v>
                </c:pt>
              </c:numCache>
            </c:numRef>
          </c:val>
        </c:ser>
        <c:dLbls/>
        <c:gapWidth val="50"/>
        <c:overlap val="100"/>
        <c:axId val="89997696"/>
        <c:axId val="89999616"/>
      </c:barChart>
      <c:lineChart>
        <c:grouping val="standard"/>
        <c:ser>
          <c:idx val="4"/>
          <c:order val="3"/>
          <c:tx>
            <c:strRef>
              <c:f>'Chart_Data-10yr'!$D$462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numFmt formatCode="#,##0" sourceLinked="0"/>
            <c:dLblPos val="t"/>
            <c:showVal val="1"/>
          </c:dLbls>
          <c:cat>
            <c:numRef>
              <c:f>'Chart_Data-10yr'!$E$458:$N$458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'Chart_Data-10yr'!$E$462:$N$462</c:f>
              <c:numCache>
                <c:formatCode>_(* #,##0_);_(* \(#,##0\);_(* "-"_);_(@_)</c:formatCode>
                <c:ptCount val="10"/>
                <c:pt idx="0">
                  <c:v>495708877.27815056</c:v>
                </c:pt>
                <c:pt idx="1">
                  <c:v>515004362.1489861</c:v>
                </c:pt>
                <c:pt idx="2">
                  <c:v>549606259.35843241</c:v>
                </c:pt>
                <c:pt idx="3">
                  <c:v>569828214.64148664</c:v>
                </c:pt>
                <c:pt idx="4">
                  <c:v>598364586.43189073</c:v>
                </c:pt>
                <c:pt idx="5">
                  <c:v>663037152.02192926</c:v>
                </c:pt>
                <c:pt idx="6">
                  <c:v>733032026.01927519</c:v>
                </c:pt>
                <c:pt idx="7">
                  <c:v>797063687.9617362</c:v>
                </c:pt>
                <c:pt idx="8">
                  <c:v>873220771.68682253</c:v>
                </c:pt>
                <c:pt idx="9">
                  <c:v>934920261.0193038</c:v>
                </c:pt>
              </c:numCache>
            </c:numRef>
          </c:val>
        </c:ser>
        <c:dLbls/>
        <c:marker val="1"/>
        <c:axId val="89997696"/>
        <c:axId val="89999616"/>
      </c:lineChart>
      <c:catAx>
        <c:axId val="899976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15882263032215"/>
              <c:y val="0.9235140203629543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99616"/>
        <c:crosses val="autoZero"/>
        <c:auto val="1"/>
        <c:lblAlgn val="ctr"/>
        <c:lblOffset val="100"/>
        <c:tickLblSkip val="1"/>
        <c:tickMarkSkip val="1"/>
      </c:catAx>
      <c:valAx>
        <c:axId val="89999616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97696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78521255457572159"/>
          <c:y val="0.10738669963041528"/>
          <c:w val="0.21418427351402974"/>
          <c:h val="0.6816705746499326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44" r="0.75000000000000944" t="1" header="0.5" footer="0.5"/>
    <c:pageSetup/>
  </c:printSettings>
</c:chartSpace>
</file>

<file path=xl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434552652282848"/>
          <c:y val="0.11200007291671422"/>
          <c:w val="0.84672788238649199"/>
          <c:h val="0.68266711111140044"/>
        </c:manualLayout>
      </c:layout>
      <c:barChart>
        <c:barDir val="col"/>
        <c:grouping val="stacked"/>
        <c:ser>
          <c:idx val="2"/>
          <c:order val="0"/>
          <c:tx>
            <c:strRef>
              <c:f>'Chart_Data-10yr'!$D$466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'Chart_Data-10yr'!$F$268:$O$268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'Chart_Data-10yr'!$E$466:$N$466</c:f>
              <c:numCache>
                <c:formatCode>_(* #,##0_);_(* \(#,##0\);_(* "-"_);_(@_)</c:formatCode>
                <c:ptCount val="10"/>
                <c:pt idx="0">
                  <c:v>69269619.860991254</c:v>
                </c:pt>
                <c:pt idx="1">
                  <c:v>64587105.919792987</c:v>
                </c:pt>
                <c:pt idx="2">
                  <c:v>57735006.808225192</c:v>
                </c:pt>
                <c:pt idx="3">
                  <c:v>54915360.292394809</c:v>
                </c:pt>
                <c:pt idx="4">
                  <c:v>56467329.908845074</c:v>
                </c:pt>
                <c:pt idx="5">
                  <c:v>57858047.408728547</c:v>
                </c:pt>
                <c:pt idx="6">
                  <c:v>58917307.30513455</c:v>
                </c:pt>
                <c:pt idx="7">
                  <c:v>60234397.662097163</c:v>
                </c:pt>
                <c:pt idx="8">
                  <c:v>61709807.541812427</c:v>
                </c:pt>
                <c:pt idx="9">
                  <c:v>63228322.036678903</c:v>
                </c:pt>
              </c:numCache>
            </c:numRef>
          </c:val>
        </c:ser>
        <c:dLbls/>
        <c:gapWidth val="50"/>
        <c:overlap val="100"/>
        <c:axId val="90041728"/>
        <c:axId val="90056192"/>
      </c:barChart>
      <c:catAx>
        <c:axId val="90041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56192"/>
        <c:crosses val="autoZero"/>
        <c:auto val="1"/>
        <c:lblAlgn val="ctr"/>
        <c:lblOffset val="100"/>
        <c:tickLblSkip val="1"/>
        <c:tickMarkSkip val="1"/>
      </c:catAx>
      <c:valAx>
        <c:axId val="9005619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41728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44" r="0.75000000000000944" t="1" header="0.5" footer="0.5"/>
    <c:pageSetup/>
  </c:printSettings>
</c:chartSpace>
</file>

<file path=xl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434552652282853"/>
          <c:y val="0.11200007291671422"/>
          <c:w val="0.84672788238649244"/>
          <c:h val="0.68266711111140044"/>
        </c:manualLayout>
      </c:layout>
      <c:barChart>
        <c:barDir val="col"/>
        <c:grouping val="stacked"/>
        <c:ser>
          <c:idx val="2"/>
          <c:order val="0"/>
          <c:tx>
            <c:strRef>
              <c:f>'Chart_Data-10yr'!$D$469</c:f>
              <c:strCache>
                <c:ptCount val="1"/>
                <c:pt idx="0">
                  <c:v>CRA Power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'Chart_Data-10yr'!$E$468:$N$468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'Chart_Data-10yr'!$E$469:$N$469</c:f>
              <c:numCache>
                <c:formatCode>_(* #,##0_);_(* \(#,##0\);_(* "-"_);_(@_)</c:formatCode>
                <c:ptCount val="10"/>
                <c:pt idx="0">
                  <c:v>29178395.783908639</c:v>
                </c:pt>
                <c:pt idx="1">
                  <c:v>36503151.537912421</c:v>
                </c:pt>
                <c:pt idx="2">
                  <c:v>39269084.746522084</c:v>
                </c:pt>
                <c:pt idx="3">
                  <c:v>52204542.630996764</c:v>
                </c:pt>
                <c:pt idx="4">
                  <c:v>59375124.497248985</c:v>
                </c:pt>
                <c:pt idx="5">
                  <c:v>68903626.674600989</c:v>
                </c:pt>
                <c:pt idx="6">
                  <c:v>75993161.264138535</c:v>
                </c:pt>
                <c:pt idx="7">
                  <c:v>81337546.679135695</c:v>
                </c:pt>
                <c:pt idx="8">
                  <c:v>86320088.843627959</c:v>
                </c:pt>
                <c:pt idx="9">
                  <c:v>89816775.763143644</c:v>
                </c:pt>
              </c:numCache>
            </c:numRef>
          </c:val>
        </c:ser>
        <c:dLbls/>
        <c:gapWidth val="50"/>
        <c:overlap val="100"/>
        <c:axId val="90088960"/>
        <c:axId val="90090880"/>
      </c:barChart>
      <c:catAx>
        <c:axId val="90088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90880"/>
        <c:crosses val="autoZero"/>
        <c:auto val="1"/>
        <c:lblAlgn val="ctr"/>
        <c:lblOffset val="100"/>
        <c:tickLblSkip val="1"/>
        <c:tickMarkSkip val="1"/>
      </c:catAx>
      <c:valAx>
        <c:axId val="900908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8896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66" r="0.75000000000000966" t="1" header="0.5" footer="0.5"/>
    <c:pageSetup/>
  </c:printSettings>
</c:chartSpace>
</file>

<file path=xl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697839962788496"/>
          <c:y val="0.13911294764106291"/>
          <c:w val="0.84573029824881296"/>
          <c:h val="0.66045246754863474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'Chart_Data-10yr'!$D$474</c:f>
              <c:strCache>
                <c:ptCount val="1"/>
                <c:pt idx="0">
                  <c:v>Local Resources Program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'Chart_Data-10yr'!$E$458:$N$458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'Chart_Data-10yr'!$E$474:$N$474</c:f>
              <c:numCache>
                <c:formatCode>_(* #,##0_);_(* \(#,##0\);_(* "-"_);_(@_)</c:formatCode>
                <c:ptCount val="10"/>
                <c:pt idx="0">
                  <c:v>42160117.654461436</c:v>
                </c:pt>
                <c:pt idx="1">
                  <c:v>41654767.594064496</c:v>
                </c:pt>
                <c:pt idx="2">
                  <c:v>39834359.596676081</c:v>
                </c:pt>
                <c:pt idx="3">
                  <c:v>39293306.308930919</c:v>
                </c:pt>
                <c:pt idx="4">
                  <c:v>38549791.054911748</c:v>
                </c:pt>
                <c:pt idx="5">
                  <c:v>28657631.562348261</c:v>
                </c:pt>
                <c:pt idx="6">
                  <c:v>28199555.430457182</c:v>
                </c:pt>
                <c:pt idx="7">
                  <c:v>28414991.677122608</c:v>
                </c:pt>
                <c:pt idx="8">
                  <c:v>25816664.172261734</c:v>
                </c:pt>
                <c:pt idx="9">
                  <c:v>25946291.942715116</c:v>
                </c:pt>
              </c:numCache>
            </c:numRef>
          </c:val>
        </c:ser>
        <c:ser>
          <c:idx val="3"/>
          <c:order val="1"/>
          <c:tx>
            <c:strRef>
              <c:f>'Chart_Data-10yr'!$D$473</c:f>
              <c:strCache>
                <c:ptCount val="1"/>
                <c:pt idx="0">
                  <c:v>Conservation Credits Program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'Chart_Data-10yr'!$E$458:$N$458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'Chart_Data-10yr'!$E$473:$N$473</c:f>
              <c:numCache>
                <c:formatCode>_(* #,##0_);_(* \(#,##0\);_(* "-"_);_(@_)</c:formatCode>
                <c:ptCount val="10"/>
                <c:pt idx="0">
                  <c:v>20000000</c:v>
                </c:pt>
                <c:pt idx="1">
                  <c:v>20000000</c:v>
                </c:pt>
                <c:pt idx="2">
                  <c:v>20000000</c:v>
                </c:pt>
                <c:pt idx="3">
                  <c:v>20000000</c:v>
                </c:pt>
                <c:pt idx="4">
                  <c:v>20000000</c:v>
                </c:pt>
                <c:pt idx="5">
                  <c:v>20000000</c:v>
                </c:pt>
                <c:pt idx="6">
                  <c:v>20000000</c:v>
                </c:pt>
                <c:pt idx="7">
                  <c:v>20000000</c:v>
                </c:pt>
                <c:pt idx="8">
                  <c:v>20000000</c:v>
                </c:pt>
                <c:pt idx="9">
                  <c:v>20000000</c:v>
                </c:pt>
              </c:numCache>
            </c:numRef>
          </c:val>
        </c:ser>
        <c:dLbls/>
        <c:gapWidth val="50"/>
        <c:overlap val="100"/>
        <c:axId val="90137344"/>
        <c:axId val="90139264"/>
      </c:barChart>
      <c:catAx>
        <c:axId val="90137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4985775116935767"/>
              <c:y val="0.9279550141079209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39264"/>
        <c:crosses val="autoZero"/>
        <c:auto val="1"/>
        <c:lblAlgn val="ctr"/>
        <c:lblOffset val="100"/>
        <c:tickLblSkip val="1"/>
        <c:tickMarkSkip val="1"/>
      </c:catAx>
      <c:valAx>
        <c:axId val="901392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37344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1908931835626255"/>
          <c:y val="3.5527692892468231E-2"/>
          <c:w val="0.87098657178071548"/>
          <c:h val="9.1022578618133593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66" r="0.75000000000000966" t="1" header="0.5" footer="0.5"/>
    <c:pageSetup/>
  </c:printSettings>
</c:chartSpace>
</file>

<file path=xl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011151534710845"/>
          <c:y val="0.20800013541675491"/>
          <c:w val="0.8809618650449994"/>
          <c:h val="0.58133371180579019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'Chart_Data-10yr'!$D$330</c:f>
              <c:strCache>
                <c:ptCount val="1"/>
                <c:pt idx="0">
                  <c:v>Variable Rate Revenue Bonds</c:v>
                </c:pt>
              </c:strCache>
            </c:strRef>
          </c:tx>
          <c:spPr>
            <a:solidFill>
              <a:srgbClr val="FF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'Chart_Data-10yr'!$F$329:$O$329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'Chart_Data-10yr'!$F$330:$O$330</c:f>
              <c:numCache>
                <c:formatCode>_(* #,##0_);_(* \(#,##0\);_(* "-"_);_(@_)</c:formatCode>
                <c:ptCount val="10"/>
                <c:pt idx="0">
                  <c:v>505135000</c:v>
                </c:pt>
                <c:pt idx="1">
                  <c:v>542520000</c:v>
                </c:pt>
                <c:pt idx="2">
                  <c:v>584275000</c:v>
                </c:pt>
                <c:pt idx="3">
                  <c:v>635280000</c:v>
                </c:pt>
                <c:pt idx="4">
                  <c:v>746695000</c:v>
                </c:pt>
                <c:pt idx="5">
                  <c:v>882085000</c:v>
                </c:pt>
                <c:pt idx="6">
                  <c:v>1078875000</c:v>
                </c:pt>
                <c:pt idx="7">
                  <c:v>1132400000</c:v>
                </c:pt>
                <c:pt idx="8">
                  <c:v>1146165000</c:v>
                </c:pt>
                <c:pt idx="9">
                  <c:v>1140850000</c:v>
                </c:pt>
              </c:numCache>
            </c:numRef>
          </c:val>
        </c:ser>
        <c:ser>
          <c:idx val="2"/>
          <c:order val="1"/>
          <c:tx>
            <c:strRef>
              <c:f>'Chart_Data-10yr'!$D$331</c:f>
              <c:strCache>
                <c:ptCount val="1"/>
                <c:pt idx="0">
                  <c:v>Fixed Rate Revenue Bonds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'Chart_Data-10yr'!$F$329:$O$329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'Chart_Data-10yr'!$F$331:$O$331</c:f>
              <c:numCache>
                <c:formatCode>_(* #,##0_);_(* \(#,##0\);_(* "-"_);_(@_)</c:formatCode>
                <c:ptCount val="10"/>
                <c:pt idx="0">
                  <c:v>3792165000</c:v>
                </c:pt>
                <c:pt idx="1">
                  <c:v>3623340000</c:v>
                </c:pt>
                <c:pt idx="2">
                  <c:v>3442715000</c:v>
                </c:pt>
                <c:pt idx="3">
                  <c:v>3281890000</c:v>
                </c:pt>
                <c:pt idx="4">
                  <c:v>3120350000</c:v>
                </c:pt>
                <c:pt idx="5">
                  <c:v>2943380000</c:v>
                </c:pt>
                <c:pt idx="6">
                  <c:v>2727055000</c:v>
                </c:pt>
                <c:pt idx="7">
                  <c:v>2646570000</c:v>
                </c:pt>
                <c:pt idx="8">
                  <c:v>2598735000</c:v>
                </c:pt>
                <c:pt idx="9">
                  <c:v>2557716470.0008059</c:v>
                </c:pt>
              </c:numCache>
            </c:numRef>
          </c:val>
        </c:ser>
        <c:ser>
          <c:idx val="1"/>
          <c:order val="2"/>
          <c:tx>
            <c:strRef>
              <c:f>'Chart_Data-10yr'!$D$332</c:f>
              <c:strCache>
                <c:ptCount val="1"/>
                <c:pt idx="0">
                  <c:v>General Obligation Bonds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'Chart_Data-10yr'!$F$329:$O$329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'Chart_Data-10yr'!$F$332:$O$332</c:f>
              <c:numCache>
                <c:formatCode>_(* #,##0_);_(* \(#,##0\);_(* "-"_);_(@_)</c:formatCode>
                <c:ptCount val="10"/>
                <c:pt idx="0">
                  <c:v>115210000</c:v>
                </c:pt>
                <c:pt idx="1">
                  <c:v>97175000</c:v>
                </c:pt>
                <c:pt idx="2">
                  <c:v>78390000</c:v>
                </c:pt>
                <c:pt idx="3">
                  <c:v>63220000</c:v>
                </c:pt>
                <c:pt idx="4">
                  <c:v>51820000</c:v>
                </c:pt>
                <c:pt idx="5">
                  <c:v>39950000</c:v>
                </c:pt>
                <c:pt idx="6">
                  <c:v>33515000</c:v>
                </c:pt>
                <c:pt idx="7">
                  <c:v>26660000</c:v>
                </c:pt>
                <c:pt idx="8">
                  <c:v>25495000</c:v>
                </c:pt>
                <c:pt idx="9">
                  <c:v>24270000</c:v>
                </c:pt>
              </c:numCache>
            </c:numRef>
          </c:val>
        </c:ser>
        <c:dLbls/>
        <c:gapWidth val="50"/>
        <c:overlap val="100"/>
        <c:axId val="69845760"/>
        <c:axId val="69847680"/>
      </c:barChart>
      <c:catAx>
        <c:axId val="698457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1666744781902282"/>
              <c:y val="0.8986673665791877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847680"/>
        <c:crosses val="autoZero"/>
        <c:auto val="1"/>
        <c:lblAlgn val="ctr"/>
        <c:lblOffset val="100"/>
        <c:tickLblSkip val="1"/>
        <c:tickMarkSkip val="1"/>
      </c:catAx>
      <c:valAx>
        <c:axId val="698476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Billion Dollars</a:t>
                </a:r>
              </a:p>
            </c:rich>
          </c:tx>
          <c:layout>
            <c:manualLayout>
              <c:xMode val="edge"/>
              <c:yMode val="edge"/>
              <c:x val="1.7857142857142856E-2"/>
              <c:y val="0.3226670166229223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845760"/>
        <c:crosses val="autoZero"/>
        <c:crossBetween val="between"/>
        <c:majorUnit val="1000000000"/>
        <c:dispUnits>
          <c:builtInUnit val="b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867929047303035"/>
          <c:y val="9.740042891996167E-3"/>
          <c:w val="0.42707395950506238"/>
          <c:h val="0.1946666666666666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434552652282859"/>
          <c:y val="0.11200007291671422"/>
          <c:w val="0.84672788238649288"/>
          <c:h val="0.68266711111140044"/>
        </c:manualLayout>
      </c:layout>
      <c:barChart>
        <c:barDir val="col"/>
        <c:grouping val="stacked"/>
        <c:ser>
          <c:idx val="2"/>
          <c:order val="0"/>
          <c:tx>
            <c:strRef>
              <c:f>'Chart_Data-10yr'!$D$477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'Chart_Data-10yr'!$E$476:$N$476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'Chart_Data-10yr'!$E$477:$N$477</c:f>
              <c:numCache>
                <c:formatCode>_(* #,##0_);_(* \(#,##0\);_(* "-"_);_(@_)</c:formatCode>
                <c:ptCount val="10"/>
                <c:pt idx="0">
                  <c:v>422763064.42664242</c:v>
                </c:pt>
                <c:pt idx="1">
                  <c:v>427196902.45634419</c:v>
                </c:pt>
                <c:pt idx="2">
                  <c:v>441383649.17199999</c:v>
                </c:pt>
                <c:pt idx="3">
                  <c:v>458893165.40130001</c:v>
                </c:pt>
                <c:pt idx="4">
                  <c:v>477599444.53633249</c:v>
                </c:pt>
                <c:pt idx="5">
                  <c:v>497143313.14974082</c:v>
                </c:pt>
                <c:pt idx="6">
                  <c:v>514240108.47848433</c:v>
                </c:pt>
                <c:pt idx="7">
                  <c:v>531096178.69044644</c:v>
                </c:pt>
                <c:pt idx="8">
                  <c:v>548475383.15770757</c:v>
                </c:pt>
                <c:pt idx="9">
                  <c:v>566532192.73665023</c:v>
                </c:pt>
              </c:numCache>
            </c:numRef>
          </c:val>
        </c:ser>
        <c:dLbls/>
        <c:gapWidth val="50"/>
        <c:overlap val="100"/>
        <c:axId val="90172800"/>
        <c:axId val="90715648"/>
      </c:barChart>
      <c:catAx>
        <c:axId val="90172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715648"/>
        <c:crosses val="autoZero"/>
        <c:auto val="1"/>
        <c:lblAlgn val="ctr"/>
        <c:lblOffset val="100"/>
        <c:tickLblSkip val="1"/>
        <c:tickMarkSkip val="1"/>
      </c:catAx>
      <c:valAx>
        <c:axId val="907156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7280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88" r="0.75000000000000988" t="1" header="0.5" footer="0.5"/>
    <c:pageSetup/>
  </c:printSettings>
</c:chartSpace>
</file>

<file path=xl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697839962788496"/>
          <c:y val="0.13911294764106291"/>
          <c:w val="0.84573029824881341"/>
          <c:h val="0.67377535238332553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00B050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'Chart_Data-10yr'!$E$481:$N$481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1"/>
          <c:tx>
            <c:strRef>
              <c:f>'Chart_Data-10yr'!$D$482</c:f>
              <c:strCache>
                <c:ptCount val="1"/>
                <c:pt idx="0">
                  <c:v>Bonds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'Chart_Data-10yr'!$E$481:$N$481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'Chart_Data-10yr'!$E$482:$N$482</c:f>
              <c:numCache>
                <c:formatCode>_(* #,##0_);_(* \(#,##0\);_(* "-"_);_(@_)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45.1830808277141</c:v>
                </c:pt>
                <c:pt idx="4">
                  <c:v>83.396446999999995</c:v>
                </c:pt>
                <c:pt idx="5">
                  <c:v>117.37337100000001</c:v>
                </c:pt>
                <c:pt idx="6">
                  <c:v>122.090948</c:v>
                </c:pt>
                <c:pt idx="7">
                  <c:v>124.980693</c:v>
                </c:pt>
                <c:pt idx="8">
                  <c:v>127.43885899999999</c:v>
                </c:pt>
                <c:pt idx="9">
                  <c:v>125.375598354</c:v>
                </c:pt>
              </c:numCache>
            </c:numRef>
          </c:val>
        </c:ser>
        <c:dLbls/>
        <c:gapWidth val="50"/>
        <c:overlap val="100"/>
        <c:axId val="93593984"/>
        <c:axId val="93595904"/>
      </c:barChart>
      <c:lineChart>
        <c:grouping val="standard"/>
        <c:ser>
          <c:idx val="1"/>
          <c:order val="2"/>
          <c:tx>
            <c:strRef>
              <c:f>'Chart_Data-10yr'!$D$484</c:f>
              <c:strCache>
                <c:ptCount val="1"/>
                <c:pt idx="0">
                  <c:v>PAYGO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'Chart_Data-10yr'!$E$481:$N$481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'Chart_Data-10yr'!$E$484:$N$484</c:f>
              <c:numCache>
                <c:formatCode>_(* #,##0_);_(* \(#,##0\);_(* "-"_);_(@_)</c:formatCode>
                <c:ptCount val="10"/>
                <c:pt idx="0">
                  <c:v>245.41553990347688</c:v>
                </c:pt>
                <c:pt idx="1">
                  <c:v>221</c:v>
                </c:pt>
                <c:pt idx="2">
                  <c:v>200</c:v>
                </c:pt>
                <c:pt idx="3">
                  <c:v>204</c:v>
                </c:pt>
                <c:pt idx="4">
                  <c:v>201</c:v>
                </c:pt>
                <c:pt idx="5">
                  <c:v>176</c:v>
                </c:pt>
                <c:pt idx="6">
                  <c:v>182</c:v>
                </c:pt>
                <c:pt idx="7">
                  <c:v>187</c:v>
                </c:pt>
                <c:pt idx="8">
                  <c:v>190</c:v>
                </c:pt>
                <c:pt idx="9">
                  <c:v>188</c:v>
                </c:pt>
              </c:numCache>
            </c:numRef>
          </c:val>
        </c:ser>
        <c:dLbls/>
        <c:marker val="1"/>
        <c:axId val="93593984"/>
        <c:axId val="93595904"/>
      </c:lineChart>
      <c:catAx>
        <c:axId val="935939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4985775116935778"/>
              <c:y val="0.9279550141079209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595904"/>
        <c:crosses val="autoZero"/>
        <c:auto val="1"/>
        <c:lblAlgn val="ctr"/>
        <c:lblOffset val="100"/>
        <c:tickLblSkip val="1"/>
        <c:tickMarkSkip val="1"/>
      </c:catAx>
      <c:valAx>
        <c:axId val="935959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593984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141856554806342"/>
          <c:y val="1.7763846446234115E-2"/>
          <c:w val="0.79711134167518582"/>
          <c:h val="0.10239074097969149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88" r="0.75000000000000988" t="1" header="0.5" footer="0.5"/>
    <c:pageSetup/>
  </c:printSettings>
</c:chartSpace>
</file>

<file path=xl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697839962788496"/>
          <c:y val="0.13911294764106291"/>
          <c:w val="0.84573029824881374"/>
          <c:h val="0.6737753523833262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'Chart_Data-10yr'!$D$501</c:f>
              <c:strCache>
                <c:ptCount val="1"/>
                <c:pt idx="0">
                  <c:v>MWD GO Bond</c:v>
                </c:pt>
              </c:strCache>
            </c:strRef>
          </c:tx>
          <c:spPr>
            <a:solidFill>
              <a:srgbClr val="00B050"/>
            </a:solidFill>
            <a:ln w="9525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2.4795171384420084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'Chart_Data-10yr'!$E$500:$N$500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'Chart_Data-10yr'!$E$501:$N$501</c:f>
              <c:numCache>
                <c:formatCode>_(* #,##0_);_(* \(#,##0\);_(* "-"_);_(@_)</c:formatCode>
                <c:ptCount val="10"/>
                <c:pt idx="0">
                  <c:v>23162001.259999998</c:v>
                </c:pt>
                <c:pt idx="1">
                  <c:v>23322213.759999998</c:v>
                </c:pt>
                <c:pt idx="2">
                  <c:v>23272676.259999998</c:v>
                </c:pt>
                <c:pt idx="3">
                  <c:v>18825801.259999998</c:v>
                </c:pt>
                <c:pt idx="4">
                  <c:v>14358651.26</c:v>
                </c:pt>
                <c:pt idx="5">
                  <c:v>14340420</c:v>
                </c:pt>
                <c:pt idx="6">
                  <c:v>8378595</c:v>
                </c:pt>
                <c:pt idx="7">
                  <c:v>8519925</c:v>
                </c:pt>
                <c:pt idx="8">
                  <c:v>2487175</c:v>
                </c:pt>
                <c:pt idx="9">
                  <c:v>2488925</c:v>
                </c:pt>
              </c:numCache>
            </c:numRef>
          </c:val>
        </c:ser>
        <c:ser>
          <c:idx val="3"/>
          <c:order val="1"/>
          <c:tx>
            <c:strRef>
              <c:f>'Chart_Data-10yr'!$D$502</c:f>
              <c:strCache>
                <c:ptCount val="1"/>
                <c:pt idx="0">
                  <c:v>Revenue Bond*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'Chart_Data-10yr'!$E$500:$N$500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'Chart_Data-10yr'!$E$502:$N$502</c:f>
              <c:numCache>
                <c:formatCode>_(* #,##0_);_(* \(#,##0\);_(* "-"_);_(@_)</c:formatCode>
                <c:ptCount val="10"/>
                <c:pt idx="0">
                  <c:v>302681323.55145156</c:v>
                </c:pt>
                <c:pt idx="1">
                  <c:v>301385156.43131632</c:v>
                </c:pt>
                <c:pt idx="2">
                  <c:v>303919497.92585081</c:v>
                </c:pt>
                <c:pt idx="3">
                  <c:v>308207013.79835415</c:v>
                </c:pt>
                <c:pt idx="4">
                  <c:v>302170488.70233399</c:v>
                </c:pt>
                <c:pt idx="5">
                  <c:v>297051064.79536414</c:v>
                </c:pt>
                <c:pt idx="6">
                  <c:v>289356752.34063721</c:v>
                </c:pt>
                <c:pt idx="7">
                  <c:v>289716684.22040147</c:v>
                </c:pt>
                <c:pt idx="8">
                  <c:v>294755914.75715566</c:v>
                </c:pt>
                <c:pt idx="9">
                  <c:v>295619024.41919905</c:v>
                </c:pt>
              </c:numCache>
            </c:numRef>
          </c:val>
        </c:ser>
        <c:dLbls/>
        <c:gapWidth val="50"/>
        <c:overlap val="100"/>
        <c:axId val="93634560"/>
        <c:axId val="93636480"/>
      </c:barChart>
      <c:catAx>
        <c:axId val="936345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4985775116935789"/>
              <c:y val="0.9279550141079209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636480"/>
        <c:crosses val="autoZero"/>
        <c:auto val="1"/>
        <c:lblAlgn val="ctr"/>
        <c:lblOffset val="100"/>
        <c:tickLblSkip val="1"/>
        <c:tickMarkSkip val="1"/>
      </c:catAx>
      <c:valAx>
        <c:axId val="936364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63456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141856554806348"/>
          <c:y val="1.7763846446234115E-2"/>
          <c:w val="0.79711134167518582"/>
          <c:h val="0.1023907409796915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1" r="0.7500000000000101" t="1" header="0.5" footer="0.5"/>
    <c:pageSetup/>
  </c:printSettings>
</c:chartSpace>
</file>

<file path=xl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697839962788496"/>
          <c:y val="0.13911294764106291"/>
          <c:w val="0.84573029824881374"/>
          <c:h val="0.62048394575454657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'Chart_Data-10yr'!$D$424</c:f>
              <c:strCache>
                <c:ptCount val="1"/>
                <c:pt idx="0">
                  <c:v>Reserves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prstDash val="solid"/>
              </a:ln>
            </c:spPr>
          </c:dPt>
          <c:cat>
            <c:numRef>
              <c:f>'Chart_Data-10yr'!$E$421:$S$421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'Chart_Data-10yr'!$E$424:$S$424</c:f>
              <c:numCache>
                <c:formatCode>_(* #,##0_);_(* \(#,##0\);_(* "-"_);_(@_)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/>
        <c:gapWidth val="50"/>
        <c:overlap val="100"/>
        <c:axId val="93699072"/>
        <c:axId val="93721728"/>
      </c:barChart>
      <c:lineChart>
        <c:grouping val="standard"/>
        <c:ser>
          <c:idx val="1"/>
          <c:order val="1"/>
          <c:tx>
            <c:strRef>
              <c:f>'Chart_Data-10yr'!$D$422</c:f>
              <c:strCache>
                <c:ptCount val="1"/>
                <c:pt idx="0">
                  <c:v>Minimum Reserve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'Chart_Data-10yr'!$E$421:$S$421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'Chart_Data-10yr'!$E$422:$S$422</c:f>
              <c:numCache>
                <c:formatCode>_(* #,##0_);_(* \(#,##0\);_(* "-"_);_(@_)</c:formatCode>
                <c:ptCount val="15"/>
                <c:pt idx="0">
                  <c:v>218100000</c:v>
                </c:pt>
                <c:pt idx="1">
                  <c:v>190900000</c:v>
                </c:pt>
                <c:pt idx="2">
                  <c:v>190430000</c:v>
                </c:pt>
                <c:pt idx="3">
                  <c:v>198000000</c:v>
                </c:pt>
                <c:pt idx="4">
                  <c:v>202100000</c:v>
                </c:pt>
                <c:pt idx="5">
                  <c:v>206000000</c:v>
                </c:pt>
                <c:pt idx="6">
                  <c:v>206400000</c:v>
                </c:pt>
                <c:pt idx="7">
                  <c:v>210100000</c:v>
                </c:pt>
                <c:pt idx="8">
                  <c:v>217000000</c:v>
                </c:pt>
                <c:pt idx="9">
                  <c:v>224800000</c:v>
                </c:pt>
                <c:pt idx="10">
                  <c:v>236500000</c:v>
                </c:pt>
                <c:pt idx="11">
                  <c:v>246100000</c:v>
                </c:pt>
                <c:pt idx="12">
                  <c:v>253400000</c:v>
                </c:pt>
                <c:pt idx="13">
                  <c:v>264100000</c:v>
                </c:pt>
                <c:pt idx="14">
                  <c:v>277500000</c:v>
                </c:pt>
              </c:numCache>
            </c:numRef>
          </c:val>
        </c:ser>
        <c:ser>
          <c:idx val="2"/>
          <c:order val="2"/>
          <c:tx>
            <c:strRef>
              <c:f>'Chart_Data-10yr'!$D$423</c:f>
              <c:strCache>
                <c:ptCount val="1"/>
                <c:pt idx="0">
                  <c:v>Maximum Reserve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'Chart_Data-10yr'!$E$421:$S$421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'Chart_Data-10yr'!$E$423:$S$423</c:f>
              <c:numCache>
                <c:formatCode>_(* #,##0_);_(* \(#,##0\);_(* "-"_);_(@_)</c:formatCode>
                <c:ptCount val="15"/>
                <c:pt idx="0">
                  <c:v>541800000</c:v>
                </c:pt>
                <c:pt idx="1">
                  <c:v>483100000</c:v>
                </c:pt>
                <c:pt idx="2">
                  <c:v>458300000</c:v>
                </c:pt>
                <c:pt idx="3">
                  <c:v>473500000</c:v>
                </c:pt>
                <c:pt idx="4">
                  <c:v>487000000</c:v>
                </c:pt>
                <c:pt idx="5">
                  <c:v>484700000</c:v>
                </c:pt>
                <c:pt idx="6">
                  <c:v>492600000</c:v>
                </c:pt>
                <c:pt idx="7">
                  <c:v>506700000</c:v>
                </c:pt>
                <c:pt idx="8">
                  <c:v>527100000</c:v>
                </c:pt>
                <c:pt idx="9">
                  <c:v>548600000</c:v>
                </c:pt>
                <c:pt idx="10">
                  <c:v>571200000</c:v>
                </c:pt>
                <c:pt idx="11">
                  <c:v>593700000</c:v>
                </c:pt>
                <c:pt idx="12">
                  <c:v>617100000</c:v>
                </c:pt>
                <c:pt idx="13">
                  <c:v>637100000</c:v>
                </c:pt>
                <c:pt idx="14">
                  <c:v>643600000</c:v>
                </c:pt>
              </c:numCache>
            </c:numRef>
          </c:val>
        </c:ser>
        <c:dLbls/>
        <c:marker val="1"/>
        <c:axId val="93699072"/>
        <c:axId val="93721728"/>
      </c:lineChart>
      <c:catAx>
        <c:axId val="936990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4985775116935789"/>
              <c:y val="0.9279550141079209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721728"/>
        <c:crosses val="autoZero"/>
        <c:auto val="1"/>
        <c:lblAlgn val="ctr"/>
        <c:lblOffset val="100"/>
        <c:tickLblSkip val="1"/>
        <c:tickMarkSkip val="1"/>
      </c:catAx>
      <c:valAx>
        <c:axId val="9372172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699072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141856554806348"/>
          <c:y val="1.7763846446234115E-2"/>
          <c:w val="0.79298599860476393"/>
          <c:h val="9.9926147183907882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1" r="0.7500000000000101" t="1" header="0.5" footer="0.5"/>
    <c:pageSetup/>
  </c:printSettings>
</c:chartSpace>
</file>

<file path=xl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434552652282867"/>
          <c:y val="0.11200007291671422"/>
          <c:w val="0.84672788238649332"/>
          <c:h val="0.68266711111140044"/>
        </c:manualLayout>
      </c:layout>
      <c:barChart>
        <c:barDir val="col"/>
        <c:grouping val="stacked"/>
        <c:ser>
          <c:idx val="2"/>
          <c:order val="0"/>
          <c:tx>
            <c:strRef>
              <c:f>'Chart_Data-10yr'!$D$226</c:f>
              <c:strCache>
                <c:ptCount val="1"/>
                <c:pt idx="0">
                  <c:v>Power Generation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'Chart_Data-10yr'!$G$226:$P$226</c:f>
              <c:numCache>
                <c:formatCode>_(* #,##0_);_(* \(#,##0\);_(* "-"_);_(@_)</c:formatCode>
                <c:ptCount val="10"/>
                <c:pt idx="0">
                  <c:v>19294544.583724037</c:v>
                </c:pt>
                <c:pt idx="1">
                  <c:v>18865118.601646688</c:v>
                </c:pt>
                <c:pt idx="2">
                  <c:v>20026447.981106505</c:v>
                </c:pt>
                <c:pt idx="3">
                  <c:v>20513332.945595734</c:v>
                </c:pt>
                <c:pt idx="4">
                  <c:v>20725254.545759648</c:v>
                </c:pt>
                <c:pt idx="5">
                  <c:v>21588451.139115296</c:v>
                </c:pt>
                <c:pt idx="6">
                  <c:v>21002248.62724686</c:v>
                </c:pt>
                <c:pt idx="7">
                  <c:v>21714879.571123794</c:v>
                </c:pt>
                <c:pt idx="8">
                  <c:v>22226476.342889808</c:v>
                </c:pt>
                <c:pt idx="9">
                  <c:v>22722931.235944748</c:v>
                </c:pt>
              </c:numCache>
            </c:numRef>
          </c:val>
        </c:ser>
        <c:dLbls/>
        <c:gapWidth val="50"/>
        <c:overlap val="100"/>
        <c:axId val="93754112"/>
        <c:axId val="93756032"/>
      </c:barChart>
      <c:catAx>
        <c:axId val="937541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756032"/>
        <c:crosses val="autoZero"/>
        <c:auto val="1"/>
        <c:lblAlgn val="ctr"/>
        <c:lblOffset val="100"/>
        <c:tickLblSkip val="1"/>
        <c:tickMarkSkip val="1"/>
      </c:catAx>
      <c:valAx>
        <c:axId val="93756032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754112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1" r="0.7500000000000101" t="1" header="0.5" footer="0.5"/>
    <c:pageSetup/>
  </c:printSettings>
</c:chartSpace>
</file>

<file path=xl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434552652282875"/>
          <c:y val="0.11200007291671422"/>
          <c:w val="0.84672788238649377"/>
          <c:h val="0.68266711111140044"/>
        </c:manualLayout>
      </c:layout>
      <c:barChart>
        <c:barDir val="col"/>
        <c:grouping val="stacked"/>
        <c:ser>
          <c:idx val="2"/>
          <c:order val="0"/>
          <c:tx>
            <c:strRef>
              <c:f>'Chart_Data-10yr'!$D$222</c:f>
              <c:strCache>
                <c:ptCount val="1"/>
                <c:pt idx="0">
                  <c:v>Readiness-to-Serve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'Chart_Data-10yr'!$G$222:$P$222</c:f>
              <c:numCache>
                <c:formatCode>_(* #,##0_);_(* \(#,##0\);_(* "-"_);_(@_)</c:formatCode>
                <c:ptCount val="10"/>
                <c:pt idx="0">
                  <c:v>162000000</c:v>
                </c:pt>
                <c:pt idx="1">
                  <c:v>155000000</c:v>
                </c:pt>
                <c:pt idx="2">
                  <c:v>152000000</c:v>
                </c:pt>
                <c:pt idx="3">
                  <c:v>152000000</c:v>
                </c:pt>
                <c:pt idx="4">
                  <c:v>154500000</c:v>
                </c:pt>
                <c:pt idx="5">
                  <c:v>162000000</c:v>
                </c:pt>
                <c:pt idx="6">
                  <c:v>176999999.99999997</c:v>
                </c:pt>
                <c:pt idx="7">
                  <c:v>199500000.00000006</c:v>
                </c:pt>
                <c:pt idx="8">
                  <c:v>222999999.99999994</c:v>
                </c:pt>
                <c:pt idx="9">
                  <c:v>245500000</c:v>
                </c:pt>
              </c:numCache>
            </c:numRef>
          </c:val>
        </c:ser>
        <c:dLbls/>
        <c:gapWidth val="50"/>
        <c:overlap val="100"/>
        <c:axId val="93801088"/>
        <c:axId val="93815552"/>
      </c:barChart>
      <c:catAx>
        <c:axId val="93801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815552"/>
        <c:crosses val="autoZero"/>
        <c:auto val="1"/>
        <c:lblAlgn val="ctr"/>
        <c:lblOffset val="100"/>
        <c:tickLblSkip val="1"/>
        <c:tickMarkSkip val="1"/>
      </c:catAx>
      <c:valAx>
        <c:axId val="93815552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801088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33" r="0.75000000000001033" t="1" header="0.5" footer="0.5"/>
    <c:pageSetup/>
  </c:printSettings>
</c:chartSpace>
</file>

<file path=xl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434552652282881"/>
          <c:y val="0.11200007291671422"/>
          <c:w val="0.84672788238649421"/>
          <c:h val="0.68266711111140044"/>
        </c:manualLayout>
      </c:layout>
      <c:barChart>
        <c:barDir val="col"/>
        <c:grouping val="stacked"/>
        <c:ser>
          <c:idx val="2"/>
          <c:order val="0"/>
          <c:tx>
            <c:strRef>
              <c:f>'Chart_Data-10yr'!$D$224</c:f>
              <c:strCache>
                <c:ptCount val="1"/>
                <c:pt idx="0">
                  <c:v>Capacity Charge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'Chart_Data-10yr'!$G$219:$P$219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'Chart_Data-10yr'!$G$224:$P$224</c:f>
              <c:numCache>
                <c:formatCode>_(* #,##0_);_(* \(#,##0\);_(* "-"_);_(@_)</c:formatCode>
                <c:ptCount val="10"/>
                <c:pt idx="0">
                  <c:v>36695169.999999993</c:v>
                </c:pt>
                <c:pt idx="1">
                  <c:v>41338499.999999985</c:v>
                </c:pt>
                <c:pt idx="2">
                  <c:v>40747949.999999993</c:v>
                </c:pt>
                <c:pt idx="3">
                  <c:v>41141649.999999985</c:v>
                </c:pt>
                <c:pt idx="4">
                  <c:v>42519599.999999993</c:v>
                </c:pt>
                <c:pt idx="5">
                  <c:v>43700699.999999993</c:v>
                </c:pt>
                <c:pt idx="6">
                  <c:v>44291249.999999993</c:v>
                </c:pt>
                <c:pt idx="7">
                  <c:v>45669199.999999993</c:v>
                </c:pt>
                <c:pt idx="8">
                  <c:v>46850300</c:v>
                </c:pt>
                <c:pt idx="9">
                  <c:v>47440849.999999993</c:v>
                </c:pt>
              </c:numCache>
            </c:numRef>
          </c:val>
        </c:ser>
        <c:dLbls/>
        <c:gapWidth val="50"/>
        <c:overlap val="100"/>
        <c:axId val="93831936"/>
        <c:axId val="93833856"/>
      </c:barChart>
      <c:catAx>
        <c:axId val="93831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833856"/>
        <c:crosses val="autoZero"/>
        <c:auto val="1"/>
        <c:lblAlgn val="ctr"/>
        <c:lblOffset val="100"/>
        <c:tickLblSkip val="1"/>
        <c:tickMarkSkip val="1"/>
      </c:catAx>
      <c:valAx>
        <c:axId val="93833856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831936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55" r="0.75000000000001055" t="1" header="0.5" footer="0.5"/>
    <c:pageSetup/>
  </c:printSettings>
</c:chartSpace>
</file>

<file path=xl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689899307402748"/>
          <c:y val="5.8666666666666693E-2"/>
          <c:w val="0.54861827282589826"/>
          <c:h val="0.68977812773403335"/>
        </c:manualLayout>
      </c:layout>
      <c:barChart>
        <c:barDir val="col"/>
        <c:grouping val="stacked"/>
        <c:ser>
          <c:idx val="4"/>
          <c:order val="0"/>
          <c:tx>
            <c:strRef>
              <c:f>CIP!$E$68</c:f>
              <c:strCache>
                <c:ptCount val="1"/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CIP!$H$66:$Q$66</c:f>
              <c:numCache>
                <c:formatCode>General</c:formatCode>
                <c:ptCount val="10"/>
              </c:numCache>
            </c:numRef>
          </c:cat>
          <c:val>
            <c:numRef>
              <c:f>CIP!$H$68:$Q$68</c:f>
              <c:numCache>
                <c:formatCode>General</c:formatCode>
                <c:ptCount val="10"/>
              </c:numCache>
            </c:numRef>
          </c:val>
        </c:ser>
        <c:ser>
          <c:idx val="3"/>
          <c:order val="1"/>
          <c:tx>
            <c:strRef>
              <c:f>CIP!$E$72</c:f>
              <c:strCache>
                <c:ptCount val="1"/>
                <c:pt idx="0">
                  <c:v>Conveyance &amp; Aqueduct</c:v>
                </c:pt>
              </c:strCache>
            </c:strRef>
          </c:tx>
          <c:spPr>
            <a:solidFill>
              <a:srgbClr val="00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CIP!$H$66:$Q$66</c:f>
              <c:numCache>
                <c:formatCode>General</c:formatCode>
                <c:ptCount val="10"/>
              </c:numCache>
            </c:numRef>
          </c:cat>
          <c:val>
            <c:numRef>
              <c:f>CIP!$H$72:$Q$72</c:f>
              <c:numCache>
                <c:formatCode>_(* #,##0.0_);_(* \(#,##0.0\);_(* "-"_);_(@_)</c:formatCode>
                <c:ptCount val="10"/>
                <c:pt idx="0">
                  <c:v>27.192893642135697</c:v>
                </c:pt>
                <c:pt idx="1">
                  <c:v>22.310693000000001</c:v>
                </c:pt>
                <c:pt idx="2">
                  <c:v>27.168074000000001</c:v>
                </c:pt>
                <c:pt idx="3">
                  <c:v>46.280853999999998</c:v>
                </c:pt>
                <c:pt idx="4">
                  <c:v>46.118623999999997</c:v>
                </c:pt>
                <c:pt idx="5">
                  <c:v>44.587544999999999</c:v>
                </c:pt>
                <c:pt idx="6">
                  <c:v>44.157513000000002</c:v>
                </c:pt>
                <c:pt idx="7">
                  <c:v>63.005312000000004</c:v>
                </c:pt>
                <c:pt idx="8">
                  <c:v>58.025199999999998</c:v>
                </c:pt>
                <c:pt idx="9">
                  <c:v>59.591880400000001</c:v>
                </c:pt>
              </c:numCache>
            </c:numRef>
          </c:val>
        </c:ser>
        <c:ser>
          <c:idx val="6"/>
          <c:order val="2"/>
          <c:tx>
            <c:strRef>
              <c:f>CIP!$E$67</c:f>
              <c:strCache>
                <c:ptCount val="1"/>
              </c:strCache>
            </c:strRef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CIP!$H$66:$Q$66</c:f>
              <c:numCache>
                <c:formatCode>General</c:formatCode>
                <c:ptCount val="10"/>
              </c:numCache>
            </c:numRef>
          </c:cat>
          <c:val>
            <c:numRef>
              <c:f>CIP!$H$67:$Q$67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3"/>
          <c:tx>
            <c:strRef>
              <c:f>CIP!$E$71</c:f>
              <c:strCache>
                <c:ptCount val="1"/>
                <c:pt idx="0">
                  <c:v>Supply</c:v>
                </c:pt>
              </c:strCache>
            </c:strRef>
          </c:tx>
          <c:spPr>
            <a:solidFill>
              <a:srgbClr val="FF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CIP!$H$66:$Q$66</c:f>
              <c:numCache>
                <c:formatCode>General</c:formatCode>
                <c:ptCount val="10"/>
              </c:numCache>
            </c:numRef>
          </c:cat>
          <c:val>
            <c:numRef>
              <c:f>CIP!$H$71:$Q$71</c:f>
              <c:numCache>
                <c:formatCode>_("$"* #,##0.0_);_("$"* \(#,##0.0\);_("$"* "-"_);_(@_)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4"/>
          <c:tx>
            <c:strRef>
              <c:f>CIP!$E$69</c:f>
              <c:strCache>
                <c:ptCount val="1"/>
                <c:pt idx="0">
                  <c:v>Fiscal Year Ending</c:v>
                </c:pt>
              </c:strCache>
            </c:strRef>
          </c:tx>
          <c:spPr>
            <a:solidFill>
              <a:srgbClr val="FF99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CIP!$H$66:$Q$66</c:f>
              <c:numCache>
                <c:formatCode>General</c:formatCode>
                <c:ptCount val="10"/>
              </c:numCache>
            </c:numRef>
          </c:cat>
          <c:val>
            <c:numRef>
              <c:f>CIP!$H$69:$Q$69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0"/>
          <c:order val="5"/>
          <c:tx>
            <c:strRef>
              <c:f>CIP!$E$70</c:f>
              <c:strCache>
                <c:ptCount val="1"/>
              </c:strCache>
            </c:strRef>
          </c:tx>
          <c:spPr>
            <a:solidFill>
              <a:srgbClr val="FF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CIP!$H$66:$Q$66</c:f>
              <c:numCache>
                <c:formatCode>General</c:formatCode>
                <c:ptCount val="10"/>
              </c:numCache>
            </c:numRef>
          </c:cat>
          <c:val>
            <c:numRef>
              <c:f>CIP!$H$70:$Q$70</c:f>
              <c:numCache>
                <c:formatCode>_(* #,##0_);_(* \(#,##0\);_(* "-"_);_(@_)</c:formatCode>
                <c:ptCount val="10"/>
              </c:numCache>
            </c:numRef>
          </c:val>
        </c:ser>
        <c:dLbls/>
        <c:gapWidth val="50"/>
        <c:overlap val="100"/>
        <c:axId val="98775424"/>
        <c:axId val="98777344"/>
      </c:barChart>
      <c:catAx>
        <c:axId val="98775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2142915729285143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77344"/>
        <c:crosses val="autoZero"/>
        <c:auto val="1"/>
        <c:lblAlgn val="ctr"/>
        <c:lblOffset val="0"/>
        <c:tickLblSkip val="1"/>
        <c:tickMarkSkip val="1"/>
      </c:catAx>
      <c:valAx>
        <c:axId val="987773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6400000000000001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75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386885953028555"/>
          <c:y val="2.2398957020676652E-2"/>
          <c:w val="0.29216501294139074"/>
          <c:h val="0.93190376842512568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44" r="0.75000000000000944" t="1" header="0.5" footer="0.5"/>
    <c:pageSetup orientation="landscape"/>
  </c:printSettings>
  <c:userShapes r:id="rId1"/>
</c:chartSpace>
</file>

<file path=xl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24063962895049079"/>
          <c:y val="0.13779491942382369"/>
          <c:w val="0.42739761981807073"/>
          <c:h val="0.66554136774640649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17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FF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66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3109696904325313E-2"/>
                  <c:y val="-0.14550935872631771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1.0514687376406717E-2"/>
                  <c:y val="7.8412668362590518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6.1557545032897452E-3"/>
                  <c:y val="1.555185215095208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3.7354474526300654E-2"/>
                  <c:y val="2.2858296515159325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1438823571711071"/>
                  <c:y val="8.7149606299212704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1.0027684895552441E-2"/>
                  <c:y val="2.5896412948381541E-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 val="3.0418868874267486E-2"/>
                  <c:y val="5.8391951006124522E-2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 val="-7.220418509330169E-2"/>
                  <c:y val="5.4964829396325583E-2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 val="-0.10407489303563112"/>
                  <c:y val="-0.10680419947506561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estFit"/>
            <c:showCatName val="1"/>
            <c:showPercent val="1"/>
          </c:dLbls>
          <c:cat>
            <c:strRef>
              <c:f>'Chart_Data-10yr'!$D$81:$D$84</c:f>
              <c:strCache>
                <c:ptCount val="4"/>
                <c:pt idx="0">
                  <c:v>Capital Financing $571.3M</c:v>
                </c:pt>
                <c:pt idx="1">
                  <c:v>SWP $495.7M</c:v>
                </c:pt>
                <c:pt idx="2">
                  <c:v>O&amp;M $422.8M</c:v>
                </c:pt>
                <c:pt idx="3">
                  <c:v>Other $160.6M</c:v>
                </c:pt>
              </c:strCache>
            </c:strRef>
          </c:cat>
          <c:val>
            <c:numRef>
              <c:f>'Chart_Data-10yr'!$E$81:$E$84</c:f>
              <c:numCache>
                <c:formatCode>_(* #,##0.0_);_(* \(#,##0.0\);_(* "-"_);_(@_)</c:formatCode>
                <c:ptCount val="4"/>
                <c:pt idx="0">
                  <c:v>571.25886471492845</c:v>
                </c:pt>
                <c:pt idx="1">
                  <c:v>495.70887727815062</c:v>
                </c:pt>
                <c:pt idx="2">
                  <c:v>422.76306442664236</c:v>
                </c:pt>
                <c:pt idx="3">
                  <c:v>160.60813329936133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24063962895049079"/>
          <c:y val="0.13779491942382369"/>
          <c:w val="0.42739761981807073"/>
          <c:h val="0.66554136774640649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17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FF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66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2.1136878438140442E-2"/>
                  <c:y val="-8.784142751008317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1.0514687376406717E-2"/>
                  <c:y val="2.9616726564238277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6.1557545032897452E-3"/>
                  <c:y val="1.555185215095208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3.7354474526300654E-2"/>
                  <c:y val="2.2858296515159325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1438823571711071"/>
                  <c:y val="8.7149606299212704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1.0027684895552441E-2"/>
                  <c:y val="2.5896412948381541E-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 val="3.0418868874267486E-2"/>
                  <c:y val="5.8391951006124522E-2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 val="-7.220418509330169E-2"/>
                  <c:y val="5.4964829396325583E-2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 val="-0.10407489303563112"/>
                  <c:y val="-0.10680419947506561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estFit"/>
            <c:showCatName val="1"/>
            <c:showPercent val="1"/>
          </c:dLbls>
          <c:cat>
            <c:strRef>
              <c:f>'Chart_Data-10yr'!$D$91:$D$94</c:f>
              <c:strCache>
                <c:ptCount val="4"/>
                <c:pt idx="0">
                  <c:v>Capital Financing $486.1M</c:v>
                </c:pt>
                <c:pt idx="1">
                  <c:v>SWP $934.9M</c:v>
                </c:pt>
                <c:pt idx="2">
                  <c:v>O&amp;M $566.5M</c:v>
                </c:pt>
                <c:pt idx="3">
                  <c:v>Other $199.0M</c:v>
                </c:pt>
              </c:strCache>
            </c:strRef>
          </c:cat>
          <c:val>
            <c:numRef>
              <c:f>'Chart_Data-10yr'!$E$91:$E$94</c:f>
              <c:numCache>
                <c:formatCode>_(* #,##0.0_);_(* \(#,##0.0\);_(* "-"_);_(@_)</c:formatCode>
                <c:ptCount val="4"/>
                <c:pt idx="0">
                  <c:v>486.10794941919897</c:v>
                </c:pt>
                <c:pt idx="1">
                  <c:v>934.92026101930367</c:v>
                </c:pt>
                <c:pt idx="2">
                  <c:v>566.53219273665025</c:v>
                </c:pt>
                <c:pt idx="3">
                  <c:v>198.99138974253765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5"/>
          <c:order val="2"/>
          <c:tx>
            <c:strRef>
              <c:f>[1]Lookup_Chart_Funds!$E$38</c:f>
              <c:strCache>
                <c:ptCount val="1"/>
                <c:pt idx="0">
                  <c:v>Reserve Funds</c:v>
                </c:pt>
              </c:strCache>
            </c:strRef>
          </c:tx>
          <c:spPr>
            <a:solidFill>
              <a:srgbClr val="FFFF99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r"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numRef>
              <c:f>[1]Lookup_Chart_Funds!$I$4:$R$4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[1]Lookup_Chart_Funds!$I$38:$R$38</c:f>
              <c:numCache>
                <c:formatCode>General</c:formatCode>
                <c:ptCount val="10"/>
                <c:pt idx="0">
                  <c:v>329727003.94945276</c:v>
                </c:pt>
                <c:pt idx="1">
                  <c:v>291409624.55870342</c:v>
                </c:pt>
                <c:pt idx="2">
                  <c:v>211366562.16668701</c:v>
                </c:pt>
                <c:pt idx="3">
                  <c:v>221603165.73505759</c:v>
                </c:pt>
                <c:pt idx="4">
                  <c:v>234273285.00906491</c:v>
                </c:pt>
                <c:pt idx="5">
                  <c:v>212121990.99399495</c:v>
                </c:pt>
                <c:pt idx="6">
                  <c:v>227894729.67103314</c:v>
                </c:pt>
                <c:pt idx="7">
                  <c:v>235083546.25706029</c:v>
                </c:pt>
                <c:pt idx="8">
                  <c:v>250542096.46238923</c:v>
                </c:pt>
                <c:pt idx="9">
                  <c:v>314208923.62833643</c:v>
                </c:pt>
              </c:numCache>
            </c:numRef>
          </c:val>
        </c:ser>
        <c:dLbls/>
        <c:gapWidth val="50"/>
        <c:overlap val="100"/>
        <c:axId val="69887872"/>
        <c:axId val="69898240"/>
      </c:barChart>
      <c:lineChart>
        <c:grouping val="standard"/>
        <c:ser>
          <c:idx val="3"/>
          <c:order val="0"/>
          <c:tx>
            <c:strRef>
              <c:f>[1]Lookup_Chart_Funds!$E$34</c:f>
              <c:strCache>
                <c:ptCount val="1"/>
                <c:pt idx="0">
                  <c:v>Minimum Reserve Level</c:v>
                </c:pt>
              </c:strCache>
            </c:strRef>
          </c:tx>
          <c:spPr>
            <a:ln w="38100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[1]Lookup_Chart_Funds!$I$4:$R$4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[1]Lookup_Chart_Funds!$I$34:$R$34</c:f>
              <c:numCache>
                <c:formatCode>General</c:formatCode>
                <c:ptCount val="10"/>
                <c:pt idx="0">
                  <c:v>151417711.54717225</c:v>
                </c:pt>
                <c:pt idx="1">
                  <c:v>155770304.96885177</c:v>
                </c:pt>
                <c:pt idx="2">
                  <c:v>152322430.76557618</c:v>
                </c:pt>
                <c:pt idx="3">
                  <c:v>160064455.23530793</c:v>
                </c:pt>
                <c:pt idx="4">
                  <c:v>170271461.70664039</c:v>
                </c:pt>
                <c:pt idx="5">
                  <c:v>176496909.14960834</c:v>
                </c:pt>
                <c:pt idx="6">
                  <c:v>185977616.98308301</c:v>
                </c:pt>
                <c:pt idx="7">
                  <c:v>192657444.62744001</c:v>
                </c:pt>
                <c:pt idx="8">
                  <c:v>200366478.91998023</c:v>
                </c:pt>
                <c:pt idx="9">
                  <c:v>215017292.98338926</c:v>
                </c:pt>
              </c:numCache>
            </c:numRef>
          </c:val>
        </c:ser>
        <c:ser>
          <c:idx val="6"/>
          <c:order val="1"/>
          <c:tx>
            <c:strRef>
              <c:f>[1]Lookup_Chart_Funds!$E$37</c:f>
              <c:strCache>
                <c:ptCount val="1"/>
                <c:pt idx="0">
                  <c:v>Maximum Reserve Level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[1]Lookup_Chart_Funds!$I$4:$R$4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[1]Lookup_Chart_Funds!$I$37:$R$37</c:f>
              <c:numCache>
                <c:formatCode>General</c:formatCode>
                <c:ptCount val="10"/>
                <c:pt idx="0">
                  <c:v>357405500.33883357</c:v>
                </c:pt>
                <c:pt idx="1">
                  <c:v>359980198.85438502</c:v>
                </c:pt>
                <c:pt idx="2">
                  <c:v>368676414.99627793</c:v>
                </c:pt>
                <c:pt idx="3">
                  <c:v>388028320.65780115</c:v>
                </c:pt>
                <c:pt idx="4">
                  <c:v>407880472.57415146</c:v>
                </c:pt>
                <c:pt idx="5">
                  <c:v>426227939.67996889</c:v>
                </c:pt>
                <c:pt idx="6">
                  <c:v>443785679.14340794</c:v>
                </c:pt>
                <c:pt idx="7">
                  <c:v>463089167.40163058</c:v>
                </c:pt>
                <c:pt idx="8">
                  <c:v>490270577.17833799</c:v>
                </c:pt>
                <c:pt idx="9">
                  <c:v>519631841.55123514</c:v>
                </c:pt>
              </c:numCache>
            </c:numRef>
          </c:val>
        </c:ser>
        <c:dLbls/>
        <c:marker val="1"/>
        <c:axId val="69887872"/>
        <c:axId val="69898240"/>
      </c:lineChart>
      <c:catAx>
        <c:axId val="69887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898240"/>
        <c:crossesAt val="0"/>
        <c:auto val="1"/>
        <c:lblAlgn val="ctr"/>
        <c:lblOffset val="100"/>
        <c:tickLblSkip val="1"/>
        <c:tickMarkSkip val="1"/>
      </c:catAx>
      <c:valAx>
        <c:axId val="69898240"/>
        <c:scaling>
          <c:orientation val="minMax"/>
          <c:max val="600000000"/>
          <c:min val="0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    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887872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434552652282842"/>
          <c:y val="0.11200007291671422"/>
          <c:w val="0.84672788238649155"/>
          <c:h val="0.68266711111140044"/>
        </c:manualLayout>
      </c:layout>
      <c:barChart>
        <c:barDir val="col"/>
        <c:grouping val="stacked"/>
        <c:ser>
          <c:idx val="0"/>
          <c:order val="0"/>
          <c:tx>
            <c:strRef>
              <c:f>'Chart_Data-10yr'!$D$482</c:f>
              <c:strCache>
                <c:ptCount val="1"/>
                <c:pt idx="0">
                  <c:v>Bonds</c:v>
                </c:pt>
              </c:strCache>
            </c:strRef>
          </c:tx>
          <c:spPr>
            <a:solidFill>
              <a:srgbClr val="00FF00"/>
            </a:solidFill>
            <a:ln>
              <a:solidFill>
                <a:schemeClr val="tx1"/>
              </a:solidFill>
            </a:ln>
          </c:spPr>
          <c:cat>
            <c:numRef>
              <c:f>'Chart_Data-10yr'!$E$481:$N$481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'Chart_Data-10yr'!$E$482:$N$482</c:f>
              <c:numCache>
                <c:formatCode>_(* #,##0_);_(* \(#,##0\);_(* "-"_);_(@_)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45.1830808277141</c:v>
                </c:pt>
                <c:pt idx="4">
                  <c:v>83.396446999999995</c:v>
                </c:pt>
                <c:pt idx="5">
                  <c:v>117.37337100000001</c:v>
                </c:pt>
                <c:pt idx="6">
                  <c:v>122.090948</c:v>
                </c:pt>
                <c:pt idx="7">
                  <c:v>124.980693</c:v>
                </c:pt>
                <c:pt idx="8">
                  <c:v>127.43885899999999</c:v>
                </c:pt>
                <c:pt idx="9">
                  <c:v>125.375598354</c:v>
                </c:pt>
              </c:numCache>
            </c:numRef>
          </c:val>
        </c:ser>
        <c:ser>
          <c:idx val="2"/>
          <c:order val="1"/>
          <c:tx>
            <c:strRef>
              <c:f>'Chart_Data-10yr'!$D$483</c:f>
              <c:strCache>
                <c:ptCount val="1"/>
                <c:pt idx="0">
                  <c:v>R&amp;R Fund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cat>
            <c:numRef>
              <c:f>'Chart_Data-10yr'!$E$481:$N$481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'Chart_Data-10yr'!$E$483:$N$483</c:f>
              <c:numCache>
                <c:formatCode>_(* #,##0_);_(* \(#,##0\);_(* "-"_);_(@_)</c:formatCode>
                <c:ptCount val="10"/>
                <c:pt idx="0">
                  <c:v>0</c:v>
                </c:pt>
                <c:pt idx="1">
                  <c:v>46.868302000000028</c:v>
                </c:pt>
                <c:pt idx="2">
                  <c:v>74.807108999999997</c:v>
                </c:pt>
                <c:pt idx="3">
                  <c:v>31.871332172285914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2"/>
          <c:tx>
            <c:strRef>
              <c:f>'Chart_Data-10yr'!$D$484</c:f>
              <c:strCache>
                <c:ptCount val="1"/>
                <c:pt idx="0">
                  <c:v>PAYGO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cat>
            <c:numRef>
              <c:f>'Chart_Data-10yr'!$E$481:$N$481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'Chart_Data-10yr'!$E$484:$N$484</c:f>
              <c:numCache>
                <c:formatCode>_(* #,##0_);_(* \(#,##0\);_(* "-"_);_(@_)</c:formatCode>
                <c:ptCount val="10"/>
                <c:pt idx="0">
                  <c:v>245.41553990347688</c:v>
                </c:pt>
                <c:pt idx="1">
                  <c:v>221</c:v>
                </c:pt>
                <c:pt idx="2">
                  <c:v>200</c:v>
                </c:pt>
                <c:pt idx="3">
                  <c:v>204</c:v>
                </c:pt>
                <c:pt idx="4">
                  <c:v>201</c:v>
                </c:pt>
                <c:pt idx="5">
                  <c:v>176</c:v>
                </c:pt>
                <c:pt idx="6">
                  <c:v>182</c:v>
                </c:pt>
                <c:pt idx="7">
                  <c:v>187</c:v>
                </c:pt>
                <c:pt idx="8">
                  <c:v>190</c:v>
                </c:pt>
                <c:pt idx="9">
                  <c:v>188</c:v>
                </c:pt>
              </c:numCache>
            </c:numRef>
          </c:val>
        </c:ser>
        <c:dLbls/>
        <c:gapWidth val="100"/>
        <c:overlap val="100"/>
        <c:axId val="98956800"/>
        <c:axId val="98958720"/>
      </c:barChart>
      <c:catAx>
        <c:axId val="98956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58720"/>
        <c:crosses val="autoZero"/>
        <c:auto val="1"/>
        <c:lblAlgn val="ctr"/>
        <c:lblOffset val="100"/>
        <c:tickLblSkip val="1"/>
        <c:tickMarkSkip val="1"/>
      </c:catAx>
      <c:valAx>
        <c:axId val="989587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568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3167494688163978"/>
          <c:y val="1.4222222222222223E-2"/>
          <c:w val="0.1756723768903887"/>
          <c:h val="0.1842593175853019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24063962895049079"/>
          <c:y val="0.13779491942382369"/>
          <c:w val="0.42739761981807073"/>
          <c:h val="0.66554136774640649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17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FF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66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9.7213533239851845E-3"/>
                  <c:y val="0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3.7911767878330282E-2"/>
                  <c:y val="-1.4743225674847761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2.2137489663107097E-2"/>
                  <c:y val="5.1039804508788505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3.7354474526300654E-2"/>
                  <c:y val="2.2858296515159325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1438823571711071"/>
                  <c:y val="8.7149606299212704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1.0027684895552441E-2"/>
                  <c:y val="2.5896412948381541E-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 val="3.0418868874267486E-2"/>
                  <c:y val="5.8391951006124522E-2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 val="-7.220418509330169E-2"/>
                  <c:y val="5.4964829396325583E-2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 val="-0.10407489303563112"/>
                  <c:y val="-0.10680419947506561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estFit"/>
            <c:showCatName val="1"/>
            <c:showPercent val="1"/>
          </c:dLbls>
          <c:cat>
            <c:strRef>
              <c:f>'Chart_Data-10yr'!$D$111:$D$114</c:f>
              <c:strCache>
                <c:ptCount val="4"/>
                <c:pt idx="0">
                  <c:v>Labor &amp; Additives $273.7M</c:v>
                </c:pt>
                <c:pt idx="1">
                  <c:v>Variable Treatment $26.6M</c:v>
                </c:pt>
                <c:pt idx="2">
                  <c:v>Materials &amp; Supplies $43.4M</c:v>
                </c:pt>
                <c:pt idx="3">
                  <c:v>Other $79.0M</c:v>
                </c:pt>
              </c:strCache>
            </c:strRef>
          </c:cat>
          <c:val>
            <c:numRef>
              <c:f>'Chart_Data-10yr'!$E$111:$E$114</c:f>
              <c:numCache>
                <c:formatCode>_(* #,##0.0_);_(* \(#,##0.0\);_(* "-"_);_(@_)</c:formatCode>
                <c:ptCount val="4"/>
                <c:pt idx="0">
                  <c:v>273.74609949664244</c:v>
                </c:pt>
                <c:pt idx="1">
                  <c:v>26.5657</c:v>
                </c:pt>
                <c:pt idx="2">
                  <c:v>43.426431999999998</c:v>
                </c:pt>
                <c:pt idx="3">
                  <c:v>79.024832930000002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24063962895049079"/>
          <c:y val="0.13779491942382369"/>
          <c:w val="0.42739761981807073"/>
          <c:h val="0.66554136774640649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17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FF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66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4835508575126753E-2"/>
                  <c:y val="0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4.0195052673210364E-2"/>
                  <c:y val="-2.8051214450030774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1.0721964548951931E-2"/>
                  <c:y val="3.7731466442561541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3.7354474526300654E-2"/>
                  <c:y val="2.2858296515159325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1438823571711071"/>
                  <c:y val="8.7149606299212704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1.0027684895552441E-2"/>
                  <c:y val="2.5896412948381541E-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 val="3.0418868874267486E-2"/>
                  <c:y val="5.8391951006124522E-2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 val="-7.220418509330169E-2"/>
                  <c:y val="5.4964829396325583E-2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 val="-0.10407489303563112"/>
                  <c:y val="-0.10680419947506561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estFit"/>
            <c:showCatName val="1"/>
            <c:showPercent val="1"/>
          </c:dLbls>
          <c:cat>
            <c:strRef>
              <c:f>'Chart_Data-10yr'!$D$121:$D$124</c:f>
              <c:strCache>
                <c:ptCount val="4"/>
                <c:pt idx="0">
                  <c:v>Labor &amp; Additives $383.1M</c:v>
                </c:pt>
                <c:pt idx="1">
                  <c:v>Variable Treatment $34.2M</c:v>
                </c:pt>
                <c:pt idx="2">
                  <c:v>Materials &amp; Supplies $53.4M</c:v>
                </c:pt>
                <c:pt idx="3">
                  <c:v>Other $95.9M</c:v>
                </c:pt>
              </c:strCache>
            </c:strRef>
          </c:cat>
          <c:val>
            <c:numRef>
              <c:f>'Chart_Data-10yr'!$E$121:$E$124</c:f>
              <c:numCache>
                <c:formatCode>_(* #,##0.0_);_(* \(#,##0.0\);_(* "-"_);_(@_)</c:formatCode>
                <c:ptCount val="4"/>
                <c:pt idx="0">
                  <c:v>383.06418515002417</c:v>
                </c:pt>
                <c:pt idx="1">
                  <c:v>34.173099999999998</c:v>
                </c:pt>
                <c:pt idx="2">
                  <c:v>53.384224491140372</c:v>
                </c:pt>
                <c:pt idx="3">
                  <c:v>95.910683095485737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440373059055291"/>
          <c:y val="0.14755555555555558"/>
          <c:w val="0.85666961658036789"/>
          <c:h val="0.6471114610673665"/>
        </c:manualLayout>
      </c:layout>
      <c:barChart>
        <c:barDir val="col"/>
        <c:grouping val="stacked"/>
        <c:ser>
          <c:idx val="1"/>
          <c:order val="0"/>
          <c:tx>
            <c:strRef>
              <c:f>'Chart_Data-10yr'!$D$491</c:f>
              <c:strCache>
                <c:ptCount val="1"/>
                <c:pt idx="0">
                  <c:v>System Improvements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cat>
            <c:numRef>
              <c:f>'Chart_Data-10yr'!$J$490:$S$490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'Chart_Data-10yr'!$J$491:$S$491</c:f>
              <c:numCache>
                <c:formatCode>_(* #,##0_);_(* \(#,##0\);_(* "-"_);_(@_)</c:formatCode>
                <c:ptCount val="10"/>
                <c:pt idx="0">
                  <c:v>106.80740596759608</c:v>
                </c:pt>
                <c:pt idx="1">
                  <c:v>105.746037</c:v>
                </c:pt>
                <c:pt idx="2">
                  <c:v>116.165978</c:v>
                </c:pt>
                <c:pt idx="3">
                  <c:v>58.160026000000002</c:v>
                </c:pt>
                <c:pt idx="4">
                  <c:v>34.835745000000003</c:v>
                </c:pt>
                <c:pt idx="5">
                  <c:v>26.574594999999999</c:v>
                </c:pt>
                <c:pt idx="6">
                  <c:v>12.789279000000001</c:v>
                </c:pt>
                <c:pt idx="7">
                  <c:v>13.150758</c:v>
                </c:pt>
                <c:pt idx="8">
                  <c:v>12.301957</c:v>
                </c:pt>
                <c:pt idx="9">
                  <c:v>0</c:v>
                </c:pt>
              </c:numCache>
            </c:numRef>
          </c:val>
        </c:ser>
        <c:ser>
          <c:idx val="2"/>
          <c:order val="1"/>
          <c:tx>
            <c:strRef>
              <c:f>'Chart_Data-10yr'!$D$492</c:f>
              <c:strCache>
                <c:ptCount val="1"/>
                <c:pt idx="0">
                  <c:v>Rehabilitation and Replacements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cat>
            <c:numRef>
              <c:f>'Chart_Data-10yr'!$J$490:$S$490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'Chart_Data-10yr'!$J$492:$S$492</c:f>
              <c:numCache>
                <c:formatCode>_(* #,##0_);_(* \(#,##0\);_(* "-"_);_(@_)</c:formatCode>
                <c:ptCount val="10"/>
                <c:pt idx="0">
                  <c:v>138.60813393588066</c:v>
                </c:pt>
                <c:pt idx="1">
                  <c:v>162.122265</c:v>
                </c:pt>
                <c:pt idx="2">
                  <c:v>158.641131</c:v>
                </c:pt>
                <c:pt idx="3">
                  <c:v>222.89438699999999</c:v>
                </c:pt>
                <c:pt idx="4">
                  <c:v>249.56070199999999</c:v>
                </c:pt>
                <c:pt idx="5">
                  <c:v>266.79877599999998</c:v>
                </c:pt>
                <c:pt idx="6">
                  <c:v>291.301669</c:v>
                </c:pt>
                <c:pt idx="7">
                  <c:v>298.82993499999998</c:v>
                </c:pt>
                <c:pt idx="8">
                  <c:v>305.13690200000002</c:v>
                </c:pt>
                <c:pt idx="9">
                  <c:v>313.37559835399998</c:v>
                </c:pt>
              </c:numCache>
            </c:numRef>
          </c:val>
        </c:ser>
        <c:dLbls/>
        <c:gapWidth val="100"/>
        <c:overlap val="100"/>
        <c:axId val="99358208"/>
        <c:axId val="99360128"/>
      </c:barChart>
      <c:catAx>
        <c:axId val="993582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360128"/>
        <c:crosses val="autoZero"/>
        <c:auto val="1"/>
        <c:lblAlgn val="ctr"/>
        <c:lblOffset val="100"/>
        <c:tickLblSkip val="1"/>
        <c:tickMarkSkip val="1"/>
      </c:catAx>
      <c:valAx>
        <c:axId val="9936012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3582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4159558180227902"/>
          <c:y val="0"/>
          <c:w val="0.61556266219349365"/>
          <c:h val="0.12273524132335156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220"/>
      <c:perspective val="0"/>
    </c:view3D>
    <c:plotArea>
      <c:layout>
        <c:manualLayout>
          <c:layoutTarget val="inner"/>
          <c:xMode val="edge"/>
          <c:yMode val="edge"/>
          <c:x val="0.30274008039593636"/>
          <c:y val="0.12800008333338758"/>
          <c:w val="0.41506897900439188"/>
          <c:h val="0.6506670902780648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8.099654894267885E-3"/>
                  <c:y val="4.1968853893263297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2.0644724337589179E-2"/>
                  <c:y val="1.1853718285214363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4.4558341911574003E-3"/>
                  <c:y val="2.3057567804024612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0.10845859359982243"/>
                  <c:y val="3.0815748031496091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1.0685522625893541E-3"/>
                  <c:y val="-2.1119860017497815E-3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-8.1458530903378193E-2"/>
                  <c:y val="-4.7855403091921933E-2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</c:dLbls>
          <c:cat>
            <c:strRef>
              <c:f>'Chart_Data-10yr'!$D$142:$D$146</c:f>
              <c:strCache>
                <c:ptCount val="5"/>
                <c:pt idx="0">
                  <c:v>Operating Funds</c:v>
                </c:pt>
                <c:pt idx="1">
                  <c:v>Debt Service Funds</c:v>
                </c:pt>
                <c:pt idx="2">
                  <c:v>Construction Funds</c:v>
                </c:pt>
                <c:pt idx="3">
                  <c:v>Reserve Funds</c:v>
                </c:pt>
                <c:pt idx="4">
                  <c:v>Trust &amp; Other Funds</c:v>
                </c:pt>
              </c:strCache>
            </c:strRef>
          </c:cat>
          <c:val>
            <c:numRef>
              <c:f>'Chart_Data-10yr'!$E$142:$E$146</c:f>
              <c:numCache>
                <c:formatCode>_(* #,##0.0_);_(* \(#,##0.0\);_(* "-"_);_(@_)</c:formatCode>
                <c:ptCount val="5"/>
                <c:pt idx="0">
                  <c:v>392.10618312690559</c:v>
                </c:pt>
                <c:pt idx="1">
                  <c:v>308.98177277519017</c:v>
                </c:pt>
                <c:pt idx="2">
                  <c:v>171.94036103539514</c:v>
                </c:pt>
                <c:pt idx="3">
                  <c:v>475.54644315569772</c:v>
                </c:pt>
                <c:pt idx="4">
                  <c:v>117.9597246942961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440373059055291"/>
          <c:y val="0.19196528636684237"/>
          <c:w val="0.85666961658036789"/>
          <c:h val="0.55829216701792217"/>
        </c:manualLayout>
      </c:layout>
      <c:barChart>
        <c:barDir val="col"/>
        <c:grouping val="stacked"/>
        <c:ser>
          <c:idx val="1"/>
          <c:order val="0"/>
          <c:tx>
            <c:strRef>
              <c:f>'Chart_Data-10yr'!$D$491</c:f>
              <c:strCache>
                <c:ptCount val="1"/>
                <c:pt idx="0">
                  <c:v>System Improvements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chemeClr val="tx1"/>
              </a:solidFill>
            </a:ln>
          </c:spPr>
          <c:cat>
            <c:numRef>
              <c:f>'Chart_Data-10yr'!$E$490:$S$490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'Chart_Data-10yr'!$E$491:$S$491</c:f>
              <c:numCache>
                <c:formatCode>_("$"* #,##0_);_("$"* \(#,##0\);_("$"* "-"_);_(@_)</c:formatCode>
                <c:ptCount val="15"/>
                <c:pt idx="4" formatCode="_(* #,##0_);_(* \(#,##0\);_(* &quot;-&quot;_);_(@_)">
                  <c:v>101.86851648581995</c:v>
                </c:pt>
                <c:pt idx="5" formatCode="_(* #,##0_);_(* \(#,##0\);_(* &quot;-&quot;_);_(@_)">
                  <c:v>106.80740596759608</c:v>
                </c:pt>
                <c:pt idx="6" formatCode="_(* #,##0_);_(* \(#,##0\);_(* &quot;-&quot;_);_(@_)">
                  <c:v>105.746037</c:v>
                </c:pt>
                <c:pt idx="7" formatCode="_(* #,##0_);_(* \(#,##0\);_(* &quot;-&quot;_);_(@_)">
                  <c:v>116.165978</c:v>
                </c:pt>
                <c:pt idx="8" formatCode="_(* #,##0_);_(* \(#,##0\);_(* &quot;-&quot;_);_(@_)">
                  <c:v>58.160026000000002</c:v>
                </c:pt>
                <c:pt idx="9" formatCode="_(* #,##0_);_(* \(#,##0\);_(* &quot;-&quot;_);_(@_)">
                  <c:v>34.835745000000003</c:v>
                </c:pt>
                <c:pt idx="10" formatCode="_(* #,##0_);_(* \(#,##0\);_(* &quot;-&quot;_);_(@_)">
                  <c:v>26.574594999999999</c:v>
                </c:pt>
                <c:pt idx="11" formatCode="_(* #,##0_);_(* \(#,##0\);_(* &quot;-&quot;_);_(@_)">
                  <c:v>12.789279000000001</c:v>
                </c:pt>
                <c:pt idx="12" formatCode="_(* #,##0_);_(* \(#,##0\);_(* &quot;-&quot;_);_(@_)">
                  <c:v>13.150758</c:v>
                </c:pt>
                <c:pt idx="13" formatCode="_(* #,##0_);_(* \(#,##0\);_(* &quot;-&quot;_);_(@_)">
                  <c:v>12.301957</c:v>
                </c:pt>
                <c:pt idx="14" formatCode="_(* #,##0_);_(* \(#,##0\);_(* &quot;-&quot;_);_(@_)">
                  <c:v>0</c:v>
                </c:pt>
              </c:numCache>
            </c:numRef>
          </c:val>
        </c:ser>
        <c:ser>
          <c:idx val="2"/>
          <c:order val="1"/>
          <c:tx>
            <c:strRef>
              <c:f>'Chart_Data-10yr'!$D$492</c:f>
              <c:strCache>
                <c:ptCount val="1"/>
                <c:pt idx="0">
                  <c:v>Rehabilitation and Replacements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chemeClr val="tx1"/>
              </a:solidFill>
            </a:ln>
          </c:spPr>
          <c:cat>
            <c:numRef>
              <c:f>'Chart_Data-10yr'!$E$490:$S$490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'Chart_Data-10yr'!$E$492:$S$492</c:f>
              <c:numCache>
                <c:formatCode>_("$"* #,##0_);_("$"* \(#,##0\);_("$"* "-"_);_(@_)</c:formatCode>
                <c:ptCount val="15"/>
                <c:pt idx="4" formatCode="_(* #,##0_);_(* \(#,##0\);_(* &quot;-&quot;_);_(@_)">
                  <c:v>98.131483514180104</c:v>
                </c:pt>
                <c:pt idx="5" formatCode="_(* #,##0_);_(* \(#,##0\);_(* &quot;-&quot;_);_(@_)">
                  <c:v>138.60813393588066</c:v>
                </c:pt>
                <c:pt idx="6" formatCode="_(* #,##0_);_(* \(#,##0\);_(* &quot;-&quot;_);_(@_)">
                  <c:v>162.122265</c:v>
                </c:pt>
                <c:pt idx="7" formatCode="_(* #,##0_);_(* \(#,##0\);_(* &quot;-&quot;_);_(@_)">
                  <c:v>158.641131</c:v>
                </c:pt>
                <c:pt idx="8" formatCode="_(* #,##0_);_(* \(#,##0\);_(* &quot;-&quot;_);_(@_)">
                  <c:v>222.89438699999999</c:v>
                </c:pt>
                <c:pt idx="9" formatCode="_(* #,##0_);_(* \(#,##0\);_(* &quot;-&quot;_);_(@_)">
                  <c:v>249.56070199999999</c:v>
                </c:pt>
                <c:pt idx="10" formatCode="_(* #,##0_);_(* \(#,##0\);_(* &quot;-&quot;_);_(@_)">
                  <c:v>266.79877599999998</c:v>
                </c:pt>
                <c:pt idx="11" formatCode="_(* #,##0_);_(* \(#,##0\);_(* &quot;-&quot;_);_(@_)">
                  <c:v>291.301669</c:v>
                </c:pt>
                <c:pt idx="12" formatCode="_(* #,##0_);_(* \(#,##0\);_(* &quot;-&quot;_);_(@_)">
                  <c:v>298.82993499999998</c:v>
                </c:pt>
                <c:pt idx="13" formatCode="_(* #,##0_);_(* \(#,##0\);_(* &quot;-&quot;_);_(@_)">
                  <c:v>305.13690200000002</c:v>
                </c:pt>
                <c:pt idx="14" formatCode="_(* #,##0_);_(* \(#,##0\);_(* &quot;-&quot;_);_(@_)">
                  <c:v>313.37559835399998</c:v>
                </c:pt>
              </c:numCache>
            </c:numRef>
          </c:val>
        </c:ser>
        <c:ser>
          <c:idx val="0"/>
          <c:order val="2"/>
          <c:tx>
            <c:strRef>
              <c:f>'Chart_Data-10yr'!$D$493</c:f>
              <c:strCache>
                <c:ptCount val="1"/>
                <c:pt idx="0">
                  <c:v>History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12700">
              <a:solidFill>
                <a:srgbClr val="000000"/>
              </a:solidFill>
            </a:ln>
          </c:spPr>
          <c:cat>
            <c:numRef>
              <c:f>'Chart_Data-10yr'!$E$490:$S$490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'Chart_Data-10yr'!$E$493:$S$493</c:f>
              <c:numCache>
                <c:formatCode>_("$"* #,##0.00_);_("$"* \(#,##0.00\);_("$"* "-"??_);_(@_)</c:formatCode>
                <c:ptCount val="15"/>
                <c:pt idx="0">
                  <c:v>316.35685430000001</c:v>
                </c:pt>
                <c:pt idx="1">
                  <c:v>250.41404267999999</c:v>
                </c:pt>
                <c:pt idx="2">
                  <c:v>168.54483741000001</c:v>
                </c:pt>
                <c:pt idx="3">
                  <c:v>138.83521057999999</c:v>
                </c:pt>
              </c:numCache>
            </c:numRef>
          </c:val>
        </c:ser>
        <c:dLbls/>
        <c:gapWidth val="100"/>
        <c:overlap val="100"/>
        <c:axId val="104866560"/>
        <c:axId val="104868480"/>
      </c:barChart>
      <c:catAx>
        <c:axId val="1048665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68480"/>
        <c:crosses val="autoZero"/>
        <c:auto val="1"/>
        <c:lblAlgn val="ctr"/>
        <c:lblOffset val="100"/>
        <c:tickLblSkip val="1"/>
        <c:tickMarkSkip val="1"/>
      </c:catAx>
      <c:valAx>
        <c:axId val="1048684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665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4159558180227902"/>
          <c:y val="0"/>
          <c:w val="0.69232967910287502"/>
          <c:h val="0.18208851780633287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6213860530117738"/>
          <c:y val="0.20800013541675491"/>
          <c:w val="0.82893486809481221"/>
          <c:h val="0.60797953381092917"/>
        </c:manualLayout>
      </c:layout>
      <c:barChart>
        <c:barDir val="col"/>
        <c:grouping val="clustered"/>
        <c:ser>
          <c:idx val="1"/>
          <c:order val="0"/>
          <c:tx>
            <c:strRef>
              <c:f>Rates!$E$76</c:f>
              <c:strCache>
                <c:ptCount val="1"/>
                <c:pt idx="0">
                  <c:v>Exchange Rate</c:v>
                </c:pt>
              </c:strCache>
            </c:strRef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Rates!$F$43:$P$43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Rates!$F$76:$P$76</c:f>
              <c:numCache>
                <c:formatCode>_(* #,##0_);_(* \(#,##0\);_(* "-"_);_(@_)</c:formatCode>
                <c:ptCount val="11"/>
                <c:pt idx="0">
                  <c:v>445</c:v>
                </c:pt>
                <c:pt idx="1">
                  <c:v>422</c:v>
                </c:pt>
                <c:pt idx="2">
                  <c:v>439</c:v>
                </c:pt>
                <c:pt idx="3">
                  <c:v>458</c:v>
                </c:pt>
                <c:pt idx="4">
                  <c:v>482</c:v>
                </c:pt>
                <c:pt idx="5">
                  <c:v>513</c:v>
                </c:pt>
                <c:pt idx="6">
                  <c:v>552</c:v>
                </c:pt>
                <c:pt idx="7">
                  <c:v>588</c:v>
                </c:pt>
                <c:pt idx="8">
                  <c:v>622</c:v>
                </c:pt>
                <c:pt idx="9">
                  <c:v>662</c:v>
                </c:pt>
                <c:pt idx="10">
                  <c:v>702</c:v>
                </c:pt>
              </c:numCache>
            </c:numRef>
          </c:val>
        </c:ser>
        <c:ser>
          <c:idx val="0"/>
          <c:order val="1"/>
          <c:tx>
            <c:strRef>
              <c:f>Rates!$E$74</c:f>
              <c:strCache>
                <c:ptCount val="1"/>
                <c:pt idx="0">
                  <c:v>Full Service Untreated Tier 1</c:v>
                </c:pt>
              </c:strCache>
            </c:strRef>
          </c:tx>
          <c:spPr>
            <a:solidFill>
              <a:srgbClr val="00FF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Rates!$F$43:$P$43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Rates!$F$74:$P$74</c:f>
              <c:numCache>
                <c:formatCode>_(* #,##0_);_(* \(#,##0\);_(* "-"_);_(@_)</c:formatCode>
                <c:ptCount val="11"/>
                <c:pt idx="0">
                  <c:v>593</c:v>
                </c:pt>
                <c:pt idx="1">
                  <c:v>582</c:v>
                </c:pt>
                <c:pt idx="2">
                  <c:v>594</c:v>
                </c:pt>
                <c:pt idx="3">
                  <c:v>613</c:v>
                </c:pt>
                <c:pt idx="4">
                  <c:v>637</c:v>
                </c:pt>
                <c:pt idx="5">
                  <c:v>670</c:v>
                </c:pt>
                <c:pt idx="6">
                  <c:v>713</c:v>
                </c:pt>
                <c:pt idx="7">
                  <c:v>752</c:v>
                </c:pt>
                <c:pt idx="8">
                  <c:v>790</c:v>
                </c:pt>
                <c:pt idx="9">
                  <c:v>833</c:v>
                </c:pt>
                <c:pt idx="10">
                  <c:v>878</c:v>
                </c:pt>
              </c:numCache>
            </c:numRef>
          </c:val>
        </c:ser>
        <c:ser>
          <c:idx val="2"/>
          <c:order val="2"/>
          <c:tx>
            <c:strRef>
              <c:f>Rates!$E$75</c:f>
              <c:strCache>
                <c:ptCount val="1"/>
                <c:pt idx="0">
                  <c:v>Full Service Treated Tier 1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cat>
            <c:numRef>
              <c:f>Rates!$F$43:$P$43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Rates!$F$75:$P$75</c:f>
              <c:numCache>
                <c:formatCode>_(* #,##0_);_(* \(#,##0\);_(* "-"_);_(@_)</c:formatCode>
                <c:ptCount val="11"/>
                <c:pt idx="0">
                  <c:v>890</c:v>
                </c:pt>
                <c:pt idx="1">
                  <c:v>925</c:v>
                </c:pt>
                <c:pt idx="2">
                  <c:v>946</c:v>
                </c:pt>
                <c:pt idx="3">
                  <c:v>978</c:v>
                </c:pt>
                <c:pt idx="4">
                  <c:v>1007</c:v>
                </c:pt>
                <c:pt idx="5">
                  <c:v>1040</c:v>
                </c:pt>
                <c:pt idx="6">
                  <c:v>1083</c:v>
                </c:pt>
                <c:pt idx="7">
                  <c:v>1122</c:v>
                </c:pt>
                <c:pt idx="8">
                  <c:v>1160</c:v>
                </c:pt>
                <c:pt idx="9">
                  <c:v>1203</c:v>
                </c:pt>
                <c:pt idx="10">
                  <c:v>1248</c:v>
                </c:pt>
              </c:numCache>
            </c:numRef>
          </c:val>
        </c:ser>
        <c:dLbls/>
        <c:gapWidth val="50"/>
        <c:axId val="105021440"/>
        <c:axId val="105023360"/>
      </c:barChart>
      <c:catAx>
        <c:axId val="105021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Calendar Year</a:t>
                </a:r>
              </a:p>
            </c:rich>
          </c:tx>
          <c:layout>
            <c:manualLayout>
              <c:xMode val="edge"/>
              <c:yMode val="edge"/>
              <c:x val="0.48365520594774575"/>
              <c:y val="0.9075493200258345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23360"/>
        <c:crosses val="autoZero"/>
        <c:auto val="1"/>
        <c:lblAlgn val="ctr"/>
        <c:lblOffset val="100"/>
      </c:catAx>
      <c:valAx>
        <c:axId val="10502336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Dollars per AF</a:t>
                </a:r>
              </a:p>
            </c:rich>
          </c:tx>
          <c:layout>
            <c:manualLayout>
              <c:xMode val="edge"/>
              <c:yMode val="edge"/>
              <c:x val="1.7857142857142856E-2"/>
              <c:y val="0.3226670166229223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214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1980516315490581"/>
          <c:y val="2.3062927726671754E-2"/>
          <c:w val="0.6503663813354843"/>
          <c:h val="0.168765632971657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198951623130394"/>
          <c:y val="0.25684039218936267"/>
          <c:w val="0.8890839042787585"/>
          <c:h val="0.49427832800243104"/>
        </c:manualLayout>
      </c:layout>
      <c:barChart>
        <c:barDir val="col"/>
        <c:grouping val="clustered"/>
        <c:ser>
          <c:idx val="4"/>
          <c:order val="4"/>
          <c:tx>
            <c:v>Actual Sales</c:v>
          </c:tx>
          <c:spPr>
            <a:solidFill>
              <a:srgbClr val="0000FF"/>
            </a:solidFill>
            <a:ln w="9525">
              <a:solidFill>
                <a:srgbClr val="000000"/>
              </a:solidFill>
              <a:prstDash val="solid"/>
            </a:ln>
          </c:spPr>
          <c:dLbls>
            <c:numFmt formatCode="#,##0.0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'Chart_Data-10yr'!$U$196:$AN$196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'Chart_Data-10yr'!$U$198:$AN$198</c:f>
              <c:numCache>
                <c:formatCode>_(* #,##0_);_(* \(#,##0\);_(* "-"_);_(@_)</c:formatCode>
                <c:ptCount val="20"/>
                <c:pt idx="0">
                  <c:v>2088925.6000000003</c:v>
                </c:pt>
                <c:pt idx="1">
                  <c:v>2115632.4</c:v>
                </c:pt>
                <c:pt idx="2">
                  <c:v>2355347.2999999998</c:v>
                </c:pt>
                <c:pt idx="3">
                  <c:v>2262888.2999999998</c:v>
                </c:pt>
                <c:pt idx="4">
                  <c:v>2156488.8000000003</c:v>
                </c:pt>
                <c:pt idx="5">
                  <c:v>1758435.6</c:v>
                </c:pt>
                <c:pt idx="6">
                  <c:v>1608864.3</c:v>
                </c:pt>
                <c:pt idx="7">
                  <c:v>1704382.1</c:v>
                </c:pt>
                <c:pt idx="8">
                  <c:v>1864401.9999999998</c:v>
                </c:pt>
              </c:numCache>
            </c:numRef>
          </c:val>
        </c:ser>
        <c:dLbls/>
        <c:gapWidth val="30"/>
        <c:axId val="106213760"/>
        <c:axId val="106215680"/>
      </c:barChart>
      <c:lineChart>
        <c:grouping val="standard"/>
        <c:ser>
          <c:idx val="0"/>
          <c:order val="0"/>
          <c:tx>
            <c:strRef>
              <c:f>'Chart_Data-10yr'!$E$202</c:f>
              <c:strCache>
                <c:ptCount val="1"/>
                <c:pt idx="0">
                  <c:v>Long Term Average Sales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'Chart_Data-10yr'!$U$196:$AN$196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'Chart_Data-10yr'!$U$202:$AN$202</c:f>
              <c:numCache>
                <c:formatCode>_(* #,##0_);_(* \(#,##0\);_(* "-"_);_(@_)</c:formatCode>
                <c:ptCount val="20"/>
                <c:pt idx="0">
                  <c:v>1983632.2958333332</c:v>
                </c:pt>
                <c:pt idx="1">
                  <c:v>1983632.2958333332</c:v>
                </c:pt>
                <c:pt idx="2">
                  <c:v>1983632.2958333332</c:v>
                </c:pt>
                <c:pt idx="3">
                  <c:v>1983632.2958333332</c:v>
                </c:pt>
                <c:pt idx="4">
                  <c:v>1983632.2958333332</c:v>
                </c:pt>
                <c:pt idx="5">
                  <c:v>1983632.2958333332</c:v>
                </c:pt>
                <c:pt idx="6">
                  <c:v>1983632.2958333332</c:v>
                </c:pt>
                <c:pt idx="7">
                  <c:v>1983632.2958333332</c:v>
                </c:pt>
                <c:pt idx="8">
                  <c:v>1983632.2958333332</c:v>
                </c:pt>
                <c:pt idx="9">
                  <c:v>1983632.2958333332</c:v>
                </c:pt>
                <c:pt idx="10">
                  <c:v>1983632.2958333332</c:v>
                </c:pt>
                <c:pt idx="11">
                  <c:v>1983632.2958333332</c:v>
                </c:pt>
                <c:pt idx="12">
                  <c:v>1983632.2958333332</c:v>
                </c:pt>
                <c:pt idx="13">
                  <c:v>1983632.2958333332</c:v>
                </c:pt>
                <c:pt idx="14">
                  <c:v>1983632.2958333332</c:v>
                </c:pt>
                <c:pt idx="15">
                  <c:v>1983632.2958333332</c:v>
                </c:pt>
                <c:pt idx="16">
                  <c:v>1983632.2958333332</c:v>
                </c:pt>
                <c:pt idx="17">
                  <c:v>1983632.2958333332</c:v>
                </c:pt>
                <c:pt idx="18">
                  <c:v>1983632.2958333332</c:v>
                </c:pt>
                <c:pt idx="19">
                  <c:v>1983632.2958333332</c:v>
                </c:pt>
              </c:numCache>
            </c:numRef>
          </c:val>
        </c:ser>
        <c:ser>
          <c:idx val="1"/>
          <c:order val="1"/>
          <c:tx>
            <c:v>Projection - High</c:v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'Chart_Data-10yr'!$U$196:$AN$196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'Chart_Data-10yr'!$U$201:$AJ$201</c:f>
              <c:numCache>
                <c:formatCode>_(* #,##0_);_(* \(#,##0\);_(* "-"_);_(@_)</c:formatCode>
                <c:ptCount val="16"/>
              </c:numCache>
            </c:numRef>
          </c:val>
        </c:ser>
        <c:ser>
          <c:idx val="3"/>
          <c:order val="2"/>
          <c:tx>
            <c:v>Projection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'Chart_Data-10yr'!$U$196:$AN$196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'Chart_Data-10yr'!$U$199:$AN$199</c:f>
              <c:numCache>
                <c:formatCode>_(* #,##0_);_(* \(#,##0\);_(* "-"_);_(@_)</c:formatCode>
                <c:ptCount val="20"/>
                <c:pt idx="9">
                  <c:v>1972268.6999999997</c:v>
                </c:pt>
                <c:pt idx="10">
                  <c:v>1750000</c:v>
                </c:pt>
                <c:pt idx="11">
                  <c:v>1749999.9999999995</c:v>
                </c:pt>
                <c:pt idx="12">
                  <c:v>1750000</c:v>
                </c:pt>
                <c:pt idx="13">
                  <c:v>1749999.9999999995</c:v>
                </c:pt>
                <c:pt idx="14">
                  <c:v>1750000.0000000007</c:v>
                </c:pt>
                <c:pt idx="15">
                  <c:v>1750000.0000000005</c:v>
                </c:pt>
                <c:pt idx="16">
                  <c:v>1750000.0000000002</c:v>
                </c:pt>
                <c:pt idx="17">
                  <c:v>1750000.0000000002</c:v>
                </c:pt>
                <c:pt idx="18">
                  <c:v>1750000.0000000005</c:v>
                </c:pt>
                <c:pt idx="19">
                  <c:v>1750000</c:v>
                </c:pt>
              </c:numCache>
            </c:numRef>
          </c:val>
        </c:ser>
        <c:ser>
          <c:idx val="2"/>
          <c:order val="3"/>
          <c:tx>
            <c:v>Projection - Low</c:v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'Chart_Data-10yr'!$U$196:$AN$196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'Chart_Data-10yr'!$U$200:$AJ$200</c:f>
              <c:numCache>
                <c:formatCode>_(* #,##0_);_(* \(#,##0\);_(* "-"_);_(@_)</c:formatCode>
                <c:ptCount val="16"/>
              </c:numCache>
            </c:numRef>
          </c:val>
        </c:ser>
        <c:ser>
          <c:idx val="5"/>
          <c:order val="5"/>
          <c:tx>
            <c:strRef>
              <c:f>'Chart_Data-10yr'!$D$203</c:f>
              <c:strCache>
                <c:ptCount val="1"/>
                <c:pt idx="0">
                  <c:v>10-Year Rolling Average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ymbol val="none"/>
          </c:marker>
          <c:cat>
            <c:numRef>
              <c:f>'Chart_Data-10yr'!$U$196:$AN$196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'Chart_Data-10yr'!$U$203:$AN$203</c:f>
              <c:numCache>
                <c:formatCode>_(* #,##0_);_(* \(#,##0\);_(* "-"_);_(@_)</c:formatCode>
                <c:ptCount val="20"/>
                <c:pt idx="0">
                  <c:v>1923224.2300000004</c:v>
                </c:pt>
                <c:pt idx="1">
                  <c:v>1975140.7000000004</c:v>
                </c:pt>
                <c:pt idx="2">
                  <c:v>2026159.9900000002</c:v>
                </c:pt>
                <c:pt idx="3">
                  <c:v>2089006.3700000003</c:v>
                </c:pt>
                <c:pt idx="4">
                  <c:v>2163567.1300000004</c:v>
                </c:pt>
                <c:pt idx="5">
                  <c:v>2225776.0300000003</c:v>
                </c:pt>
                <c:pt idx="6">
                  <c:v>2194000.9200000004</c:v>
                </c:pt>
                <c:pt idx="7">
                  <c:v>2138360.0500000003</c:v>
                </c:pt>
                <c:pt idx="8">
                  <c:v>2076168.3700000006</c:v>
                </c:pt>
                <c:pt idx="9">
                  <c:v>2035519.3000000003</c:v>
                </c:pt>
                <c:pt idx="10">
                  <c:v>1988763.5099999998</c:v>
                </c:pt>
                <c:pt idx="11">
                  <c:v>1954870.95</c:v>
                </c:pt>
                <c:pt idx="12">
                  <c:v>1918307.7100000002</c:v>
                </c:pt>
                <c:pt idx="13">
                  <c:v>1857772.9799999997</c:v>
                </c:pt>
                <c:pt idx="14">
                  <c:v>1806484.15</c:v>
                </c:pt>
                <c:pt idx="15">
                  <c:v>1765835.27</c:v>
                </c:pt>
                <c:pt idx="16">
                  <c:v>1764991.7100000002</c:v>
                </c:pt>
                <c:pt idx="17">
                  <c:v>1779105.28</c:v>
                </c:pt>
                <c:pt idx="18">
                  <c:v>1783667.0699999998</c:v>
                </c:pt>
                <c:pt idx="19">
                  <c:v>1772226.8699999999</c:v>
                </c:pt>
              </c:numCache>
            </c:numRef>
          </c:val>
        </c:ser>
        <c:dLbls/>
        <c:marker val="1"/>
        <c:axId val="106213760"/>
        <c:axId val="106215680"/>
      </c:lineChart>
      <c:catAx>
        <c:axId val="1062137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360126859142745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15680"/>
        <c:crosses val="autoZero"/>
        <c:auto val="1"/>
        <c:lblAlgn val="ctr"/>
        <c:lblOffset val="100"/>
        <c:tickLblSkip val="1"/>
        <c:tickMarkSkip val="1"/>
      </c:catAx>
      <c:valAx>
        <c:axId val="106215680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Acre-Feet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.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1376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egendEntry>
        <c:idx val="2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20240662902867987"/>
          <c:y val="1.8666666666666703E-2"/>
          <c:w val="0.63770574911012834"/>
          <c:h val="0.22329050910199749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922650863858087"/>
          <c:y val="5.8666704861137134E-2"/>
          <c:w val="0.57589400787973599"/>
          <c:h val="0.75200048958365262"/>
        </c:manualLayout>
      </c:layout>
      <c:barChart>
        <c:barDir val="col"/>
        <c:grouping val="stacked"/>
        <c:ser>
          <c:idx val="6"/>
          <c:order val="0"/>
          <c:tx>
            <c:strRef>
              <c:f>'Chart_Data-Summary'!$D$288</c:f>
              <c:strCache>
                <c:ptCount val="1"/>
                <c:pt idx="0">
                  <c:v>Debt Service &amp; PAYGO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'Chart_Data-Summary'!$J$282:$N$282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'Chart_Data-Summary'!$J$288:$N$288</c:f>
              <c:numCache>
                <c:formatCode>_(* #,##0_);_(* \(#,##0\);_(* "-"_);_(@_)</c:formatCode>
                <c:ptCount val="5"/>
                <c:pt idx="0">
                  <c:v>571258864.71492839</c:v>
                </c:pt>
                <c:pt idx="1">
                  <c:v>545707370.19131637</c:v>
                </c:pt>
                <c:pt idx="2">
                  <c:v>527192174.1858508</c:v>
                </c:pt>
                <c:pt idx="3">
                  <c:v>531032815.05835414</c:v>
                </c:pt>
                <c:pt idx="4">
                  <c:v>517529139.96233398</c:v>
                </c:pt>
              </c:numCache>
            </c:numRef>
          </c:val>
        </c:ser>
        <c:ser>
          <c:idx val="4"/>
          <c:order val="1"/>
          <c:tx>
            <c:strRef>
              <c:f>'Chart_Data-Summary'!$D$287</c:f>
              <c:strCache>
                <c:ptCount val="1"/>
                <c:pt idx="0">
                  <c:v>SWP (w/o power)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'Chart_Data-Summary'!$J$282:$N$282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'Chart_Data-Summary'!$J$287:$N$287</c:f>
              <c:numCache>
                <c:formatCode>_(* #,##0_);_(* \(#,##0\);_(* "-"_);_(@_)</c:formatCode>
                <c:ptCount val="5"/>
                <c:pt idx="0">
                  <c:v>495708877.27815062</c:v>
                </c:pt>
                <c:pt idx="1">
                  <c:v>515004362.14898604</c:v>
                </c:pt>
                <c:pt idx="2">
                  <c:v>549606259.35843229</c:v>
                </c:pt>
                <c:pt idx="3">
                  <c:v>569828214.64148664</c:v>
                </c:pt>
                <c:pt idx="4">
                  <c:v>598364586.43189073</c:v>
                </c:pt>
              </c:numCache>
            </c:numRef>
          </c:val>
        </c:ser>
        <c:ser>
          <c:idx val="1"/>
          <c:order val="2"/>
          <c:tx>
            <c:strRef>
              <c:f>'Chart_Data-Summary'!$D$286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'Chart_Data-Summary'!$J$282:$N$282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'Chart_Data-Summary'!$J$286:$N$286</c:f>
              <c:numCache>
                <c:formatCode>_(* #,##0_);_(* \(#,##0\);_(* "-"_);_(@_)</c:formatCode>
                <c:ptCount val="5"/>
                <c:pt idx="0">
                  <c:v>422763064.42664242</c:v>
                </c:pt>
                <c:pt idx="1">
                  <c:v>427196902.45634419</c:v>
                </c:pt>
                <c:pt idx="2">
                  <c:v>441383649.17199999</c:v>
                </c:pt>
                <c:pt idx="3">
                  <c:v>458893165.40130001</c:v>
                </c:pt>
                <c:pt idx="4">
                  <c:v>477599444.53633249</c:v>
                </c:pt>
              </c:numCache>
            </c:numRef>
          </c:val>
        </c:ser>
        <c:ser>
          <c:idx val="0"/>
          <c:order val="3"/>
          <c:tx>
            <c:strRef>
              <c:f>'Chart_Data-Summary'!$D$285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'Chart_Data-Summary'!$J$282:$N$282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'Chart_Data-Summary'!$J$285:$N$285</c:f>
              <c:numCache>
                <c:formatCode>_(* #,##0_);_(* \(#,##0\);_(* "-"_);_(@_)</c:formatCode>
                <c:ptCount val="5"/>
                <c:pt idx="0">
                  <c:v>69269619.860991254</c:v>
                </c:pt>
                <c:pt idx="1">
                  <c:v>64587105.919792987</c:v>
                </c:pt>
                <c:pt idx="2">
                  <c:v>57735006.808225192</c:v>
                </c:pt>
                <c:pt idx="3">
                  <c:v>54915360.292394809</c:v>
                </c:pt>
                <c:pt idx="4">
                  <c:v>56467329.908845074</c:v>
                </c:pt>
              </c:numCache>
            </c:numRef>
          </c:val>
        </c:ser>
        <c:ser>
          <c:idx val="2"/>
          <c:order val="4"/>
          <c:tx>
            <c:strRef>
              <c:f>'Chart_Data-Summary'!$D$284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'Chart_Data-Summary'!$J$282:$N$282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'Chart_Data-Summary'!$J$284:$N$284</c:f>
              <c:numCache>
                <c:formatCode>_(* #,##0_);_(* \(#,##0\);_(* "-"_);_(@_)</c:formatCode>
                <c:ptCount val="5"/>
                <c:pt idx="0">
                  <c:v>62160117.654461436</c:v>
                </c:pt>
                <c:pt idx="1">
                  <c:v>61654767.594064496</c:v>
                </c:pt>
                <c:pt idx="2">
                  <c:v>59834359.596676081</c:v>
                </c:pt>
                <c:pt idx="3">
                  <c:v>59293306.308930919</c:v>
                </c:pt>
                <c:pt idx="4">
                  <c:v>58549791.054911748</c:v>
                </c:pt>
              </c:numCache>
            </c:numRef>
          </c:val>
        </c:ser>
        <c:ser>
          <c:idx val="3"/>
          <c:order val="5"/>
          <c:tx>
            <c:strRef>
              <c:f>'Chart_Data-Summary'!$D$283</c:f>
              <c:strCache>
                <c:ptCount val="1"/>
                <c:pt idx="0">
                  <c:v>Power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'Chart_Data-Summary'!$J$282:$N$282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'Chart_Data-Summary'!$J$283:$N$283</c:f>
              <c:numCache>
                <c:formatCode>_(* #,##0_);_(* \(#,##0\);_(* "-"_);_(@_)</c:formatCode>
                <c:ptCount val="5"/>
                <c:pt idx="0">
                  <c:v>29178395.783908639</c:v>
                </c:pt>
                <c:pt idx="1">
                  <c:v>36503151.537912421</c:v>
                </c:pt>
                <c:pt idx="2">
                  <c:v>39269084.746522084</c:v>
                </c:pt>
                <c:pt idx="3">
                  <c:v>52204542.630996764</c:v>
                </c:pt>
                <c:pt idx="4">
                  <c:v>59375124.497248985</c:v>
                </c:pt>
              </c:numCache>
            </c:numRef>
          </c:val>
        </c:ser>
        <c:dLbls/>
        <c:gapWidth val="50"/>
        <c:overlap val="100"/>
        <c:axId val="111118208"/>
        <c:axId val="111124480"/>
      </c:barChart>
      <c:catAx>
        <c:axId val="1111182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2142915729285076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124480"/>
        <c:crosses val="autoZero"/>
        <c:auto val="1"/>
        <c:lblAlgn val="ctr"/>
        <c:lblOffset val="0"/>
        <c:tickLblSkip val="1"/>
        <c:tickMarkSkip val="1"/>
      </c:catAx>
      <c:valAx>
        <c:axId val="111124480"/>
        <c:scaling>
          <c:orientation val="minMax"/>
          <c:max val="20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6400000000000001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118208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107299087614042"/>
          <c:y val="6.666666666666668E-2"/>
          <c:w val="0.25000058586427493"/>
          <c:h val="0.77253817925756096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  <c:userShapes r:id="rId1"/>
</c:chartSpace>
</file>

<file path=xl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476221400385431"/>
          <c:y val="5.8666704861137134E-2"/>
          <c:w val="0.49553670445465547"/>
          <c:h val="0.76266716319476768"/>
        </c:manualLayout>
      </c:layout>
      <c:barChart>
        <c:barDir val="col"/>
        <c:grouping val="stacked"/>
        <c:ser>
          <c:idx val="0"/>
          <c:order val="0"/>
          <c:tx>
            <c:strRef>
              <c:f>'Chart_Data-Summary'!$D$215</c:f>
              <c:strCache>
                <c:ptCount val="1"/>
                <c:pt idx="0">
                  <c:v>Water Sales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'Chart_Data-Summary'!$G$214:$K$214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'Chart_Data-Summary'!$G$215:$K$215</c:f>
              <c:numCache>
                <c:formatCode>_(* #,##0_);_(* \(#,##0\);_(* "-"_);_(@_)</c:formatCode>
                <c:ptCount val="5"/>
                <c:pt idx="0">
                  <c:v>1295744770.0939693</c:v>
                </c:pt>
                <c:pt idx="1">
                  <c:v>1316919841.1110651</c:v>
                </c:pt>
                <c:pt idx="2">
                  <c:v>1341842630.2071955</c:v>
                </c:pt>
                <c:pt idx="3">
                  <c:v>1381476472.8665354</c:v>
                </c:pt>
                <c:pt idx="4">
                  <c:v>1431177176.9247363</c:v>
                </c:pt>
              </c:numCache>
            </c:numRef>
          </c:val>
        </c:ser>
        <c:ser>
          <c:idx val="1"/>
          <c:order val="1"/>
          <c:tx>
            <c:strRef>
              <c:f>'Chart_Data-Summary'!$D$216</c:f>
              <c:strCache>
                <c:ptCount val="1"/>
                <c:pt idx="0">
                  <c:v>Taxes &amp; Annexation Fee</c:v>
                </c:pt>
              </c:strCache>
            </c:strRef>
          </c:tx>
          <c:spPr>
            <a:solidFill>
              <a:srgbClr val="FFCC99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'Chart_Data-Summary'!$G$214:$K$214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'Chart_Data-Summary'!$G$216:$K$216</c:f>
              <c:numCache>
                <c:formatCode>_(* #,##0_);_(* \(#,##0\);_(* "-"_);_(@_)</c:formatCode>
                <c:ptCount val="5"/>
                <c:pt idx="0">
                  <c:v>90199644.817299947</c:v>
                </c:pt>
                <c:pt idx="1">
                  <c:v>92221893.295314163</c:v>
                </c:pt>
                <c:pt idx="2">
                  <c:v>94292096.862855077</c:v>
                </c:pt>
                <c:pt idx="3">
                  <c:v>96411425.327121094</c:v>
                </c:pt>
                <c:pt idx="4">
                  <c:v>98581077.415605068</c:v>
                </c:pt>
              </c:numCache>
            </c:numRef>
          </c:val>
        </c:ser>
        <c:ser>
          <c:idx val="2"/>
          <c:order val="2"/>
          <c:tx>
            <c:strRef>
              <c:f>'Chart_Data-Summary'!$D$217</c:f>
              <c:strCache>
                <c:ptCount val="1"/>
                <c:pt idx="0">
                  <c:v>Readiness-to-Serve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'Chart_Data-Summary'!$G$214:$K$214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'Chart_Data-Summary'!$G$217:$K$217</c:f>
              <c:numCache>
                <c:formatCode>_(* #,##0_);_(* \(#,##0\);_(* "-"_);_(@_)</c:formatCode>
                <c:ptCount val="5"/>
                <c:pt idx="0">
                  <c:v>162000000</c:v>
                </c:pt>
                <c:pt idx="1">
                  <c:v>155000000</c:v>
                </c:pt>
                <c:pt idx="2">
                  <c:v>152000000</c:v>
                </c:pt>
                <c:pt idx="3">
                  <c:v>152000000</c:v>
                </c:pt>
                <c:pt idx="4">
                  <c:v>154500000</c:v>
                </c:pt>
              </c:numCache>
            </c:numRef>
          </c:val>
        </c:ser>
        <c:ser>
          <c:idx val="3"/>
          <c:order val="3"/>
          <c:tx>
            <c:strRef>
              <c:f>'Chart_Data-Summary'!$D$218</c:f>
              <c:strCache>
                <c:ptCount val="1"/>
                <c:pt idx="0">
                  <c:v>Interest Income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'Chart_Data-Summary'!$G$214:$K$214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'Chart_Data-Summary'!$G$218:$K$218</c:f>
              <c:numCache>
                <c:formatCode>_(* #,##0_);_(* \(#,##0\);_(* "-"_);_(@_)</c:formatCode>
                <c:ptCount val="5"/>
                <c:pt idx="0">
                  <c:v>16007996.531638747</c:v>
                </c:pt>
                <c:pt idx="1">
                  <c:v>27187300.979987219</c:v>
                </c:pt>
                <c:pt idx="2">
                  <c:v>32455284.070455357</c:v>
                </c:pt>
                <c:pt idx="3">
                  <c:v>30913740.12397844</c:v>
                </c:pt>
                <c:pt idx="4">
                  <c:v>30506524.662113499</c:v>
                </c:pt>
              </c:numCache>
            </c:numRef>
          </c:val>
        </c:ser>
        <c:ser>
          <c:idx val="4"/>
          <c:order val="4"/>
          <c:tx>
            <c:strRef>
              <c:f>'Chart_Data-Summary'!$D$219</c:f>
              <c:strCache>
                <c:ptCount val="1"/>
                <c:pt idx="0">
                  <c:v>Capacity Charge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'Chart_Data-Summary'!$G$214:$K$214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'Chart_Data-Summary'!$G$219:$K$219</c:f>
              <c:numCache>
                <c:formatCode>_(* #,##0_);_(* \(#,##0\);_(* "-"_);_(@_)</c:formatCode>
                <c:ptCount val="5"/>
                <c:pt idx="0">
                  <c:v>36695169.999999993</c:v>
                </c:pt>
                <c:pt idx="1">
                  <c:v>41338499.999999985</c:v>
                </c:pt>
                <c:pt idx="2">
                  <c:v>40747949.999999993</c:v>
                </c:pt>
                <c:pt idx="3">
                  <c:v>41141649.999999985</c:v>
                </c:pt>
                <c:pt idx="4">
                  <c:v>42519599.999999993</c:v>
                </c:pt>
              </c:numCache>
            </c:numRef>
          </c:val>
        </c:ser>
        <c:ser>
          <c:idx val="5"/>
          <c:order val="5"/>
          <c:tx>
            <c:strRef>
              <c:f>'Chart_Data-Summary'!$D$221</c:f>
              <c:strCache>
                <c:ptCount val="1"/>
                <c:pt idx="0">
                  <c:v>Power Generation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'Chart_Data-Summary'!$G$214:$K$214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'Chart_Data-Summary'!$G$221:$K$221</c:f>
              <c:numCache>
                <c:formatCode>_(* #,##0_);_(* \(#,##0\);_(* "-"_);_(@_)</c:formatCode>
                <c:ptCount val="5"/>
                <c:pt idx="0">
                  <c:v>19294544.583724037</c:v>
                </c:pt>
                <c:pt idx="1">
                  <c:v>18865118.601646688</c:v>
                </c:pt>
                <c:pt idx="2">
                  <c:v>20026447.981106505</c:v>
                </c:pt>
                <c:pt idx="3">
                  <c:v>20513332.945595734</c:v>
                </c:pt>
                <c:pt idx="4">
                  <c:v>20725254.545759648</c:v>
                </c:pt>
              </c:numCache>
            </c:numRef>
          </c:val>
        </c:ser>
        <c:dLbls/>
        <c:gapWidth val="50"/>
        <c:overlap val="100"/>
        <c:axId val="112318720"/>
        <c:axId val="114495872"/>
      </c:barChart>
      <c:catAx>
        <c:axId val="112318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7529820491188606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95872"/>
        <c:crosses val="autoZero"/>
        <c:auto val="1"/>
        <c:lblAlgn val="ctr"/>
        <c:lblOffset val="0"/>
        <c:tickLblSkip val="1"/>
        <c:tickMarkSkip val="1"/>
      </c:catAx>
      <c:valAx>
        <c:axId val="114495872"/>
        <c:scaling>
          <c:orientation val="minMax"/>
          <c:max val="20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384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31872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071565273091992"/>
          <c:y val="0.12000000000000002"/>
          <c:w val="0.33035772872141456"/>
          <c:h val="0.7091814262456499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</c:chartSpace>
</file>

<file path=xl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[1]Table_Coverages!$E$63</c:f>
              <c:strCache>
                <c:ptCount val="1"/>
                <c:pt idx="0">
                  <c:v>Revenue Bond Coverage</c:v>
                </c:pt>
              </c:strCache>
            </c:strRef>
          </c:tx>
          <c:spPr>
            <a:ln w="38100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[1]Table_Coverages!$G$7:$P$7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[1]Table_Coverages!$G$63:$P$63</c:f>
              <c:numCache>
                <c:formatCode>General</c:formatCode>
                <c:ptCount val="10"/>
                <c:pt idx="0">
                  <c:v>2.4</c:v>
                </c:pt>
                <c:pt idx="1">
                  <c:v>2.4</c:v>
                </c:pt>
                <c:pt idx="2">
                  <c:v>2.2000000000000002</c:v>
                </c:pt>
                <c:pt idx="3">
                  <c:v>2.2999999999999998</c:v>
                </c:pt>
                <c:pt idx="4">
                  <c:v>2.2000000000000002</c:v>
                </c:pt>
                <c:pt idx="5">
                  <c:v>2.1</c:v>
                </c:pt>
                <c:pt idx="6">
                  <c:v>2.1</c:v>
                </c:pt>
                <c:pt idx="7">
                  <c:v>2.1</c:v>
                </c:pt>
                <c:pt idx="8">
                  <c:v>2.1</c:v>
                </c:pt>
                <c:pt idx="9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[1]Table_Coverages!$E$53</c:f>
              <c:strCache>
                <c:ptCount val="1"/>
                <c:pt idx="0">
                  <c:v>Fixed Charge Coverage</c:v>
                </c:pt>
              </c:strCache>
            </c:strRef>
          </c:tx>
          <c:spPr>
            <a:ln w="38100">
              <a:solidFill>
                <a:srgbClr val="00FFFF"/>
              </a:solidFill>
              <a:prstDash val="solid"/>
            </a:ln>
          </c:spPr>
          <c:marker>
            <c:symbol val="none"/>
          </c:marker>
          <c:cat>
            <c:numRef>
              <c:f>[1]Table_Coverages!$G$7:$P$7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[1]Table_Coverages!$G$53:$P$53</c:f>
              <c:numCache>
                <c:formatCode>General</c:formatCode>
                <c:ptCount val="10"/>
                <c:pt idx="0">
                  <c:v>1.3</c:v>
                </c:pt>
                <c:pt idx="1">
                  <c:v>1.1000000000000001</c:v>
                </c:pt>
                <c:pt idx="2">
                  <c:v>1.1000000000000001</c:v>
                </c:pt>
                <c:pt idx="3">
                  <c:v>1.3</c:v>
                </c:pt>
                <c:pt idx="4">
                  <c:v>1.3</c:v>
                </c:pt>
                <c:pt idx="5">
                  <c:v>1.3</c:v>
                </c:pt>
                <c:pt idx="6">
                  <c:v>1.3</c:v>
                </c:pt>
                <c:pt idx="7">
                  <c:v>1.3</c:v>
                </c:pt>
                <c:pt idx="8">
                  <c:v>1.3</c:v>
                </c:pt>
                <c:pt idx="9">
                  <c:v>1.4</c:v>
                </c:pt>
              </c:numCache>
            </c:numRef>
          </c:val>
        </c:ser>
        <c:ser>
          <c:idx val="2"/>
          <c:order val="2"/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[1]Table_Coverages!$G$7:$P$7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[1]Table_Coverages!$G$54:$P$54</c:f>
              <c:numCache>
                <c:formatCode>General</c:formatCode>
                <c:ptCount val="10"/>
                <c:pt idx="0">
                  <c:v>1.1000000000000001</c:v>
                </c:pt>
                <c:pt idx="1">
                  <c:v>1.1000000000000001</c:v>
                </c:pt>
                <c:pt idx="2">
                  <c:v>1.1000000000000001</c:v>
                </c:pt>
                <c:pt idx="3">
                  <c:v>1.1000000000000001</c:v>
                </c:pt>
                <c:pt idx="4">
                  <c:v>1.1000000000000001</c:v>
                </c:pt>
                <c:pt idx="5">
                  <c:v>1.1000000000000001</c:v>
                </c:pt>
                <c:pt idx="6">
                  <c:v>1.1000000000000001</c:v>
                </c:pt>
                <c:pt idx="7">
                  <c:v>1.1000000000000001</c:v>
                </c:pt>
                <c:pt idx="8">
                  <c:v>1.1000000000000001</c:v>
                </c:pt>
                <c:pt idx="9">
                  <c:v>1.1000000000000001</c:v>
                </c:pt>
              </c:numCache>
            </c:numRef>
          </c:val>
        </c:ser>
        <c:ser>
          <c:idx val="3"/>
          <c:order val="3"/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[1]Table_Coverages!$G$7:$P$7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[1]Table_Coverages!$G$64:$P$64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</c:ser>
        <c:dLbls/>
        <c:marker val="1"/>
        <c:axId val="69943296"/>
        <c:axId val="69945216"/>
      </c:lineChart>
      <c:catAx>
        <c:axId val="699432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45216"/>
        <c:crosses val="autoZero"/>
        <c:auto val="1"/>
        <c:lblAlgn val="ctr"/>
        <c:lblOffset val="100"/>
        <c:tickLblSkip val="1"/>
        <c:tickMarkSkip val="1"/>
      </c:catAx>
      <c:valAx>
        <c:axId val="69945216"/>
        <c:scaling>
          <c:orientation val="minMax"/>
          <c:max val="3"/>
          <c:min val="0.75000000000000921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43296"/>
        <c:crosses val="autoZero"/>
        <c:crossBetween val="between"/>
        <c:majorUnit val="0.25"/>
        <c:minorUnit val="0.25"/>
      </c:valAx>
      <c:spPr>
        <a:noFill/>
        <a:ln w="25400">
          <a:noFill/>
        </a:ln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spPr>
        <a:noFill/>
        <a:ln w="25400">
          <a:noFill/>
        </a:ln>
      </c:spPr>
      <c:txPr>
        <a:bodyPr/>
        <a:lstStyle/>
        <a:p>
          <a:pPr>
            <a:defRPr sz="93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  <c:userShapes r:id="rId1"/>
</c:chartSpace>
</file>

<file path=xl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244074083022597"/>
          <c:y val="0.20800013541675491"/>
          <c:w val="0.85863266807908645"/>
          <c:h val="0.58133371180579041"/>
        </c:manualLayout>
      </c:layout>
      <c:barChart>
        <c:barDir val="col"/>
        <c:grouping val="stacked"/>
        <c:ser>
          <c:idx val="0"/>
          <c:order val="0"/>
          <c:tx>
            <c:strRef>
              <c:f>'Chart_Data-Summary'!$D$324</c:f>
              <c:strCache>
                <c:ptCount val="1"/>
                <c:pt idx="0">
                  <c:v>Variable Rate Revenue Bonds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'Chart_Data-Summary'!$F$323:$J$323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'Chart_Data-Summary'!$F$324:$J$324</c:f>
              <c:numCache>
                <c:formatCode>_(* #,##0_);_(* \(#,##0\);_(* "-"_);_(@_)</c:formatCode>
                <c:ptCount val="5"/>
                <c:pt idx="0">
                  <c:v>505135000</c:v>
                </c:pt>
                <c:pt idx="1">
                  <c:v>542520000</c:v>
                </c:pt>
                <c:pt idx="2">
                  <c:v>584275000</c:v>
                </c:pt>
                <c:pt idx="3">
                  <c:v>635280000</c:v>
                </c:pt>
                <c:pt idx="4">
                  <c:v>746695000</c:v>
                </c:pt>
              </c:numCache>
            </c:numRef>
          </c:val>
        </c:ser>
        <c:ser>
          <c:idx val="2"/>
          <c:order val="1"/>
          <c:tx>
            <c:strRef>
              <c:f>'Chart_Data-Summary'!$D$325</c:f>
              <c:strCache>
                <c:ptCount val="1"/>
                <c:pt idx="0">
                  <c:v>Fixed Rate Revenue Bonds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'Chart_Data-Summary'!$F$323:$J$323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'Chart_Data-Summary'!$F$325:$J$325</c:f>
              <c:numCache>
                <c:formatCode>_(* #,##0_);_(* \(#,##0\);_(* "-"_);_(@_)</c:formatCode>
                <c:ptCount val="5"/>
                <c:pt idx="0">
                  <c:v>3792165000</c:v>
                </c:pt>
                <c:pt idx="1">
                  <c:v>3623340000</c:v>
                </c:pt>
                <c:pt idx="2">
                  <c:v>3442715000</c:v>
                </c:pt>
                <c:pt idx="3">
                  <c:v>3281890000</c:v>
                </c:pt>
                <c:pt idx="4">
                  <c:v>3120350000</c:v>
                </c:pt>
              </c:numCache>
            </c:numRef>
          </c:val>
        </c:ser>
        <c:ser>
          <c:idx val="1"/>
          <c:order val="2"/>
          <c:tx>
            <c:strRef>
              <c:f>'Chart_Data-Summary'!$D$326</c:f>
              <c:strCache>
                <c:ptCount val="1"/>
                <c:pt idx="0">
                  <c:v>General Obligation Bonds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'Chart_Data-Summary'!$F$323:$J$323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'Chart_Data-Summary'!$F$326:$J$326</c:f>
              <c:numCache>
                <c:formatCode>_(* #,##0_);_(* \(#,##0\);_(* "-"_);_(@_)</c:formatCode>
                <c:ptCount val="5"/>
                <c:pt idx="0">
                  <c:v>115210000</c:v>
                </c:pt>
                <c:pt idx="1">
                  <c:v>97175000</c:v>
                </c:pt>
                <c:pt idx="2">
                  <c:v>78390000</c:v>
                </c:pt>
                <c:pt idx="3">
                  <c:v>63220000</c:v>
                </c:pt>
                <c:pt idx="4">
                  <c:v>51820000</c:v>
                </c:pt>
              </c:numCache>
            </c:numRef>
          </c:val>
        </c:ser>
        <c:dLbls/>
        <c:gapWidth val="100"/>
        <c:overlap val="100"/>
        <c:axId val="114625536"/>
        <c:axId val="114640000"/>
      </c:barChart>
      <c:catAx>
        <c:axId val="1146255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1666744781902282"/>
              <c:y val="0.8986673665791875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40000"/>
        <c:crosses val="autoZero"/>
        <c:auto val="1"/>
        <c:lblAlgn val="ctr"/>
        <c:lblOffset val="100"/>
        <c:tickLblSkip val="1"/>
        <c:tickMarkSkip val="1"/>
      </c:catAx>
      <c:valAx>
        <c:axId val="11464000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Billion Dollars</a:t>
                </a:r>
              </a:p>
            </c:rich>
          </c:tx>
          <c:layout>
            <c:manualLayout>
              <c:xMode val="edge"/>
              <c:yMode val="edge"/>
              <c:x val="1.7857142857142856E-2"/>
              <c:y val="0.3226670166229223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25536"/>
        <c:crosses val="autoZero"/>
        <c:crossBetween val="between"/>
        <c:dispUnits>
          <c:builtInUnit val="b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7759166822897138"/>
          <c:y val="9.028871391076115E-4"/>
          <c:w val="0.42707395950506238"/>
          <c:h val="0.1946666666666666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</c:chartSpace>
</file>

<file path=xl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922650863858087"/>
          <c:y val="5.8666704861137134E-2"/>
          <c:w val="0.5431558472250656"/>
          <c:h val="0.73600047916697864"/>
        </c:manualLayout>
      </c:layout>
      <c:barChart>
        <c:barDir val="col"/>
        <c:grouping val="stacked"/>
        <c:ser>
          <c:idx val="3"/>
          <c:order val="0"/>
          <c:tx>
            <c:strRef>
              <c:f>Funds!$C$43</c:f>
              <c:strCache>
                <c:ptCount val="1"/>
                <c:pt idx="0">
                  <c:v>R&amp;R Fund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Funds!$G$43:$L$43</c:f>
              <c:numCache>
                <c:formatCode>_(* #,##0.0_);_(* \(#,##0.0\);_(* "-"_);_(@_)</c:formatCode>
                <c:ptCount val="6"/>
                <c:pt idx="0">
                  <c:v>153.54674317228591</c:v>
                </c:pt>
                <c:pt idx="1">
                  <c:v>153.54674317228594</c:v>
                </c:pt>
                <c:pt idx="2">
                  <c:v>106.67844117228591</c:v>
                </c:pt>
                <c:pt idx="3">
                  <c:v>31.871332172285914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1"/>
          <c:tx>
            <c:strRef>
              <c:f>Funds!$C$40</c:f>
              <c:strCache>
                <c:ptCount val="1"/>
                <c:pt idx="0">
                  <c:v>All Funds (EOY balance)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Funds!$G$40:$L$40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val>
        </c:ser>
        <c:ser>
          <c:idx val="1"/>
          <c:order val="2"/>
          <c:tx>
            <c:strRef>
              <c:f>Funds!$C$41</c:f>
              <c:strCache>
                <c:ptCount val="1"/>
                <c:pt idx="0">
                  <c:v>Reserve Funds*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Funds!$G$41:$L$41</c:f>
              <c:numCache>
                <c:formatCode>_(* #,##0.0_);_(* \(#,##0.0\);_(* "-"_);_(@_)</c:formatCode>
                <c:ptCount val="6"/>
                <c:pt idx="0">
                  <c:v>493.95688653341375</c:v>
                </c:pt>
                <c:pt idx="1">
                  <c:v>475.54644315569772</c:v>
                </c:pt>
                <c:pt idx="2">
                  <c:v>473.05453134924255</c:v>
                </c:pt>
                <c:pt idx="3">
                  <c:v>476.4702207964574</c:v>
                </c:pt>
                <c:pt idx="4">
                  <c:v>482.250139139059</c:v>
                </c:pt>
                <c:pt idx="5">
                  <c:v>481.03216205963145</c:v>
                </c:pt>
              </c:numCache>
            </c:numRef>
          </c:val>
        </c:ser>
        <c:ser>
          <c:idx val="0"/>
          <c:order val="3"/>
          <c:tx>
            <c:strRef>
              <c:f>Funds!$C$39</c:f>
              <c:strCache>
                <c:ptCount val="1"/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Funds!$G$39:$L$39</c:f>
              <c:numCache>
                <c:formatCode>_(* #,##0.0_);_(* \(#,##0.0\);_(* "-"_);_(@_)</c:formatCode>
                <c:ptCount val="6"/>
              </c:numCache>
            </c:numRef>
          </c:val>
        </c:ser>
        <c:dLbls/>
        <c:gapWidth val="50"/>
        <c:overlap val="100"/>
        <c:axId val="114717824"/>
        <c:axId val="114719744"/>
      </c:barChart>
      <c:catAx>
        <c:axId val="1147178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0506010967379082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19744"/>
        <c:crosses val="autoZero"/>
        <c:auto val="1"/>
        <c:lblAlgn val="ctr"/>
        <c:lblOffset val="100"/>
        <c:tickLblSkip val="1"/>
        <c:tickMarkSkip val="1"/>
      </c:catAx>
      <c:valAx>
        <c:axId val="1147197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5600000000000001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178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535850987376558"/>
          <c:y val="3.7333333333333406E-2"/>
          <c:w val="0.28571487157855835"/>
          <c:h val="0.81066736657918881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</c:chartSpace>
</file>

<file path=xl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45"/>
      <c:rotY val="340"/>
      <c:perspective val="0"/>
    </c:view3D>
    <c:plotArea>
      <c:layout>
        <c:manualLayout>
          <c:layoutTarget val="inner"/>
          <c:xMode val="edge"/>
          <c:yMode val="edge"/>
          <c:x val="0.25616468341194631"/>
          <c:y val="0.20266679861119721"/>
          <c:w val="0.40137033283262735"/>
          <c:h val="0.63200041145861641"/>
        </c:manualLayout>
      </c:layout>
      <c:pie3DChart>
        <c:varyColors val="1"/>
        <c:ser>
          <c:idx val="1"/>
          <c:order val="0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5500916354867647E-2"/>
                  <c:y val="-1.0747687416046521E-3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2.8420787350914755E-2"/>
                  <c:y val="2.5697074037936633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8.8899075971671272E-3"/>
                  <c:y val="-4.3348031496062985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7.7310284092703546E-2"/>
                  <c:y val="-8.3456817544258668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Mode val="edge"/>
                  <c:yMode val="edge"/>
                  <c:x val="0.23698657877147974"/>
                  <c:y val="2.1333347222231912E-2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Mode val="edge"/>
                  <c:yMode val="edge"/>
                  <c:x val="8.493160626492334E-2"/>
                  <c:y val="0.32266687673625616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Mode val="edge"/>
                  <c:yMode val="edge"/>
                  <c:x val="0.50000058526930657"/>
                  <c:y val="0.87466723611150021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Mode val="edge"/>
                  <c:yMode val="edge"/>
                  <c:x val="0.22465779721689397"/>
                  <c:y val="0.81600053125034577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Mode val="edge"/>
                  <c:yMode val="edge"/>
                  <c:x val="0.45890464675402132"/>
                  <c:y val="0.86933389930592386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</c:dLbls>
          <c:cat>
            <c:strRef>
              <c:f>'Chart_Data-Summary'!$D$361:$D$364</c:f>
              <c:strCache>
                <c:ptCount val="4"/>
                <c:pt idx="0">
                  <c:v> - </c:v>
                </c:pt>
                <c:pt idx="1">
                  <c:v>Outside Services</c:v>
                </c:pt>
                <c:pt idx="2">
                  <c:v>Treatment (Chemicals, Solids, &amp; Power)</c:v>
                </c:pt>
                <c:pt idx="3">
                  <c:v>Materials, Supplies, &amp; Other</c:v>
                </c:pt>
              </c:strCache>
            </c:strRef>
          </c:cat>
          <c:val>
            <c:numRef>
              <c:f>'Chart_Data-Summary'!$F$361:$F$364</c:f>
              <c:numCache>
                <c:formatCode>_(* #,##0_);_(* \(#,##0\);_(* "-"_);_(@_)</c:formatCode>
                <c:ptCount val="4"/>
                <c:pt idx="0">
                  <c:v>273746099.49664247</c:v>
                </c:pt>
                <c:pt idx="1">
                  <c:v>26565700</c:v>
                </c:pt>
                <c:pt idx="2">
                  <c:v>26565700</c:v>
                </c:pt>
                <c:pt idx="3">
                  <c:v>518648629.35664248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</c:chartSpace>
</file>

<file path=xl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880991438570179"/>
          <c:y val="5.4222222222222533E-2"/>
          <c:w val="0.550596409823772"/>
          <c:h val="0.64364047764835319"/>
        </c:manualLayout>
      </c:layout>
      <c:barChart>
        <c:barDir val="col"/>
        <c:grouping val="stacked"/>
        <c:ser>
          <c:idx val="6"/>
          <c:order val="0"/>
          <c:tx>
            <c:strRef>
              <c:f>'Chart_Data-Summary'!$D$288</c:f>
              <c:strCache>
                <c:ptCount val="1"/>
                <c:pt idx="0">
                  <c:v>Debt Service &amp; PAYGO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'Chart_Data-Summary'!$F$280:$N$280</c:f>
              <c:strCache>
                <c:ptCount val="9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  <c:pt idx="6">
                  <c:v>2017 Proj.</c:v>
                </c:pt>
                <c:pt idx="7">
                  <c:v>2018 Proj.</c:v>
                </c:pt>
                <c:pt idx="8">
                  <c:v>2019 Proj.</c:v>
                </c:pt>
              </c:strCache>
            </c:strRef>
          </c:cat>
          <c:val>
            <c:numRef>
              <c:f>'Chart_Data-Summary'!$F$288:$N$288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594027297.42358315</c:v>
                </c:pt>
                <c:pt idx="4">
                  <c:v>571258864.71492839</c:v>
                </c:pt>
                <c:pt idx="5">
                  <c:v>545707370.19131637</c:v>
                </c:pt>
                <c:pt idx="6">
                  <c:v>527192174.1858508</c:v>
                </c:pt>
                <c:pt idx="7">
                  <c:v>531032815.05835414</c:v>
                </c:pt>
                <c:pt idx="8">
                  <c:v>517529139.96233398</c:v>
                </c:pt>
              </c:numCache>
            </c:numRef>
          </c:val>
        </c:ser>
        <c:ser>
          <c:idx val="4"/>
          <c:order val="1"/>
          <c:tx>
            <c:strRef>
              <c:f>'Chart_Data-Summary'!$D$287</c:f>
              <c:strCache>
                <c:ptCount val="1"/>
                <c:pt idx="0">
                  <c:v>SWP (w/o power)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'Chart_Data-Summary'!$F$280:$N$280</c:f>
              <c:strCache>
                <c:ptCount val="9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  <c:pt idx="6">
                  <c:v>2017 Proj.</c:v>
                </c:pt>
                <c:pt idx="7">
                  <c:v>2018 Proj.</c:v>
                </c:pt>
                <c:pt idx="8">
                  <c:v>2019 Proj.</c:v>
                </c:pt>
              </c:strCache>
            </c:strRef>
          </c:cat>
          <c:val>
            <c:numRef>
              <c:f>'Chart_Data-Summary'!$F$287:$N$287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426006956</c:v>
                </c:pt>
                <c:pt idx="4">
                  <c:v>495708877.27815062</c:v>
                </c:pt>
                <c:pt idx="5">
                  <c:v>515004362.14898604</c:v>
                </c:pt>
                <c:pt idx="6">
                  <c:v>549606259.35843229</c:v>
                </c:pt>
                <c:pt idx="7">
                  <c:v>569828214.64148664</c:v>
                </c:pt>
                <c:pt idx="8">
                  <c:v>598364586.43189073</c:v>
                </c:pt>
              </c:numCache>
            </c:numRef>
          </c:val>
        </c:ser>
        <c:ser>
          <c:idx val="1"/>
          <c:order val="2"/>
          <c:tx>
            <c:strRef>
              <c:f>'Chart_Data-Summary'!$D$286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'Chart_Data-Summary'!$F$280:$N$280</c:f>
              <c:strCache>
                <c:ptCount val="9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  <c:pt idx="6">
                  <c:v>2017 Proj.</c:v>
                </c:pt>
                <c:pt idx="7">
                  <c:v>2018 Proj.</c:v>
                </c:pt>
                <c:pt idx="8">
                  <c:v>2019 Proj.</c:v>
                </c:pt>
              </c:strCache>
            </c:strRef>
          </c:cat>
          <c:val>
            <c:numRef>
              <c:f>'Chart_Data-Summary'!$F$286:$N$286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490463423.25999999</c:v>
                </c:pt>
                <c:pt idx="4">
                  <c:v>422763064.42664242</c:v>
                </c:pt>
                <c:pt idx="5">
                  <c:v>427196902.45634419</c:v>
                </c:pt>
                <c:pt idx="6">
                  <c:v>441383649.17199999</c:v>
                </c:pt>
                <c:pt idx="7">
                  <c:v>458893165.40130001</c:v>
                </c:pt>
                <c:pt idx="8">
                  <c:v>477599444.53633249</c:v>
                </c:pt>
              </c:numCache>
            </c:numRef>
          </c:val>
        </c:ser>
        <c:ser>
          <c:idx val="0"/>
          <c:order val="3"/>
          <c:tx>
            <c:strRef>
              <c:f>'Chart_Data-Summary'!$D$285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'Chart_Data-Summary'!$F$280:$N$280</c:f>
              <c:strCache>
                <c:ptCount val="9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  <c:pt idx="6">
                  <c:v>2017 Proj.</c:v>
                </c:pt>
                <c:pt idx="7">
                  <c:v>2018 Proj.</c:v>
                </c:pt>
                <c:pt idx="8">
                  <c:v>2019 Proj.</c:v>
                </c:pt>
              </c:strCache>
            </c:strRef>
          </c:cat>
          <c:val>
            <c:numRef>
              <c:f>'Chart_Data-Summary'!$F$285:$N$285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76533695.099999994</c:v>
                </c:pt>
                <c:pt idx="4">
                  <c:v>69269619.860991254</c:v>
                </c:pt>
                <c:pt idx="5">
                  <c:v>64587105.919792987</c:v>
                </c:pt>
                <c:pt idx="6">
                  <c:v>57735006.808225192</c:v>
                </c:pt>
                <c:pt idx="7">
                  <c:v>54915360.292394809</c:v>
                </c:pt>
                <c:pt idx="8">
                  <c:v>56467329.908845074</c:v>
                </c:pt>
              </c:numCache>
            </c:numRef>
          </c:val>
        </c:ser>
        <c:ser>
          <c:idx val="2"/>
          <c:order val="4"/>
          <c:tx>
            <c:strRef>
              <c:f>'Chart_Data-Summary'!$D$284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'Chart_Data-Summary'!$F$280:$N$280</c:f>
              <c:strCache>
                <c:ptCount val="9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  <c:pt idx="6">
                  <c:v>2017 Proj.</c:v>
                </c:pt>
                <c:pt idx="7">
                  <c:v>2018 Proj.</c:v>
                </c:pt>
                <c:pt idx="8">
                  <c:v>2019 Proj.</c:v>
                </c:pt>
              </c:strCache>
            </c:strRef>
          </c:cat>
          <c:val>
            <c:numRef>
              <c:f>'Chart_Data-Summary'!$F$284:$N$284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53624594.5</c:v>
                </c:pt>
                <c:pt idx="4">
                  <c:v>62160117.654461436</c:v>
                </c:pt>
                <c:pt idx="5">
                  <c:v>61654767.594064496</c:v>
                </c:pt>
                <c:pt idx="6">
                  <c:v>59834359.596676081</c:v>
                </c:pt>
                <c:pt idx="7">
                  <c:v>59293306.308930919</c:v>
                </c:pt>
                <c:pt idx="8">
                  <c:v>58549791.054911748</c:v>
                </c:pt>
              </c:numCache>
            </c:numRef>
          </c:val>
        </c:ser>
        <c:ser>
          <c:idx val="3"/>
          <c:order val="5"/>
          <c:tx>
            <c:strRef>
              <c:f>'Chart_Data-Summary'!$D$283</c:f>
              <c:strCache>
                <c:ptCount val="1"/>
                <c:pt idx="0">
                  <c:v>Power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'Chart_Data-Summary'!$F$280:$N$280</c:f>
              <c:strCache>
                <c:ptCount val="9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  <c:pt idx="6">
                  <c:v>2017 Proj.</c:v>
                </c:pt>
                <c:pt idx="7">
                  <c:v>2018 Proj.</c:v>
                </c:pt>
                <c:pt idx="8">
                  <c:v>2019 Proj.</c:v>
                </c:pt>
              </c:strCache>
            </c:strRef>
          </c:cat>
          <c:val>
            <c:numRef>
              <c:f>'Chart_Data-Summary'!$F$283:$N$283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24925927.968999997</c:v>
                </c:pt>
                <c:pt idx="4">
                  <c:v>29178395.783908639</c:v>
                </c:pt>
                <c:pt idx="5">
                  <c:v>36503151.537912421</c:v>
                </c:pt>
                <c:pt idx="6">
                  <c:v>39269084.746522084</c:v>
                </c:pt>
                <c:pt idx="7">
                  <c:v>52204542.630996764</c:v>
                </c:pt>
                <c:pt idx="8">
                  <c:v>59375124.497248985</c:v>
                </c:pt>
              </c:numCache>
            </c:numRef>
          </c:val>
        </c:ser>
        <c:dLbls/>
        <c:gapWidth val="50"/>
        <c:overlap val="100"/>
        <c:axId val="114929024"/>
        <c:axId val="114980352"/>
      </c:barChart>
      <c:catAx>
        <c:axId val="114929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901791572928393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980352"/>
        <c:crosses val="autoZero"/>
        <c:auto val="1"/>
        <c:lblAlgn val="ctr"/>
        <c:lblOffset val="0"/>
        <c:tickLblSkip val="1"/>
        <c:tickMarkSkip val="1"/>
      </c:catAx>
      <c:valAx>
        <c:axId val="114980352"/>
        <c:scaling>
          <c:orientation val="minMax"/>
          <c:max val="20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9333368328959541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929024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9841406542932138"/>
          <c:y val="5.3333333333334312E-3"/>
          <c:w val="0.29265931602299711"/>
          <c:h val="0.9768892388451514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  <c:userShapes r:id="rId1"/>
</c:chartSpace>
</file>

<file path=xl/charts/chart6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708368717749035"/>
          <c:y val="5.8666704861137134E-2"/>
          <c:w val="0.51488198120513051"/>
          <c:h val="0.64800042187527462"/>
        </c:manualLayout>
      </c:layout>
      <c:areaChart>
        <c:grouping val="stacked"/>
        <c:ser>
          <c:idx val="11"/>
          <c:order val="0"/>
          <c:tx>
            <c:strRef>
              <c:f>BGT_Table_CIP!$E$37</c:f>
              <c:strCache>
                <c:ptCount val="1"/>
                <c:pt idx="0">
                  <c:v>Regulatory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BGT_Table_CIP!$F$37:$Q$37</c:f>
              <c:numCache>
                <c:formatCode>_(* #,##0.0_);_(* \(#,##0.0\);_(* "-"_);_(@_)</c:formatCode>
                <c:ptCount val="2"/>
                <c:pt idx="0">
                  <c:v>1.7849339799999999</c:v>
                </c:pt>
                <c:pt idx="1">
                  <c:v>7.3982250000000001</c:v>
                </c:pt>
              </c:numCache>
            </c:numRef>
          </c:val>
        </c:ser>
        <c:ser>
          <c:idx val="12"/>
          <c:order val="1"/>
          <c:tx>
            <c:strRef>
              <c:f>BGT_Table_CIP!$E$36</c:f>
              <c:strCache>
                <c:ptCount val="1"/>
                <c:pt idx="0">
                  <c:v>Minor Cap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BGT_Table_CIP!$F$36:$Q$36</c:f>
              <c:numCache>
                <c:formatCode>_(* #,##0.0_);_(* \(#,##0.0\);_(* "-"_);_(@_)</c:formatCode>
                <c:ptCount val="2"/>
                <c:pt idx="0">
                  <c:v>2.7968974942094924</c:v>
                </c:pt>
                <c:pt idx="1">
                  <c:v>4.0253430000000003</c:v>
                </c:pt>
              </c:numCache>
            </c:numRef>
          </c:val>
        </c:ser>
        <c:ser>
          <c:idx val="13"/>
          <c:order val="2"/>
          <c:tx>
            <c:strRef>
              <c:f>BGT_Table_CIP!$E$35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BGT_Table_CIP!$F$35:$Q$35</c:f>
              <c:numCache>
                <c:formatCode>_(* #,##0.0_);_(* \(#,##0.0\);_(* "-"_);_(@_)</c:formatCode>
                <c:ptCount val="2"/>
                <c:pt idx="0">
                  <c:v>18.369959753855611</c:v>
                </c:pt>
                <c:pt idx="1">
                  <c:v>21.777607</c:v>
                </c:pt>
              </c:numCache>
            </c:numRef>
          </c:val>
        </c:ser>
        <c:ser>
          <c:idx val="14"/>
          <c:order val="3"/>
          <c:tx>
            <c:strRef>
              <c:f>BGT_Table_CIP!$E$34</c:f>
              <c:strCache>
                <c:ptCount val="1"/>
                <c:pt idx="0">
                  <c:v>PCCP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BGT_Table_CIP!$F$34:$Q$34</c:f>
              <c:numCache>
                <c:formatCode>_(* #,##0.0_);_(* \(#,##0.0\);_(* "-"_);_(@_)</c:formatCode>
                <c:ptCount val="2"/>
                <c:pt idx="0">
                  <c:v>13.027148349999999</c:v>
                </c:pt>
                <c:pt idx="1">
                  <c:v>16.921757771495802</c:v>
                </c:pt>
              </c:numCache>
            </c:numRef>
          </c:val>
        </c:ser>
        <c:ser>
          <c:idx val="15"/>
          <c:order val="4"/>
          <c:tx>
            <c:strRef>
              <c:f>BGT_Table_CIP!$E$33</c:f>
              <c:strCache>
                <c:ptCount val="1"/>
                <c:pt idx="0">
                  <c:v>Distribution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BGT_Table_CIP!$F$33:$Q$33</c:f>
              <c:numCache>
                <c:formatCode>_(* #,##0.0_);_(* \(#,##0.0\);_(* "-"_);_(@_)</c:formatCode>
                <c:ptCount val="2"/>
                <c:pt idx="0">
                  <c:v>25.704541216543266</c:v>
                </c:pt>
                <c:pt idx="1">
                  <c:v>37.675266558585399</c:v>
                </c:pt>
              </c:numCache>
            </c:numRef>
          </c:val>
        </c:ser>
        <c:ser>
          <c:idx val="16"/>
          <c:order val="5"/>
          <c:tx>
            <c:strRef>
              <c:f>BGT_Table_CIP!$E$32</c:f>
              <c:strCache>
                <c:ptCount val="1"/>
                <c:pt idx="0">
                  <c:v>Treatment Plants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BGT_Table_CIP!$F$32:$Q$32</c:f>
              <c:numCache>
                <c:formatCode>_(* #,##0.0_);_(* \(#,##0.0\);_(* "-"_);_(@_)</c:formatCode>
                <c:ptCount val="2"/>
                <c:pt idx="0">
                  <c:v>58.291559148477063</c:v>
                </c:pt>
                <c:pt idx="1">
                  <c:v>79.0422135733956</c:v>
                </c:pt>
              </c:numCache>
            </c:numRef>
          </c:val>
        </c:ser>
        <c:ser>
          <c:idx val="17"/>
          <c:order val="6"/>
          <c:tx>
            <c:strRef>
              <c:f>BGT_Table_CIP!$E$31</c:f>
              <c:strCache>
                <c:ptCount val="1"/>
                <c:pt idx="0">
                  <c:v>CRA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BGT_Table_CIP!$F$8:$Q$8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BGT_Table_CIP!$F$31:$Q$31</c:f>
              <c:numCache>
                <c:formatCode>_(* #,##0.0_);_(* \(#,##0.0\);_(* "-"_);_(@_)</c:formatCode>
                <c:ptCount val="2"/>
                <c:pt idx="0">
                  <c:v>16.272442216914655</c:v>
                </c:pt>
                <c:pt idx="1">
                  <c:v>26.401661000000001</c:v>
                </c:pt>
              </c:numCache>
            </c:numRef>
          </c:val>
        </c:ser>
        <c:dLbls/>
        <c:axId val="115164288"/>
        <c:axId val="115166208"/>
      </c:areaChart>
      <c:catAx>
        <c:axId val="115164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7678630014998623"/>
              <c:y val="0.872000699912510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166208"/>
        <c:crosses val="autoZero"/>
        <c:auto val="1"/>
        <c:lblAlgn val="ctr"/>
        <c:lblOffset val="100"/>
        <c:tickLblSkip val="1"/>
        <c:tickMarkSkip val="1"/>
      </c:catAx>
      <c:valAx>
        <c:axId val="115166208"/>
        <c:scaling>
          <c:orientation val="minMax"/>
          <c:max val="60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5.9524004811899123E-2"/>
              <c:y val="0.2106666666666667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16428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28585098737658"/>
          <c:y val="1.8666666666666703E-2"/>
          <c:w val="0.29464344300712419"/>
          <c:h val="0.97066736657919073"/>
        </c:manualLayout>
      </c:layout>
      <c:spPr>
        <a:noFill/>
        <a:ln w="25400">
          <a:noFill/>
        </a:ln>
      </c:spPr>
      <c:txPr>
        <a:bodyPr/>
        <a:lstStyle/>
        <a:p>
          <a:pPr>
            <a:defRPr sz="9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/>
  </c:printSettings>
</c:chartSpace>
</file>

<file path=xl/charts/chart6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434552652282834"/>
          <c:y val="0.11200007291671422"/>
          <c:w val="0.8467278823864911"/>
          <c:h val="0.68266711111140044"/>
        </c:manualLayout>
      </c:layout>
      <c:barChart>
        <c:barDir val="col"/>
        <c:grouping val="stacked"/>
        <c:ser>
          <c:idx val="0"/>
          <c:order val="0"/>
          <c:tx>
            <c:strRef>
              <c:f>'Chart_Data-Summary'!$D$275</c:f>
              <c:strCache>
                <c:ptCount val="1"/>
                <c:pt idx="0">
                  <c:v>Principle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'Chart_Data-Summary'!$F$262:$J$262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'Chart_Data-Summary'!$F$275:$J$275</c:f>
              <c:numCache>
                <c:formatCode>_(* #,##0_);_(* \(#,##0\);_(* "-"_);_(@_)</c:formatCode>
                <c:ptCount val="5"/>
                <c:pt idx="0">
                  <c:v>127200000</c:v>
                </c:pt>
                <c:pt idx="1">
                  <c:v>131440000</c:v>
                </c:pt>
                <c:pt idx="2">
                  <c:v>138870000</c:v>
                </c:pt>
                <c:pt idx="3">
                  <c:v>149820000</c:v>
                </c:pt>
                <c:pt idx="4">
                  <c:v>150125000</c:v>
                </c:pt>
              </c:numCache>
            </c:numRef>
          </c:val>
        </c:ser>
        <c:ser>
          <c:idx val="2"/>
          <c:order val="1"/>
          <c:tx>
            <c:strRef>
              <c:f>'Chart_Data-Summary'!$D$276</c:f>
              <c:strCache>
                <c:ptCount val="1"/>
                <c:pt idx="0">
                  <c:v>Interest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'Chart_Data-Summary'!$F$262:$J$262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'Chart_Data-Summary'!$F$276:$J$276</c:f>
              <c:numCache>
                <c:formatCode>_(* #,##0_);_(* \(#,##0\);_(* "-"_);_(@_)</c:formatCode>
                <c:ptCount val="5"/>
                <c:pt idx="0">
                  <c:v>182663399.17658687</c:v>
                </c:pt>
                <c:pt idx="1">
                  <c:v>177292109.45891735</c:v>
                </c:pt>
                <c:pt idx="2">
                  <c:v>170818346.13575327</c:v>
                </c:pt>
                <c:pt idx="3">
                  <c:v>163341539.87833875</c:v>
                </c:pt>
                <c:pt idx="4">
                  <c:v>156347951.03231862</c:v>
                </c:pt>
              </c:numCache>
            </c:numRef>
          </c:val>
        </c:ser>
        <c:dLbls/>
        <c:gapWidth val="100"/>
        <c:overlap val="100"/>
        <c:axId val="115249536"/>
        <c:axId val="115251456"/>
      </c:barChart>
      <c:catAx>
        <c:axId val="1152495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226198287714035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251456"/>
        <c:crosses val="autoZero"/>
        <c:auto val="1"/>
        <c:lblAlgn val="ctr"/>
        <c:lblOffset val="100"/>
        <c:tickLblSkip val="1"/>
        <c:tickMarkSkip val="1"/>
      </c:catAx>
      <c:valAx>
        <c:axId val="11525145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7200034995625588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249536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4159558180227894"/>
          <c:y val="1.8666666666666703E-2"/>
          <c:w val="0.18601229533808294"/>
          <c:h val="0.14933333333333637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/>
  </c:printSettings>
</c:chartSpace>
</file>

<file path=xl/charts/chart6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797644619549936"/>
          <c:y val="5.8666704861137134E-2"/>
          <c:w val="0.6026797756881076"/>
          <c:h val="0.72800047395864265"/>
        </c:manualLayout>
      </c:layout>
      <c:barChart>
        <c:barDir val="col"/>
        <c:grouping val="stacked"/>
        <c:ser>
          <c:idx val="6"/>
          <c:order val="0"/>
          <c:tx>
            <c:strRef>
              <c:f>'[3]Historic O&amp;M Budgets'!$C$40</c:f>
              <c:strCache>
                <c:ptCount val="1"/>
                <c:pt idx="0">
                  <c:v>Labor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Budgets'!$E$40:$J$40</c:f>
              <c:numCache>
                <c:formatCode>General</c:formatCode>
                <c:ptCount val="6"/>
                <c:pt idx="0">
                  <c:v>123889411.25</c:v>
                </c:pt>
                <c:pt idx="1">
                  <c:v>125971631.48659998</c:v>
                </c:pt>
                <c:pt idx="2">
                  <c:v>143694426.6748482</c:v>
                </c:pt>
                <c:pt idx="3">
                  <c:v>155054215.80708799</c:v>
                </c:pt>
                <c:pt idx="4">
                  <c:v>163670800</c:v>
                </c:pt>
                <c:pt idx="5">
                  <c:v>172420500</c:v>
                </c:pt>
              </c:numCache>
            </c:numRef>
          </c:val>
        </c:ser>
        <c:ser>
          <c:idx val="4"/>
          <c:order val="1"/>
          <c:tx>
            <c:strRef>
              <c:f>'[3]Historic O&amp;M Budgets'!$C$41</c:f>
              <c:strCache>
                <c:ptCount val="1"/>
                <c:pt idx="0">
                  <c:v>Materials &amp; Supplies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Budgets'!$E$41:$J$41</c:f>
              <c:numCache>
                <c:formatCode>General</c:formatCode>
                <c:ptCount val="6"/>
                <c:pt idx="0">
                  <c:v>13085280.369999997</c:v>
                </c:pt>
                <c:pt idx="1">
                  <c:v>14769224.149999995</c:v>
                </c:pt>
                <c:pt idx="2">
                  <c:v>14624576</c:v>
                </c:pt>
                <c:pt idx="3">
                  <c:v>14413025</c:v>
                </c:pt>
                <c:pt idx="4">
                  <c:v>13388200</c:v>
                </c:pt>
                <c:pt idx="5">
                  <c:v>13110400</c:v>
                </c:pt>
              </c:numCache>
            </c:numRef>
          </c:val>
        </c:ser>
        <c:ser>
          <c:idx val="1"/>
          <c:order val="2"/>
          <c:tx>
            <c:strRef>
              <c:f>'[3]Historic O&amp;M Budgets'!$C$42</c:f>
              <c:strCache>
                <c:ptCount val="1"/>
                <c:pt idx="0">
                  <c:v>Professional Services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Budgets'!$E$42:$J$42</c:f>
              <c:numCache>
                <c:formatCode>General</c:formatCode>
                <c:ptCount val="6"/>
                <c:pt idx="0">
                  <c:v>14525479.52</c:v>
                </c:pt>
                <c:pt idx="1">
                  <c:v>13499461.18</c:v>
                </c:pt>
                <c:pt idx="2">
                  <c:v>14145520</c:v>
                </c:pt>
                <c:pt idx="3">
                  <c:v>15349807</c:v>
                </c:pt>
                <c:pt idx="4">
                  <c:v>17283600</c:v>
                </c:pt>
                <c:pt idx="5">
                  <c:v>15851000</c:v>
                </c:pt>
              </c:numCache>
            </c:numRef>
          </c:val>
        </c:ser>
        <c:ser>
          <c:idx val="0"/>
          <c:order val="3"/>
          <c:tx>
            <c:strRef>
              <c:f>'[3]Historic O&amp;M Budgets'!$C$43</c:f>
              <c:strCache>
                <c:ptCount val="1"/>
                <c:pt idx="0">
                  <c:v>Outside Services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Budgets'!$E$43:$J$43</c:f>
              <c:numCache>
                <c:formatCode>General</c:formatCode>
                <c:ptCount val="6"/>
                <c:pt idx="0">
                  <c:v>12214460.59</c:v>
                </c:pt>
                <c:pt idx="1">
                  <c:v>15545597.1</c:v>
                </c:pt>
                <c:pt idx="2">
                  <c:v>17615799</c:v>
                </c:pt>
                <c:pt idx="3">
                  <c:v>22627684</c:v>
                </c:pt>
                <c:pt idx="4">
                  <c:v>19831400</c:v>
                </c:pt>
                <c:pt idx="5">
                  <c:v>19094200</c:v>
                </c:pt>
              </c:numCache>
            </c:numRef>
          </c:val>
        </c:ser>
        <c:ser>
          <c:idx val="2"/>
          <c:order val="4"/>
          <c:tx>
            <c:strRef>
              <c:f>'[3]Historic O&amp;M Budgets'!$C$44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Budgets'!$E$44:$J$44</c:f>
              <c:numCache>
                <c:formatCode>General</c:formatCode>
                <c:ptCount val="6"/>
                <c:pt idx="0">
                  <c:v>19387572.059999999</c:v>
                </c:pt>
                <c:pt idx="1">
                  <c:v>21894888.719999995</c:v>
                </c:pt>
                <c:pt idx="2">
                  <c:v>22693595</c:v>
                </c:pt>
                <c:pt idx="3">
                  <c:v>25149885</c:v>
                </c:pt>
                <c:pt idx="4">
                  <c:v>25180700</c:v>
                </c:pt>
                <c:pt idx="5">
                  <c:v>24838300</c:v>
                </c:pt>
              </c:numCache>
            </c:numRef>
          </c:val>
        </c:ser>
        <c:ser>
          <c:idx val="3"/>
          <c:order val="5"/>
          <c:tx>
            <c:strRef>
              <c:f>'[3]Historic O&amp;M Budgets'!$C$45</c:f>
              <c:strCache>
                <c:ptCount val="1"/>
                <c:pt idx="0">
                  <c:v>Chemicals, Solids &amp; Power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Budgets'!$E$45:$J$45</c:f>
              <c:numCache>
                <c:formatCode>General</c:formatCode>
                <c:ptCount val="6"/>
                <c:pt idx="0">
                  <c:v>14764047</c:v>
                </c:pt>
                <c:pt idx="1">
                  <c:v>16485499.999999998</c:v>
                </c:pt>
                <c:pt idx="2">
                  <c:v>25792700</c:v>
                </c:pt>
                <c:pt idx="3">
                  <c:v>43708613</c:v>
                </c:pt>
                <c:pt idx="4">
                  <c:v>36335600</c:v>
                </c:pt>
                <c:pt idx="5">
                  <c:v>38197500</c:v>
                </c:pt>
              </c:numCache>
            </c:numRef>
          </c:val>
        </c:ser>
        <c:dLbls/>
        <c:gapWidth val="50"/>
        <c:overlap val="100"/>
        <c:axId val="115342720"/>
        <c:axId val="115348992"/>
      </c:barChart>
      <c:lineChart>
        <c:grouping val="standard"/>
        <c:ser>
          <c:idx val="5"/>
          <c:order val="6"/>
          <c:tx>
            <c:strRef>
              <c:f>'[3]Historic O&amp;M Budgets'!$C$46</c:f>
              <c:strCache>
                <c:ptCount val="1"/>
                <c:pt idx="0">
                  <c:v>Operating Equipment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'[3]Historic O&amp;M Budgets'!$E$4:$J$4</c:f>
              <c:numCache>
                <c:formatCode>General</c:formatCode>
                <c:ptCount val="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</c:numCache>
            </c:numRef>
          </c:cat>
          <c:val>
            <c:numRef>
              <c:f>'[3]Historic O&amp;M Budgets'!$E$46:$J$46</c:f>
              <c:numCache>
                <c:formatCode>General</c:formatCode>
                <c:ptCount val="6"/>
                <c:pt idx="0">
                  <c:v>3495143</c:v>
                </c:pt>
                <c:pt idx="1">
                  <c:v>5734146</c:v>
                </c:pt>
                <c:pt idx="2">
                  <c:v>6966025</c:v>
                </c:pt>
                <c:pt idx="3">
                  <c:v>6897709</c:v>
                </c:pt>
                <c:pt idx="4">
                  <c:v>6823800</c:v>
                </c:pt>
                <c:pt idx="5">
                  <c:v>6437200</c:v>
                </c:pt>
              </c:numCache>
            </c:numRef>
          </c:val>
        </c:ser>
        <c:ser>
          <c:idx val="7"/>
          <c:order val="7"/>
          <c:spPr>
            <a:ln w="28575">
              <a:noFill/>
            </a:ln>
          </c:spPr>
          <c:marker>
            <c:symbol val="none"/>
          </c:marker>
          <c:dLbls>
            <c:numFmt formatCode="_(\$* #,##0.0_);_(\$* \(#,##0.0\);_(\$* &quot;-&quot;?_);_(@_)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val>
            <c:numRef>
              <c:f>'[3]Historic O&amp;M Budgets'!$E$47:$J$47</c:f>
              <c:numCache>
                <c:formatCode>General</c:formatCode>
                <c:ptCount val="6"/>
                <c:pt idx="0">
                  <c:v>201361393.79000002</c:v>
                </c:pt>
                <c:pt idx="1">
                  <c:v>213900448.63659999</c:v>
                </c:pt>
                <c:pt idx="2">
                  <c:v>245532641.6748482</c:v>
                </c:pt>
                <c:pt idx="3">
                  <c:v>283200938.80708802</c:v>
                </c:pt>
                <c:pt idx="4">
                  <c:v>282514100</c:v>
                </c:pt>
                <c:pt idx="5">
                  <c:v>289949100</c:v>
                </c:pt>
              </c:numCache>
            </c:numRef>
          </c:val>
        </c:ser>
        <c:dLbls/>
        <c:marker val="1"/>
        <c:axId val="115342720"/>
        <c:axId val="115348992"/>
      </c:lineChart>
      <c:catAx>
        <c:axId val="115342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0357201443569581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48992"/>
        <c:crosses val="autoZero"/>
        <c:auto val="1"/>
        <c:lblAlgn val="ctr"/>
        <c:lblOffset val="100"/>
        <c:tickLblSkip val="1"/>
        <c:tickMarkSkip val="1"/>
      </c:catAx>
      <c:valAx>
        <c:axId val="115348992"/>
        <c:scaling>
          <c:orientation val="minMax"/>
          <c:max val="350000000"/>
          <c:min val="0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5066666666666682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4272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74109813251253243"/>
          <c:y val="5.0666666666666693E-2"/>
          <c:w val="0.24997527503349162"/>
          <c:h val="0.88800069991251107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 orientation="landscape"/>
  </c:printSettings>
  <c:userShapes r:id="rId1"/>
</c:chartSpace>
</file>

<file path=xl/charts/chart6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797644619549936"/>
          <c:y val="5.8666704861137134E-2"/>
          <c:w val="0.82887070384756589"/>
          <c:h val="0.50400032812521356"/>
        </c:manualLayout>
      </c:layout>
      <c:barChart>
        <c:barDir val="col"/>
        <c:grouping val="clustered"/>
        <c:ser>
          <c:idx val="6"/>
          <c:order val="0"/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8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_(\$* #,##0.0_);_(\$* \(#,##0.0\);_(\$* &quot;-&quot;?_);_(@_)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'[3]Historic O&amp;M Budgets'!$C$64:$C$72</c:f>
              <c:strCache>
                <c:ptCount val="9"/>
                <c:pt idx="0">
                  <c:v>Labor</c:v>
                </c:pt>
                <c:pt idx="1">
                  <c:v>Materials &amp; Supplies</c:v>
                </c:pt>
                <c:pt idx="2">
                  <c:v>Professional Services</c:v>
                </c:pt>
                <c:pt idx="3">
                  <c:v>Outside Services</c:v>
                </c:pt>
                <c:pt idx="4">
                  <c:v>Other</c:v>
                </c:pt>
                <c:pt idx="5">
                  <c:v>Chemicals, Solids &amp; Power</c:v>
                </c:pt>
                <c:pt idx="6">
                  <c:v>Operating Equipment</c:v>
                </c:pt>
                <c:pt idx="7">
                  <c:v>Total</c:v>
                </c:pt>
                <c:pt idx="8">
                  <c:v>Inflation (3%)</c:v>
                </c:pt>
              </c:strCache>
            </c:strRef>
          </c:cat>
          <c:val>
            <c:numRef>
              <c:f>'[3]Historic O&amp;M Budgets'!$J$64:$J$72</c:f>
              <c:numCache>
                <c:formatCode>General</c:formatCode>
                <c:ptCount val="9"/>
                <c:pt idx="0">
                  <c:v>48531088.75</c:v>
                </c:pt>
                <c:pt idx="1">
                  <c:v>25119.630000002682</c:v>
                </c:pt>
                <c:pt idx="2">
                  <c:v>1325520.4800000004</c:v>
                </c:pt>
                <c:pt idx="3">
                  <c:v>6879739.4100000001</c:v>
                </c:pt>
                <c:pt idx="4">
                  <c:v>5450727.9400000013</c:v>
                </c:pt>
                <c:pt idx="5">
                  <c:v>23433453</c:v>
                </c:pt>
                <c:pt idx="6">
                  <c:v>2942057</c:v>
                </c:pt>
                <c:pt idx="7">
                  <c:v>88587706.209999979</c:v>
                </c:pt>
                <c:pt idx="8">
                  <c:v>32071649.595660001</c:v>
                </c:pt>
              </c:numCache>
            </c:numRef>
          </c:val>
        </c:ser>
        <c:dLbls/>
        <c:gapWidth val="50"/>
        <c:axId val="115391488"/>
        <c:axId val="115430528"/>
      </c:barChart>
      <c:catAx>
        <c:axId val="115391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1666744781902282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30528"/>
        <c:crosses val="autoZero"/>
        <c:auto val="1"/>
        <c:lblAlgn val="ctr"/>
        <c:lblOffset val="100"/>
        <c:tickLblSkip val="1"/>
        <c:tickMarkSkip val="1"/>
      </c:catAx>
      <c:valAx>
        <c:axId val="115430528"/>
        <c:scaling>
          <c:orientation val="minMax"/>
          <c:max val="100000000"/>
          <c:min val="0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13866666666666666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91488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/>
  </c:printSettings>
  <c:userShapes r:id="rId1"/>
</c:chartSpace>
</file>

<file path=xl/charts/chart6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304642328606799"/>
          <c:y val="5.8355551036822564E-2"/>
          <c:w val="0.80832285696717565"/>
          <c:h val="0.50928480904863327"/>
        </c:manualLayout>
      </c:layout>
      <c:barChart>
        <c:barDir val="col"/>
        <c:grouping val="clustered"/>
        <c:ser>
          <c:idx val="6"/>
          <c:order val="0"/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8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Val val="1"/>
          </c:dLbls>
          <c:cat>
            <c:strRef>
              <c:f>'[3]Historic O&amp;M Budgets'!$C$53:$C$61</c:f>
              <c:strCache>
                <c:ptCount val="9"/>
                <c:pt idx="0">
                  <c:v>Labor</c:v>
                </c:pt>
                <c:pt idx="1">
                  <c:v>Materials &amp; Supplies</c:v>
                </c:pt>
                <c:pt idx="2">
                  <c:v>Professional Services</c:v>
                </c:pt>
                <c:pt idx="3">
                  <c:v>Outside Services</c:v>
                </c:pt>
                <c:pt idx="4">
                  <c:v>Other</c:v>
                </c:pt>
                <c:pt idx="5">
                  <c:v>Chemicals, Solids &amp; Power</c:v>
                </c:pt>
                <c:pt idx="6">
                  <c:v>Operating Equipment</c:v>
                </c:pt>
                <c:pt idx="7">
                  <c:v>Total</c:v>
                </c:pt>
                <c:pt idx="8">
                  <c:v>Inflation (3%)</c:v>
                </c:pt>
              </c:strCache>
            </c:strRef>
          </c:cat>
          <c:val>
            <c:numRef>
              <c:f>'[3]Historic O&amp;M Budgets'!$J$53:$J$61</c:f>
              <c:numCache>
                <c:formatCode>General</c:formatCode>
                <c:ptCount val="9"/>
                <c:pt idx="0">
                  <c:v>6.834357426202553E-2</c:v>
                </c:pt>
                <c:pt idx="1">
                  <c:v>3.8364273070579102E-4</c:v>
                </c:pt>
                <c:pt idx="2">
                  <c:v>1.7619071260254859E-2</c:v>
                </c:pt>
                <c:pt idx="3">
                  <c:v>9.346638069470492E-2</c:v>
                </c:pt>
                <c:pt idx="4">
                  <c:v>5.07990915313008E-2</c:v>
                </c:pt>
                <c:pt idx="5">
                  <c:v>0.20938869351206857</c:v>
                </c:pt>
                <c:pt idx="6">
                  <c:v>0.12991665628474047</c:v>
                </c:pt>
                <c:pt idx="7">
                  <c:v>7.5645367739834102E-2</c:v>
                </c:pt>
                <c:pt idx="8">
                  <c:v>0.03</c:v>
                </c:pt>
              </c:numCache>
            </c:numRef>
          </c:val>
        </c:ser>
        <c:dLbls/>
        <c:gapWidth val="50"/>
        <c:axId val="115467776"/>
        <c:axId val="115469696"/>
      </c:barChart>
      <c:catAx>
        <c:axId val="1154677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43239324839224791"/>
              <c:y val="0.9018585044243476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69696"/>
        <c:crosses val="autoZero"/>
        <c:auto val="1"/>
        <c:lblAlgn val="ctr"/>
        <c:lblOffset val="100"/>
        <c:tickLblSkip val="1"/>
        <c:tickMarkSkip val="1"/>
      </c:catAx>
      <c:valAx>
        <c:axId val="115469696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2.5260029717681997E-2"/>
              <c:y val="0.143236422370283"/>
            </c:manualLayout>
          </c:layout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677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/>
  </c:printSettings>
  <c:userShapes r:id="rId1"/>
</c:chartSpace>
</file>

<file path=xl/charts/chart6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839313367652617"/>
          <c:y val="5.8666704861137134E-2"/>
          <c:w val="0.57738210609130258"/>
          <c:h val="0.65866709548640023"/>
        </c:manualLayout>
      </c:layout>
      <c:barChart>
        <c:barDir val="col"/>
        <c:grouping val="stacked"/>
        <c:ser>
          <c:idx val="5"/>
          <c:order val="0"/>
          <c:tx>
            <c:strRef>
              <c:f>'Chart_Data-Summary'!$D$430</c:f>
              <c:strCache>
                <c:ptCount val="1"/>
                <c:pt idx="0">
                  <c:v>Interim Agricultural Water Program</c:v>
                </c:pt>
              </c:strCache>
            </c:strRef>
          </c:tx>
          <c:spPr>
            <a:solidFill>
              <a:srgbClr val="99CC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'Chart_Data-Summary'!$E$430:$H$430</c:f>
              <c:numCache>
                <c:formatCode>General</c:formatCode>
                <c:ptCount val="4"/>
              </c:numCache>
            </c:numRef>
          </c:val>
        </c:ser>
        <c:ser>
          <c:idx val="4"/>
          <c:order val="1"/>
          <c:tx>
            <c:strRef>
              <c:f>'Chart_Data-Summary'!$D$429</c:f>
              <c:strCache>
                <c:ptCount val="1"/>
                <c:pt idx="0">
                  <c:v>Replenishment Water Rate</c:v>
                </c:pt>
              </c:strCache>
            </c:strRef>
          </c:tx>
          <c:spPr>
            <a:solidFill>
              <a:srgbClr val="FFCC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'Chart_Data-Summary'!$E$429:$H$429</c:f>
              <c:numCache>
                <c:formatCode>General</c:formatCode>
                <c:ptCount val="4"/>
                <c:pt idx="2" formatCode="&quot;$&quot;#,##0">
                  <c:v>475</c:v>
                </c:pt>
              </c:numCache>
            </c:numRef>
          </c:val>
        </c:ser>
        <c:ser>
          <c:idx val="2"/>
          <c:order val="2"/>
          <c:tx>
            <c:strRef>
              <c:f>'Chart_Data-Summary'!$D$426</c:f>
              <c:strCache>
                <c:ptCount val="1"/>
                <c:pt idx="0">
                  <c:v>System Access Rate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'Chart_Data-Summary'!$E$426:$H$426</c:f>
              <c:numCache>
                <c:formatCode>"$"#,##0</c:formatCode>
                <c:ptCount val="4"/>
                <c:pt idx="0">
                  <c:v>243</c:v>
                </c:pt>
                <c:pt idx="1">
                  <c:v>243</c:v>
                </c:pt>
              </c:numCache>
            </c:numRef>
          </c:val>
        </c:ser>
        <c:ser>
          <c:idx val="1"/>
          <c:order val="3"/>
          <c:tx>
            <c:strRef>
              <c:f>'Chart_Data-Summary'!$D$427</c:f>
              <c:strCache>
                <c:ptCount val="1"/>
                <c:pt idx="0">
                  <c:v>Water Stewardship Rate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'Chart_Data-Summary'!$E$427:$H$427</c:f>
              <c:numCache>
                <c:formatCode>"$"#,##0</c:formatCode>
                <c:ptCount val="4"/>
                <c:pt idx="0">
                  <c:v>41</c:v>
                </c:pt>
                <c:pt idx="1">
                  <c:v>41</c:v>
                </c:pt>
              </c:numCache>
            </c:numRef>
          </c:val>
        </c:ser>
        <c:ser>
          <c:idx val="0"/>
          <c:order val="4"/>
          <c:tx>
            <c:strRef>
              <c:f>'Chart_Data-Summary'!$D$428</c:f>
              <c:strCache>
                <c:ptCount val="1"/>
                <c:pt idx="0">
                  <c:v>System Power Rate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'Chart_Data-Summary'!$E$428:$H$428</c:f>
              <c:numCache>
                <c:formatCode>"$"#,##0</c:formatCode>
                <c:ptCount val="4"/>
                <c:pt idx="0">
                  <c:v>161</c:v>
                </c:pt>
                <c:pt idx="1">
                  <c:v>161</c:v>
                </c:pt>
              </c:numCache>
            </c:numRef>
          </c:val>
        </c:ser>
        <c:ser>
          <c:idx val="6"/>
          <c:order val="5"/>
          <c:tx>
            <c:strRef>
              <c:f>'Chart_Data-Summary'!$D$431</c:f>
              <c:strCache>
                <c:ptCount val="1"/>
                <c:pt idx="0">
                  <c:v>Treatment Surcharge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'Chart_Data-Summary'!$E$431:$H$431</c:f>
              <c:numCache>
                <c:formatCode>"$"#,##0</c:formatCode>
                <c:ptCount val="4"/>
                <c:pt idx="0">
                  <c:v>297</c:v>
                </c:pt>
                <c:pt idx="1">
                  <c:v>297</c:v>
                </c:pt>
                <c:pt idx="2">
                  <c:v>272</c:v>
                </c:pt>
              </c:numCache>
            </c:numRef>
          </c:val>
        </c:ser>
        <c:ser>
          <c:idx val="3"/>
          <c:order val="6"/>
          <c:tx>
            <c:strRef>
              <c:f>'Chart_Data-Summary'!$D$425</c:f>
              <c:strCache>
                <c:ptCount val="1"/>
                <c:pt idx="0">
                  <c:v>Supply Rate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'Chart_Data-Summary'!$E$424:$H$424</c:f>
              <c:strCache>
                <c:ptCount val="3"/>
                <c:pt idx="0">
                  <c:v>Full Service Tier 1</c:v>
                </c:pt>
                <c:pt idx="1">
                  <c:v>Full Service Tier 2</c:v>
                </c:pt>
                <c:pt idx="2">
                  <c:v>Repl</c:v>
                </c:pt>
              </c:strCache>
            </c:strRef>
          </c:cat>
          <c:val>
            <c:numRef>
              <c:f>'Chart_Data-Summary'!$E$425:$H$425</c:f>
              <c:numCache>
                <c:formatCode>"$"#,##0</c:formatCode>
                <c:ptCount val="4"/>
                <c:pt idx="0">
                  <c:v>148</c:v>
                </c:pt>
                <c:pt idx="1">
                  <c:v>290</c:v>
                </c:pt>
              </c:numCache>
            </c:numRef>
          </c:val>
        </c:ser>
        <c:dLbls/>
        <c:gapWidth val="50"/>
        <c:overlap val="100"/>
        <c:axId val="116152576"/>
        <c:axId val="116166656"/>
      </c:barChart>
      <c:catAx>
        <c:axId val="116152576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66656"/>
        <c:crosses val="autoZero"/>
        <c:auto val="1"/>
        <c:lblAlgn val="ctr"/>
        <c:lblOffset val="100"/>
        <c:tickLblSkip val="1"/>
        <c:tickMarkSkip val="1"/>
      </c:catAx>
      <c:valAx>
        <c:axId val="11616665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 (dollars per acre-foot)</a:t>
                </a:r>
              </a:p>
            </c:rich>
          </c:tx>
          <c:layout>
            <c:manualLayout>
              <c:xMode val="edge"/>
              <c:yMode val="edge"/>
              <c:x val="1.1904761904761921E-2"/>
              <c:y val="6.9333333333334982E-2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525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089422415949698"/>
          <c:y val="0.10933333333333339"/>
          <c:w val="0.29017915729283938"/>
          <c:h val="0.87466736657919308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50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899" r="0.75000000000000899" t="1" header="0.5" footer="0.5"/>
    <c:pageSetup/>
  </c:printSettings>
</c:chartSpace>
</file>

<file path=xl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5"/>
          <c:order val="0"/>
          <c:tx>
            <c:v>Expected Sales</c:v>
          </c:tx>
          <c:spPr>
            <a:solidFill>
              <a:srgbClr val="CCFFFF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[1]Lookup_Chart_LRFP!$T$15:$AC$15</c:f>
              <c:numCache>
                <c:formatCode>General</c:formatCode>
                <c:ptCount val="10"/>
                <c:pt idx="0">
                  <c:v>3.1395224301989488E-2</c:v>
                </c:pt>
                <c:pt idx="1">
                  <c:v>4.896619146637024E-2</c:v>
                </c:pt>
                <c:pt idx="2">
                  <c:v>5.966463375864952E-2</c:v>
                </c:pt>
                <c:pt idx="3">
                  <c:v>4.5862193082364736E-2</c:v>
                </c:pt>
                <c:pt idx="4">
                  <c:v>4.7609778557054956E-2</c:v>
                </c:pt>
                <c:pt idx="5">
                  <c:v>4.9389165274978587E-2</c:v>
                </c:pt>
                <c:pt idx="6">
                  <c:v>4.5319469641317431E-2</c:v>
                </c:pt>
                <c:pt idx="7">
                  <c:v>4.5117794128563524E-2</c:v>
                </c:pt>
                <c:pt idx="8">
                  <c:v>4.4278613979505221E-2</c:v>
                </c:pt>
                <c:pt idx="9">
                  <c:v>4.1402188330723143E-2</c:v>
                </c:pt>
              </c:numCache>
            </c:numRef>
          </c:val>
        </c:ser>
        <c:dLbls/>
        <c:gapWidth val="50"/>
        <c:axId val="69970176"/>
        <c:axId val="69984640"/>
      </c:barChart>
      <c:catAx>
        <c:axId val="699701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Calendar Year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84640"/>
        <c:crosses val="autoZero"/>
        <c:auto val="1"/>
        <c:lblAlgn val="ctr"/>
        <c:lblOffset val="100"/>
        <c:tickLblSkip val="1"/>
        <c:tickMarkSkip val="1"/>
      </c:catAx>
      <c:valAx>
        <c:axId val="69984640"/>
        <c:scaling>
          <c:orientation val="minMax"/>
          <c:min val="0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 Change</a:t>
                </a:r>
              </a:p>
            </c:rich>
          </c:tx>
          <c:spPr>
            <a:noFill/>
            <a:ln w="25400">
              <a:noFill/>
            </a:ln>
          </c:spPr>
        </c:title>
        <c:numFmt formatCode="0%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701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7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880991438570179"/>
          <c:y val="5.4222222222222533E-2"/>
          <c:w val="0.56300781465305505"/>
          <c:h val="0.68800044791695758"/>
        </c:manualLayout>
      </c:layout>
      <c:barChart>
        <c:barDir val="col"/>
        <c:grouping val="stacked"/>
        <c:ser>
          <c:idx val="1"/>
          <c:order val="0"/>
          <c:tx>
            <c:strRef>
              <c:f>'Chart_Data-Summary'!$D$286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'Chart_Data-Summary'!$F$280:$K$280</c:f>
              <c:strCache>
                <c:ptCount val="6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</c:strCache>
            </c:strRef>
          </c:cat>
          <c:val>
            <c:numRef>
              <c:f>'Chart_Data-Summary'!$F$286:$K$286</c:f>
              <c:numCache>
                <c:formatCode>_(* #,##0_);_(* \(#,##0\);_(* "-"_);_(@_)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490463423.25999999</c:v>
                </c:pt>
                <c:pt idx="4">
                  <c:v>422763064.42664242</c:v>
                </c:pt>
                <c:pt idx="5">
                  <c:v>427196902.45634419</c:v>
                </c:pt>
              </c:numCache>
            </c:numRef>
          </c:val>
        </c:ser>
        <c:ser>
          <c:idx val="6"/>
          <c:order val="1"/>
          <c:tx>
            <c:strRef>
              <c:f>'Chart_Data-Summary'!$D$288</c:f>
              <c:strCache>
                <c:ptCount val="1"/>
                <c:pt idx="0">
                  <c:v>Debt Service &amp; PAYGO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'Chart_Data-Summary'!$F$280:$K$280</c:f>
              <c:strCache>
                <c:ptCount val="6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</c:strCache>
            </c:strRef>
          </c:cat>
          <c:val>
            <c:numRef>
              <c:f>'Chart_Data-Summary'!$F$288:$K$288</c:f>
              <c:numCache>
                <c:formatCode>_(* #,##0_);_(* \(#,##0\);_(* "-"_);_(@_)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594027297.42358315</c:v>
                </c:pt>
                <c:pt idx="4">
                  <c:v>571258864.71492839</c:v>
                </c:pt>
                <c:pt idx="5">
                  <c:v>545707370.19131637</c:v>
                </c:pt>
              </c:numCache>
            </c:numRef>
          </c:val>
        </c:ser>
        <c:ser>
          <c:idx val="4"/>
          <c:order val="2"/>
          <c:tx>
            <c:strRef>
              <c:f>'Chart_Data-Summary'!$D$287</c:f>
              <c:strCache>
                <c:ptCount val="1"/>
                <c:pt idx="0">
                  <c:v>SWP (w/o power)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'Chart_Data-Summary'!$F$280:$K$280</c:f>
              <c:strCache>
                <c:ptCount val="6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</c:strCache>
            </c:strRef>
          </c:cat>
          <c:val>
            <c:numRef>
              <c:f>'Chart_Data-Summary'!$F$287:$K$287</c:f>
              <c:numCache>
                <c:formatCode>_(* #,##0_);_(* \(#,##0\);_(* "-"_);_(@_)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426006956</c:v>
                </c:pt>
                <c:pt idx="4">
                  <c:v>495708877.27815062</c:v>
                </c:pt>
                <c:pt idx="5">
                  <c:v>515004362.14898604</c:v>
                </c:pt>
              </c:numCache>
            </c:numRef>
          </c:val>
        </c:ser>
        <c:ser>
          <c:idx val="0"/>
          <c:order val="3"/>
          <c:tx>
            <c:strRef>
              <c:f>'Chart_Data-Summary'!$D$285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'Chart_Data-Summary'!$F$280:$K$280</c:f>
              <c:strCache>
                <c:ptCount val="6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</c:strCache>
            </c:strRef>
          </c:cat>
          <c:val>
            <c:numRef>
              <c:f>'Chart_Data-Summary'!$F$285:$K$285</c:f>
              <c:numCache>
                <c:formatCode>_(* #,##0_);_(* \(#,##0\);_(* "-"_);_(@_)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76533695.099999994</c:v>
                </c:pt>
                <c:pt idx="4">
                  <c:v>69269619.860991254</c:v>
                </c:pt>
                <c:pt idx="5">
                  <c:v>64587105.919792987</c:v>
                </c:pt>
              </c:numCache>
            </c:numRef>
          </c:val>
        </c:ser>
        <c:ser>
          <c:idx val="2"/>
          <c:order val="4"/>
          <c:tx>
            <c:strRef>
              <c:f>'Chart_Data-Summary'!$D$284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'Chart_Data-Summary'!$F$280:$K$280</c:f>
              <c:strCache>
                <c:ptCount val="6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</c:strCache>
            </c:strRef>
          </c:cat>
          <c:val>
            <c:numRef>
              <c:f>'Chart_Data-Summary'!$F$284:$K$284</c:f>
              <c:numCache>
                <c:formatCode>_(* #,##0_);_(* \(#,##0\);_(* "-"_);_(@_)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53624594.5</c:v>
                </c:pt>
                <c:pt idx="4">
                  <c:v>62160117.654461436</c:v>
                </c:pt>
                <c:pt idx="5">
                  <c:v>61654767.594064496</c:v>
                </c:pt>
              </c:numCache>
            </c:numRef>
          </c:val>
        </c:ser>
        <c:ser>
          <c:idx val="3"/>
          <c:order val="5"/>
          <c:tx>
            <c:strRef>
              <c:f>'Chart_Data-Summary'!$D$283</c:f>
              <c:strCache>
                <c:ptCount val="1"/>
                <c:pt idx="0">
                  <c:v>Power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'Chart_Data-Summary'!$F$280:$K$280</c:f>
              <c:strCache>
                <c:ptCount val="6"/>
                <c:pt idx="0">
                  <c:v>2012 Actual</c:v>
                </c:pt>
                <c:pt idx="1">
                  <c:v>2013 Actual</c:v>
                </c:pt>
                <c:pt idx="2">
                  <c:v>2014 Est.</c:v>
                </c:pt>
                <c:pt idx="3">
                  <c:v>2015 Bud.</c:v>
                </c:pt>
                <c:pt idx="4">
                  <c:v>2015 Prop.</c:v>
                </c:pt>
                <c:pt idx="5">
                  <c:v>2016 Prop.</c:v>
                </c:pt>
              </c:strCache>
            </c:strRef>
          </c:cat>
          <c:val>
            <c:numRef>
              <c:f>'Chart_Data-Summary'!$F$283:$K$283</c:f>
              <c:numCache>
                <c:formatCode>_(* #,##0_);_(* \(#,##0\);_(* "-"_);_(@_)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24925927.968999997</c:v>
                </c:pt>
                <c:pt idx="4">
                  <c:v>29178395.783908639</c:v>
                </c:pt>
                <c:pt idx="5">
                  <c:v>36503151.537912421</c:v>
                </c:pt>
              </c:numCache>
            </c:numRef>
          </c:val>
        </c:ser>
        <c:dLbls/>
        <c:gapWidth val="50"/>
        <c:overlap val="100"/>
        <c:axId val="116242688"/>
        <c:axId val="116253056"/>
      </c:barChart>
      <c:catAx>
        <c:axId val="116242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9017915729283938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53056"/>
        <c:crosses val="autoZero"/>
        <c:auto val="1"/>
        <c:lblAlgn val="ctr"/>
        <c:lblOffset val="0"/>
        <c:tickLblSkip val="1"/>
        <c:tickMarkSkip val="1"/>
      </c:catAx>
      <c:valAx>
        <c:axId val="116253056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4.8765843035358092E-4"/>
              <c:y val="0.2489738705940015"/>
            </c:manualLayout>
          </c:layout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42688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827708615194708"/>
          <c:y val="5.8565259594759646E-2"/>
          <c:w val="0.27776086012392581"/>
          <c:h val="0.7196014730296831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  <c:userShapes r:id="rId1"/>
</c:chartSpace>
</file>

<file path=xl/charts/chart7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922650863858087"/>
          <c:y val="5.8666704861137134E-2"/>
          <c:w val="0.5431558472250656"/>
          <c:h val="0.73600047916697864"/>
        </c:manualLayout>
      </c:layout>
      <c:barChart>
        <c:barDir val="col"/>
        <c:grouping val="stacked"/>
        <c:ser>
          <c:idx val="3"/>
          <c:order val="0"/>
          <c:tx>
            <c:strRef>
              <c:f>Funds!$C$43</c:f>
              <c:strCache>
                <c:ptCount val="1"/>
                <c:pt idx="0">
                  <c:v>R&amp;R Fund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Funds!$G$43:$L$43</c:f>
              <c:numCache>
                <c:formatCode>_(* #,##0.0_);_(* \(#,##0.0\);_(* "-"_);_(@_)</c:formatCode>
                <c:ptCount val="6"/>
                <c:pt idx="0">
                  <c:v>153.54674317228591</c:v>
                </c:pt>
                <c:pt idx="1">
                  <c:v>153.54674317228594</c:v>
                </c:pt>
                <c:pt idx="2">
                  <c:v>106.67844117228591</c:v>
                </c:pt>
                <c:pt idx="3">
                  <c:v>31.871332172285914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1"/>
          <c:tx>
            <c:strRef>
              <c:f>Funds!$C$40</c:f>
              <c:strCache>
                <c:ptCount val="1"/>
                <c:pt idx="0">
                  <c:v>All Funds (EOY balance)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Funds!$G$40:$L$40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val>
        </c:ser>
        <c:ser>
          <c:idx val="1"/>
          <c:order val="2"/>
          <c:tx>
            <c:strRef>
              <c:f>Funds!$C$41</c:f>
              <c:strCache>
                <c:ptCount val="1"/>
                <c:pt idx="0">
                  <c:v>Reserve Funds*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Funds!$G$41:$L$41</c:f>
              <c:numCache>
                <c:formatCode>_(* #,##0.0_);_(* \(#,##0.0\);_(* "-"_);_(@_)</c:formatCode>
                <c:ptCount val="6"/>
                <c:pt idx="0">
                  <c:v>493.95688653341375</c:v>
                </c:pt>
                <c:pt idx="1">
                  <c:v>475.54644315569772</c:v>
                </c:pt>
                <c:pt idx="2">
                  <c:v>473.05453134924255</c:v>
                </c:pt>
                <c:pt idx="3">
                  <c:v>476.4702207964574</c:v>
                </c:pt>
                <c:pt idx="4">
                  <c:v>482.250139139059</c:v>
                </c:pt>
                <c:pt idx="5">
                  <c:v>481.03216205963145</c:v>
                </c:pt>
              </c:numCache>
            </c:numRef>
          </c:val>
        </c:ser>
        <c:ser>
          <c:idx val="0"/>
          <c:order val="3"/>
          <c:tx>
            <c:strRef>
              <c:f>Funds!$C$39</c:f>
              <c:strCache>
                <c:ptCount val="1"/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Funds!$G$5:$L$5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Funds!$G$39:$L$39</c:f>
              <c:numCache>
                <c:formatCode>_(* #,##0.0_);_(* \(#,##0.0\);_(* "-"_);_(@_)</c:formatCode>
                <c:ptCount val="6"/>
              </c:numCache>
            </c:numRef>
          </c:val>
        </c:ser>
        <c:dLbls/>
        <c:gapWidth val="50"/>
        <c:overlap val="100"/>
        <c:axId val="116404224"/>
        <c:axId val="116406144"/>
      </c:barChart>
      <c:catAx>
        <c:axId val="116404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0506010967379082"/>
              <c:y val="0.901334033245844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406144"/>
        <c:crosses val="autoZero"/>
        <c:auto val="1"/>
        <c:lblAlgn val="ctr"/>
        <c:lblOffset val="100"/>
        <c:tickLblSkip val="1"/>
        <c:tickMarkSkip val="1"/>
      </c:catAx>
      <c:valAx>
        <c:axId val="1164061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0416666666666668E-2"/>
              <c:y val="0.25600000000000001"/>
            </c:manualLayout>
          </c:layout>
          <c:spPr>
            <a:noFill/>
            <a:ln w="25400">
              <a:noFill/>
            </a:ln>
          </c:spPr>
        </c:title>
        <c:numFmt formatCode="#,##0_);\(#,##0\)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4042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535850987376558"/>
          <c:y val="3.7333333333333406E-2"/>
          <c:w val="0.28571487157855846"/>
          <c:h val="0.81066736657918903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 orientation="landscape"/>
  </c:printSettings>
</c:chartSpace>
</file>

<file path=xl/charts/chart7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731545499997478"/>
          <c:y val="6.7538566970619732E-2"/>
          <c:w val="0.49303694124996206"/>
          <c:h val="0.70503237880632785"/>
        </c:manualLayout>
      </c:layout>
      <c:barChart>
        <c:barDir val="col"/>
        <c:grouping val="stacked"/>
        <c:ser>
          <c:idx val="1"/>
          <c:order val="0"/>
          <c:tx>
            <c:strRef>
              <c:f>'Chart_Data-Summary'!$D$26</c:f>
              <c:strCache>
                <c:ptCount val="1"/>
                <c:pt idx="0">
                  <c:v>Water Sales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'Chart_Data-Summary'!$E$25:$G$25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'Chart_Data-Summary'!$E$26:$G$26</c:f>
              <c:numCache>
                <c:formatCode>_(* #,##0.0_);_(* \(#,##0.0\);_(* "-"_);_(@_)</c:formatCode>
                <c:ptCount val="3"/>
                <c:pt idx="0">
                  <c:v>1240.734600141267</c:v>
                </c:pt>
                <c:pt idx="1">
                  <c:v>1290.6315313629057</c:v>
                </c:pt>
                <c:pt idx="2">
                  <c:v>1310.8444084958937</c:v>
                </c:pt>
              </c:numCache>
            </c:numRef>
          </c:val>
        </c:ser>
        <c:ser>
          <c:idx val="2"/>
          <c:order val="1"/>
          <c:tx>
            <c:strRef>
              <c:f>'Chart_Data-Summary'!$D$27</c:f>
              <c:strCache>
                <c:ptCount val="1"/>
                <c:pt idx="0">
                  <c:v>Fixed Charges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'Chart_Data-Summary'!$E$25:$G$25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'Chart_Data-Summary'!$E$27:$G$27</c:f>
              <c:numCache>
                <c:formatCode>_(* #,##0.00_);_(* \(#,##0.00\);_(* "-"??_);_(@_)</c:formatCode>
                <c:ptCount val="3"/>
                <c:pt idx="0">
                  <c:v>182.13186999999999</c:v>
                </c:pt>
                <c:pt idx="1">
                  <c:v>198.69516999999999</c:v>
                </c:pt>
                <c:pt idx="2">
                  <c:v>196.33849999999998</c:v>
                </c:pt>
              </c:numCache>
            </c:numRef>
          </c:val>
        </c:ser>
        <c:ser>
          <c:idx val="3"/>
          <c:order val="2"/>
          <c:tx>
            <c:strRef>
              <c:f>'Chart_Data-Summary'!$D$28</c:f>
              <c:strCache>
                <c:ptCount val="1"/>
                <c:pt idx="0">
                  <c:v>Taxes &amp; Annexation Fees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'Chart_Data-Summary'!$E$25:$G$25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'Chart_Data-Summary'!$E$28:$G$28</c:f>
              <c:numCache>
                <c:formatCode>_(* #,##0.0_);_(* \(#,##0.0\);_(* "-"_);_(@_)</c:formatCode>
                <c:ptCount val="3"/>
                <c:pt idx="0">
                  <c:v>81.09140026</c:v>
                </c:pt>
                <c:pt idx="1">
                  <c:v>90.199644817299941</c:v>
                </c:pt>
                <c:pt idx="2">
                  <c:v>92.221893295314175</c:v>
                </c:pt>
              </c:numCache>
            </c:numRef>
          </c:val>
        </c:ser>
        <c:ser>
          <c:idx val="4"/>
          <c:order val="3"/>
          <c:tx>
            <c:strRef>
              <c:f>'Chart_Data-Summary'!$D$29</c:f>
              <c:strCache>
                <c:ptCount val="1"/>
                <c:pt idx="0">
                  <c:v>Other Revenue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'Chart_Data-Summary'!$E$25:$G$25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'Chart_Data-Summary'!$E$29:$G$29</c:f>
              <c:numCache>
                <c:formatCode>_(* #,##0.00_);_(* \(#,##0.00\);_(* "-"??_);_(@_)</c:formatCode>
                <c:ptCount val="3"/>
                <c:pt idx="0">
                  <c:v>41.148375885956028</c:v>
                </c:pt>
                <c:pt idx="1">
                  <c:v>45.655440768321526</c:v>
                </c:pt>
                <c:pt idx="2">
                  <c:v>57.721895061624302</c:v>
                </c:pt>
              </c:numCache>
            </c:numRef>
          </c:val>
        </c:ser>
        <c:ser>
          <c:idx val="5"/>
          <c:order val="4"/>
          <c:tx>
            <c:strRef>
              <c:f>'Chart_Data-Summary'!$D$30</c:f>
              <c:strCache>
                <c:ptCount val="1"/>
                <c:pt idx="0">
                  <c:v>Bond Proceeds &amp; Other Fund Withdraws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'Chart_Data-Summary'!$E$25:$G$25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'Chart_Data-Summary'!$E$30:$G$30</c:f>
              <c:numCache>
                <c:formatCode>_(* #,##0.00_);_(* \(#,##0.00\);_(* "-"??_);_(@_)</c:formatCode>
                <c:ptCount val="3"/>
                <c:pt idx="0">
                  <c:v>195.10623069245958</c:v>
                </c:pt>
                <c:pt idx="1">
                  <c:v>36.496813692450928</c:v>
                </c:pt>
                <c:pt idx="2">
                  <c:v>12.119005860402922</c:v>
                </c:pt>
              </c:numCache>
            </c:numRef>
          </c:val>
        </c:ser>
        <c:ser>
          <c:idx val="6"/>
          <c:order val="5"/>
          <c:tx>
            <c:strRef>
              <c:f>'Chart_Data-Summary'!$D$31</c:f>
              <c:strCache>
                <c:ptCount val="1"/>
                <c:pt idx="0">
                  <c:v>R&amp;R &amp; General Fund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</a:ln>
          </c:spPr>
          <c:cat>
            <c:strRef>
              <c:f>'Chart_Data-Summary'!$E$25:$G$25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'Chart_Data-Summary'!$E$31:$G$31</c:f>
              <c:numCache>
                <c:formatCode>_(* #,##0.0_);_(* \(#,##0.0\);_(* "-"_);_(@_)</c:formatCode>
                <c:ptCount val="3"/>
                <c:pt idx="0">
                  <c:v>125</c:v>
                </c:pt>
                <c:pt idx="1">
                  <c:v>245.41553990347688</c:v>
                </c:pt>
                <c:pt idx="2">
                  <c:v>267.86830199999997</c:v>
                </c:pt>
              </c:numCache>
            </c:numRef>
          </c:val>
        </c:ser>
        <c:dLbls/>
        <c:gapWidth val="50"/>
        <c:overlap val="100"/>
        <c:axId val="116486144"/>
        <c:axId val="116487680"/>
      </c:barChart>
      <c:catAx>
        <c:axId val="116486144"/>
        <c:scaling>
          <c:orientation val="minMax"/>
        </c:scaling>
        <c:axPos val="b"/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487680"/>
        <c:crosses val="autoZero"/>
        <c:auto val="1"/>
        <c:lblAlgn val="ctr"/>
        <c:lblOffset val="0"/>
        <c:tickLblSkip val="1"/>
        <c:tickMarkSkip val="1"/>
      </c:catAx>
      <c:valAx>
        <c:axId val="116487680"/>
        <c:scaling>
          <c:orientation val="minMax"/>
          <c:max val="2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406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4861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3843406292963389"/>
          <c:y val="0.11121644794400699"/>
          <c:w val="0.35007499062617181"/>
          <c:h val="0.6621168853893263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44" r="0.75000000000000944" t="1" header="0.5" footer="0.5"/>
    <c:pageSetup orientation="landscape"/>
  </c:printSettings>
</c:chartSpace>
</file>

<file path=xl/charts/chart7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980014053946167"/>
          <c:y val="4.9774628171478583E-2"/>
          <c:w val="0.50389902257285746"/>
          <c:h val="0.70493481752369336"/>
        </c:manualLayout>
      </c:layout>
      <c:barChart>
        <c:barDir val="col"/>
        <c:grouping val="stacked"/>
        <c:ser>
          <c:idx val="1"/>
          <c:order val="0"/>
          <c:tx>
            <c:strRef>
              <c:f>'Chart_Data-Summary'!$D$138</c:f>
              <c:strCache>
                <c:ptCount val="1"/>
                <c:pt idx="0">
                  <c:v>SWP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'Chart_Data-Summary'!$E$138:$G$138</c:f>
              <c:numCache>
                <c:formatCode>_(* #,##0.0_);_(* \(#,##0.0\);_(* "-"_);_(@_)</c:formatCode>
                <c:ptCount val="3"/>
                <c:pt idx="0">
                  <c:v>564.04594124622952</c:v>
                </c:pt>
                <c:pt idx="1">
                  <c:v>495.70887727815062</c:v>
                </c:pt>
                <c:pt idx="2">
                  <c:v>515.00436214898605</c:v>
                </c:pt>
              </c:numCache>
            </c:numRef>
          </c:val>
        </c:ser>
        <c:ser>
          <c:idx val="2"/>
          <c:order val="1"/>
          <c:tx>
            <c:strRef>
              <c:f>'Chart_Data-Summary'!$D$139</c:f>
              <c:strCache>
                <c:ptCount val="1"/>
                <c:pt idx="0">
                  <c:v>Construction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'Chart_Data-Summary'!$E$139:$G$139</c:f>
              <c:numCache>
                <c:formatCode>_(* #,##0.0_);_(* \(#,##0.0\);_(* "-"_);_(@_)</c:formatCode>
                <c:ptCount val="3"/>
                <c:pt idx="0">
                  <c:v>294.60457941488232</c:v>
                </c:pt>
                <c:pt idx="1">
                  <c:v>245.41553990347688</c:v>
                </c:pt>
                <c:pt idx="2">
                  <c:v>267.86830199999997</c:v>
                </c:pt>
              </c:numCache>
            </c:numRef>
          </c:val>
        </c:ser>
        <c:ser>
          <c:idx val="3"/>
          <c:order val="2"/>
          <c:tx>
            <c:strRef>
              <c:f>'Chart_Data-Summary'!$D$140</c:f>
              <c:strCache>
                <c:ptCount val="1"/>
                <c:pt idx="0">
                  <c:v>O&amp;M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'Chart_Data-Summary'!$E$140:$G$140</c:f>
              <c:numCache>
                <c:formatCode>_(* #,##0.0_);_(* \(#,##0.0\);_(* "-"_);_(@_)</c:formatCode>
                <c:ptCount val="3"/>
                <c:pt idx="0">
                  <c:v>390.21809999999999</c:v>
                </c:pt>
                <c:pt idx="1">
                  <c:v>422.76306442664236</c:v>
                </c:pt>
                <c:pt idx="2">
                  <c:v>427.19690245634416</c:v>
                </c:pt>
              </c:numCache>
            </c:numRef>
          </c:val>
        </c:ser>
        <c:ser>
          <c:idx val="4"/>
          <c:order val="3"/>
          <c:tx>
            <c:strRef>
              <c:f>'Chart_Data-Summary'!$D$141</c:f>
              <c:strCache>
                <c:ptCount val="1"/>
                <c:pt idx="0">
                  <c:v>Debt Service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'Chart_Data-Summary'!$E$141:$G$141</c:f>
              <c:numCache>
                <c:formatCode>_(* #,##0.0_);_(* \(#,##0.0\);_(* "-"_);_(@_)</c:formatCode>
                <c:ptCount val="3"/>
                <c:pt idx="0">
                  <c:v>343.42712437845847</c:v>
                </c:pt>
                <c:pt idx="1">
                  <c:v>325.84332481145151</c:v>
                </c:pt>
                <c:pt idx="2">
                  <c:v>324.70737019131627</c:v>
                </c:pt>
              </c:numCache>
            </c:numRef>
          </c:val>
        </c:ser>
        <c:ser>
          <c:idx val="5"/>
          <c:order val="4"/>
          <c:tx>
            <c:strRef>
              <c:f>'Chart_Data-Summary'!$D$142</c:f>
              <c:strCache>
                <c:ptCount val="1"/>
                <c:pt idx="0">
                  <c:v>PAYGO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'Chart_Data-Summary'!$E$142:$G$142</c:f>
              <c:numCache>
                <c:formatCode>_(* #,##0.0_);_(* \(#,##0.0\);_(* "-"_);_(@_)</c:formatCode>
                <c:ptCount val="3"/>
                <c:pt idx="0">
                  <c:v>125</c:v>
                </c:pt>
                <c:pt idx="1">
                  <c:v>245.41553990347688</c:v>
                </c:pt>
                <c:pt idx="2">
                  <c:v>221</c:v>
                </c:pt>
              </c:numCache>
            </c:numRef>
          </c:val>
        </c:ser>
        <c:ser>
          <c:idx val="6"/>
          <c:order val="5"/>
          <c:tx>
            <c:strRef>
              <c:f>'Chart_Data-Summary'!$D$143</c:f>
              <c:strCache>
                <c:ptCount val="1"/>
                <c:pt idx="0">
                  <c:v>Construction Fund, WSF &amp; Trust Deposits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'Chart_Data-Summary'!$E$143:$G$143</c:f>
              <c:numCache>
                <c:formatCode>_(* #,##0.0_);_(* \(#,##0.0\);_(* "-"_);_(@_)</c:formatCode>
                <c:ptCount val="3"/>
                <c:pt idx="0">
                  <c:v>32.342395387551363</c:v>
                </c:pt>
                <c:pt idx="1">
                  <c:v>11.339660921894847</c:v>
                </c:pt>
                <c:pt idx="2">
                  <c:v>18.59204286481895</c:v>
                </c:pt>
              </c:numCache>
            </c:numRef>
          </c:val>
        </c:ser>
        <c:ser>
          <c:idx val="0"/>
          <c:order val="6"/>
          <c:tx>
            <c:strRef>
              <c:f>'Chart_Data-Summary'!$D$144</c:f>
              <c:strCache>
                <c:ptCount val="1"/>
                <c:pt idx="0">
                  <c:v>Supply Programs</c:v>
                </c:pt>
              </c:strCache>
            </c:strRef>
          </c:tx>
          <c:spPr>
            <a:solidFill>
              <a:srgbClr val="66FFFF"/>
            </a:solidFill>
            <a:ln w="12700">
              <a:solidFill>
                <a:srgbClr val="000000"/>
              </a:solidFill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'Chart_Data-Summary'!$E$144:$G$144</c:f>
              <c:numCache>
                <c:formatCode>_(* #,##0.0_);_(* \(#,##0.0\);_(* "-"_);_(@_)</c:formatCode>
                <c:ptCount val="3"/>
                <c:pt idx="0">
                  <c:v>37.024018010448451</c:v>
                </c:pt>
                <c:pt idx="1">
                  <c:v>69.269619860991256</c:v>
                </c:pt>
                <c:pt idx="2">
                  <c:v>64.58710591979299</c:v>
                </c:pt>
              </c:numCache>
            </c:numRef>
          </c:val>
        </c:ser>
        <c:ser>
          <c:idx val="7"/>
          <c:order val="7"/>
          <c:tx>
            <c:strRef>
              <c:f>'Chart_Data-Summary'!$D$145</c:f>
              <c:strCache>
                <c:ptCount val="1"/>
                <c:pt idx="0">
                  <c:v>Demand Management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'Chart_Data-Summary'!$E$145:$G$145</c:f>
              <c:numCache>
                <c:formatCode>_(* #,##0.0_);_(* \(#,##0.0\);_(* "-"_);_(@_)</c:formatCode>
                <c:ptCount val="3"/>
                <c:pt idx="0">
                  <c:v>53.624039592723697</c:v>
                </c:pt>
                <c:pt idx="1">
                  <c:v>62.160117654461438</c:v>
                </c:pt>
                <c:pt idx="2">
                  <c:v>61.654767594064495</c:v>
                </c:pt>
              </c:numCache>
            </c:numRef>
          </c:val>
        </c:ser>
        <c:ser>
          <c:idx val="8"/>
          <c:order val="8"/>
          <c:tx>
            <c:strRef>
              <c:f>'Chart_Data-Summary'!$D$146</c:f>
              <c:strCache>
                <c:ptCount val="1"/>
                <c:pt idx="0">
                  <c:v>CRA Power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c:spPr>
          <c:cat>
            <c:strRef>
              <c:f>'Chart_Data-Summary'!$E$137:$G$137</c:f>
              <c:strCache>
                <c:ptCount val="3"/>
                <c:pt idx="0">
                  <c:v>2013/14 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'Chart_Data-Summary'!$E$146:$G$146</c:f>
              <c:numCache>
                <c:formatCode>_(* #,##0.0_);_(* \(#,##0.0\);_(* "-"_);_(@_)</c:formatCode>
                <c:ptCount val="3"/>
                <c:pt idx="0">
                  <c:v>24.926278949388283</c:v>
                </c:pt>
                <c:pt idx="1">
                  <c:v>29.178395783908638</c:v>
                </c:pt>
                <c:pt idx="2">
                  <c:v>36.503151537912423</c:v>
                </c:pt>
              </c:numCache>
            </c:numRef>
          </c:val>
        </c:ser>
        <c:dLbls/>
        <c:gapWidth val="50"/>
        <c:overlap val="100"/>
        <c:axId val="116792320"/>
        <c:axId val="116798208"/>
      </c:barChart>
      <c:catAx>
        <c:axId val="116792320"/>
        <c:scaling>
          <c:orientation val="minMax"/>
        </c:scaling>
        <c:axPos val="b"/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798208"/>
        <c:crosses val="autoZero"/>
        <c:auto val="1"/>
        <c:lblAlgn val="ctr"/>
        <c:lblOffset val="0"/>
        <c:tickLblSkip val="1"/>
        <c:tickMarkSkip val="1"/>
      </c:catAx>
      <c:valAx>
        <c:axId val="116798208"/>
        <c:scaling>
          <c:orientation val="minMax"/>
          <c:max val="2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417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7923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7312072425684977"/>
          <c:y val="4.4568371751148653E-2"/>
          <c:w val="0.32491906868871095"/>
          <c:h val="0.9198097901355356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66" r="0.75000000000000966" t="1" header="0.5" footer="0.5"/>
    <c:pageSetup orientation="landscape"/>
  </c:printSettings>
</c:chartSpace>
</file>

<file path=xl/charts/chart7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995192081341755"/>
          <c:y val="4.9777777777777782E-2"/>
          <c:w val="0.5409866714125271"/>
          <c:h val="0.71825035903601053"/>
        </c:manualLayout>
      </c:layout>
      <c:barChart>
        <c:barDir val="col"/>
        <c:grouping val="stacked"/>
        <c:ser>
          <c:idx val="1"/>
          <c:order val="0"/>
          <c:tx>
            <c:strRef>
              <c:f>'Chart_Data-Summary'!$D$72</c:f>
              <c:strCache>
                <c:ptCount val="1"/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'Chart_Data-Summary'!$E$71:$G$71</c:f>
              <c:numCache>
                <c:formatCode>0%</c:formatCode>
                <c:ptCount val="3"/>
              </c:numCache>
            </c:numRef>
          </c:cat>
          <c:val>
            <c:numRef>
              <c:f>'Chart_Data-Summary'!$E$72:$G$72</c:f>
              <c:numCache>
                <c:formatCode>0%</c:formatCode>
                <c:ptCount val="3"/>
              </c:numCache>
            </c:numRef>
          </c:val>
        </c:ser>
        <c:ser>
          <c:idx val="2"/>
          <c:order val="1"/>
          <c:tx>
            <c:strRef>
              <c:f>'Chart_Data-Summary'!$D$73</c:f>
              <c:strCache>
                <c:ptCount val="1"/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'Chart_Data-Summary'!$E$71:$G$71</c:f>
              <c:numCache>
                <c:formatCode>0%</c:formatCode>
                <c:ptCount val="3"/>
              </c:numCache>
            </c:numRef>
          </c:cat>
          <c:val>
            <c:numRef>
              <c:f>'Chart_Data-Summary'!$E$73:$G$73</c:f>
              <c:numCache>
                <c:formatCode>0%</c:formatCode>
                <c:ptCount val="3"/>
              </c:numCache>
            </c:numRef>
          </c:val>
        </c:ser>
        <c:ser>
          <c:idx val="3"/>
          <c:order val="2"/>
          <c:tx>
            <c:strRef>
              <c:f>'Chart_Data-Summary'!$D$74</c:f>
              <c:strCache>
                <c:ptCount val="1"/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'Chart_Data-Summary'!$E$71:$G$71</c:f>
              <c:numCache>
                <c:formatCode>0%</c:formatCode>
                <c:ptCount val="3"/>
              </c:numCache>
            </c:numRef>
          </c:cat>
          <c:val>
            <c:numRef>
              <c:f>'Chart_Data-Summary'!$E$74:$G$74</c:f>
              <c:numCache>
                <c:formatCode>0%</c:formatCode>
                <c:ptCount val="3"/>
              </c:numCache>
            </c:numRef>
          </c:val>
        </c:ser>
        <c:ser>
          <c:idx val="4"/>
          <c:order val="3"/>
          <c:tx>
            <c:strRef>
              <c:f>'Chart_Data-Summary'!$D$75</c:f>
              <c:strCache>
                <c:ptCount val="1"/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'Chart_Data-Summary'!$E$71:$G$71</c:f>
              <c:numCache>
                <c:formatCode>0%</c:formatCode>
                <c:ptCount val="3"/>
              </c:numCache>
            </c:numRef>
          </c:cat>
          <c:val>
            <c:numRef>
              <c:f>'Chart_Data-Summary'!$E$75:$G$75</c:f>
              <c:numCache>
                <c:formatCode>0%</c:formatCode>
                <c:ptCount val="3"/>
              </c:numCache>
            </c:numRef>
          </c:val>
        </c:ser>
        <c:ser>
          <c:idx val="5"/>
          <c:order val="4"/>
          <c:tx>
            <c:strRef>
              <c:f>'Chart_Data-Summary'!$D$76</c:f>
              <c:strCache>
                <c:ptCount val="1"/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'Chart_Data-Summary'!$E$71:$G$71</c:f>
              <c:numCache>
                <c:formatCode>0%</c:formatCode>
                <c:ptCount val="3"/>
              </c:numCache>
            </c:numRef>
          </c:cat>
          <c:val>
            <c:numRef>
              <c:f>'Chart_Data-Summary'!$E$76:$G$76</c:f>
              <c:numCache>
                <c:formatCode>0%</c:formatCode>
                <c:ptCount val="3"/>
              </c:numCache>
            </c:numRef>
          </c:val>
        </c:ser>
        <c:dLbls/>
        <c:gapWidth val="50"/>
        <c:overlap val="100"/>
        <c:axId val="116868992"/>
        <c:axId val="116870528"/>
      </c:barChart>
      <c:catAx>
        <c:axId val="116868992"/>
        <c:scaling>
          <c:orientation val="minMax"/>
        </c:scaling>
        <c:axPos val="b"/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870528"/>
        <c:crosses val="autoZero"/>
        <c:auto val="1"/>
        <c:lblAlgn val="ctr"/>
        <c:lblOffset val="0"/>
        <c:tickLblSkip val="1"/>
        <c:tickMarkSkip val="1"/>
      </c:catAx>
      <c:valAx>
        <c:axId val="116870528"/>
        <c:scaling>
          <c:orientation val="minMax"/>
          <c:max val="40000000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434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868992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800688905138196"/>
          <c:y val="8.9007710838149331E-2"/>
          <c:w val="0.31003290389417826"/>
          <c:h val="0.77315393247150821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88" r="0.75000000000000988" t="1" header="0.5" footer="0.5"/>
    <c:pageSetup orientation="landscape"/>
  </c:printSettings>
</c:chartSpace>
</file>

<file path=xl/charts/chart7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73191130737059"/>
          <c:y val="5.8666851298771472E-2"/>
          <c:w val="0.38885260684681877"/>
          <c:h val="0.69165354484899155"/>
        </c:manualLayout>
      </c:layout>
      <c:barChart>
        <c:barDir val="col"/>
        <c:grouping val="stacked"/>
        <c:ser>
          <c:idx val="2"/>
          <c:order val="0"/>
          <c:tx>
            <c:strRef>
              <c:f>'Chart_Data-Summary'!$D$127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'Chart_Data-Summary'!$E$125:$G$125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'Chart_Data-Summary'!$E$127:$G$127</c:f>
              <c:numCache>
                <c:formatCode>_(* #,##0_);_(* \(#,##0\);_(* "-"_);_(@_)</c:formatCode>
                <c:ptCount val="3"/>
                <c:pt idx="0">
                  <c:v>223.9979331073026</c:v>
                </c:pt>
                <c:pt idx="1">
                  <c:v>193.47315590347677</c:v>
                </c:pt>
                <c:pt idx="2">
                  <c:v>212.27930500000002</c:v>
                </c:pt>
              </c:numCache>
            </c:numRef>
          </c:val>
        </c:ser>
        <c:ser>
          <c:idx val="5"/>
          <c:order val="1"/>
          <c:tx>
            <c:strRef>
              <c:f>'Chart_Data-Summary'!$D$130</c:f>
              <c:strCache>
                <c:ptCount val="1"/>
                <c:pt idx="0">
                  <c:v>Water Quality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'Chart_Data-Summary'!$E$125:$G$125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'Chart_Data-Summary'!$E$130:$G$130</c:f>
              <c:numCache>
                <c:formatCode>_(* #,##0_);_(* \(#,##0\);_(* "-"_);_(@_)</c:formatCode>
                <c:ptCount val="3"/>
                <c:pt idx="0">
                  <c:v>0</c:v>
                </c:pt>
                <c:pt idx="1">
                  <c:v>43.454884999999997</c:v>
                </c:pt>
                <c:pt idx="2">
                  <c:v>45.282086</c:v>
                </c:pt>
              </c:numCache>
            </c:numRef>
          </c:val>
        </c:ser>
        <c:ser>
          <c:idx val="3"/>
          <c:order val="2"/>
          <c:tx>
            <c:strRef>
              <c:f>'Chart_Data-Summary'!$D$128</c:f>
              <c:strCache>
                <c:ptCount val="1"/>
                <c:pt idx="0">
                  <c:v>Regulatory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'Chart_Data-Summary'!$E$125:$G$125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'Chart_Data-Summary'!$E$128:$G$128</c:f>
              <c:numCache>
                <c:formatCode>_(* #,##0_);_(* \(#,##0\);_(* "-"_);_(@_)</c:formatCode>
                <c:ptCount val="3"/>
                <c:pt idx="0">
                  <c:v>70.095506354899186</c:v>
                </c:pt>
                <c:pt idx="1">
                  <c:v>7.387499</c:v>
                </c:pt>
                <c:pt idx="2">
                  <c:v>10.131594</c:v>
                </c:pt>
              </c:numCache>
            </c:numRef>
          </c:val>
        </c:ser>
        <c:ser>
          <c:idx val="1"/>
          <c:order val="3"/>
          <c:tx>
            <c:strRef>
              <c:f>'Chart_Data-Summary'!$D$126</c:f>
              <c:strCache>
                <c:ptCount val="1"/>
                <c:pt idx="0">
                  <c:v>Efficiency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'Chart_Data-Summary'!$E$125:$G$125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'Chart_Data-Summary'!$E$126:$G$126</c:f>
              <c:numCache>
                <c:formatCode>_(* #,##0_);_(* \(#,##0\);_(* "-"_);_(@_)</c:formatCode>
                <c:ptCount val="3"/>
                <c:pt idx="0">
                  <c:v>0.51113995268052403</c:v>
                </c:pt>
                <c:pt idx="1">
                  <c:v>0</c:v>
                </c:pt>
                <c:pt idx="2">
                  <c:v>0.175317</c:v>
                </c:pt>
              </c:numCache>
            </c:numRef>
          </c:val>
        </c:ser>
        <c:ser>
          <c:idx val="4"/>
          <c:order val="4"/>
          <c:tx>
            <c:strRef>
              <c:f>'Chart_Data-Summary'!$D$129</c:f>
              <c:strCache>
                <c:ptCount val="1"/>
                <c:pt idx="0">
                  <c:v>Supply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'Chart_Data-Summary'!$E$125:$G$125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'Chart_Data-Summary'!$E$129:$G$129</c:f>
              <c:numCache>
                <c:formatCode>_(* #,##0_);_(* \(#,##0\);_(* "-"_);_(@_)</c:formatCode>
                <c:ptCount val="3"/>
                <c:pt idx="0">
                  <c:v>0</c:v>
                </c:pt>
                <c:pt idx="1">
                  <c:v>1.1000000000000001</c:v>
                </c:pt>
                <c:pt idx="2">
                  <c:v>0</c:v>
                </c:pt>
              </c:numCache>
            </c:numRef>
          </c:val>
        </c:ser>
        <c:dLbls/>
        <c:gapWidth val="50"/>
        <c:overlap val="100"/>
        <c:axId val="116945664"/>
        <c:axId val="116947200"/>
      </c:barChart>
      <c:catAx>
        <c:axId val="116945664"/>
        <c:scaling>
          <c:orientation val="minMax"/>
        </c:scaling>
        <c:axPos val="b"/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947200"/>
        <c:crosses val="autoZero"/>
        <c:auto val="1"/>
        <c:lblAlgn val="ctr"/>
        <c:lblOffset val="0"/>
        <c:tickLblSkip val="1"/>
        <c:tickMarkSkip val="1"/>
      </c:catAx>
      <c:valAx>
        <c:axId val="116947200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434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9456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7139859816087912"/>
          <c:y val="9.7859911089850468E-2"/>
          <c:w val="0.3869447553326002"/>
          <c:h val="0.6445097650451562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88" r="0.75000000000000988" t="1" header="0.5" footer="0.5"/>
    <c:pageSetup orientation="landscape"/>
  </c:printSettings>
</c:chartSpace>
</file>

<file path=xl/charts/chart7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476221400385431"/>
          <c:y val="5.8666704861137134E-2"/>
          <c:w val="0.46080240335372652"/>
          <c:h val="0.76266716319476768"/>
        </c:manualLayout>
      </c:layout>
      <c:barChart>
        <c:barDir val="col"/>
        <c:grouping val="stacked"/>
        <c:ser>
          <c:idx val="1"/>
          <c:order val="0"/>
          <c:tx>
            <c:strRef>
              <c:f>'Chart_Data-Summary'!$D$113</c:f>
              <c:strCache>
                <c:ptCount val="1"/>
                <c:pt idx="0">
                  <c:v>Supply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'Chart_Data-Summary'!$E$113:$G$113</c:f>
              <c:numCache>
                <c:formatCode>_(* #,##0_);_(* \(#,##0\);_(* "-"_);_(@_)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3"/>
          <c:order val="1"/>
          <c:tx>
            <c:strRef>
              <c:f>'Chart_Data-Summary'!$D$114</c:f>
              <c:strCache>
                <c:ptCount val="1"/>
                <c:pt idx="0">
                  <c:v>Conveyance &amp; Aqueduct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'Chart_Data-Summary'!$E$114:$G$114</c:f>
              <c:numCache>
                <c:formatCode>_(* #,##0_);_(* \(#,##0\);_(* "-"_);_(@_)</c:formatCode>
                <c:ptCount val="3"/>
                <c:pt idx="0">
                  <c:v>37.454118145619717</c:v>
                </c:pt>
                <c:pt idx="1">
                  <c:v>27.192893642135697</c:v>
                </c:pt>
                <c:pt idx="2">
                  <c:v>22.310693000000001</c:v>
                </c:pt>
              </c:numCache>
            </c:numRef>
          </c:val>
        </c:ser>
        <c:ser>
          <c:idx val="4"/>
          <c:order val="2"/>
          <c:tx>
            <c:strRef>
              <c:f>'Chart_Data-Summary'!$D$115</c:f>
              <c:strCache>
                <c:ptCount val="1"/>
                <c:pt idx="0">
                  <c:v>Storage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'Chart_Data-Summary'!$E$115:$G$115</c:f>
              <c:numCache>
                <c:formatCode>_(* #,##0_);_(* \(#,##0\);_(* "-"_);_(@_)</c:formatCode>
                <c:ptCount val="3"/>
                <c:pt idx="0">
                  <c:v>8.0008742673467328</c:v>
                </c:pt>
                <c:pt idx="1">
                  <c:v>12.243891383882898</c:v>
                </c:pt>
                <c:pt idx="2">
                  <c:v>12.562452</c:v>
                </c:pt>
              </c:numCache>
            </c:numRef>
          </c:val>
        </c:ser>
        <c:ser>
          <c:idx val="5"/>
          <c:order val="3"/>
          <c:tx>
            <c:strRef>
              <c:f>'Chart_Data-Summary'!$D$116</c:f>
              <c:strCache>
                <c:ptCount val="1"/>
                <c:pt idx="0">
                  <c:v>Distribution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'Chart_Data-Summary'!$E$116:$G$116</c:f>
              <c:numCache>
                <c:formatCode>_(* #,##0_);_(* \(#,##0\);_(* "-"_);_(@_)</c:formatCode>
                <c:ptCount val="3"/>
                <c:pt idx="0">
                  <c:v>42.733946994533767</c:v>
                </c:pt>
                <c:pt idx="1">
                  <c:v>43.508103304062594</c:v>
                </c:pt>
                <c:pt idx="2">
                  <c:v>51.642048000000003</c:v>
                </c:pt>
              </c:numCache>
            </c:numRef>
          </c:val>
        </c:ser>
        <c:ser>
          <c:idx val="0"/>
          <c:order val="4"/>
          <c:tx>
            <c:strRef>
              <c:f>'Chart_Data-Summary'!$D$117</c:f>
              <c:strCache>
                <c:ptCount val="1"/>
                <c:pt idx="0">
                  <c:v>Treatment</c:v>
                </c:pt>
              </c:strCache>
            </c:strRef>
          </c:tx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'Chart_Data-Summary'!$E$117:$G$117</c:f>
              <c:numCache>
                <c:formatCode>_(* #,##0_);_(* \(#,##0\);_(* "-"_);_(@_)</c:formatCode>
                <c:ptCount val="3"/>
                <c:pt idx="0">
                  <c:v>163.26885397025006</c:v>
                </c:pt>
                <c:pt idx="1">
                  <c:v>126.14920957339561</c:v>
                </c:pt>
                <c:pt idx="2">
                  <c:v>148.65185700000001</c:v>
                </c:pt>
              </c:numCache>
            </c:numRef>
          </c:val>
        </c:ser>
        <c:ser>
          <c:idx val="6"/>
          <c:order val="5"/>
          <c:tx>
            <c:strRef>
              <c:f>'Chart_Data-Summary'!$D$118</c:f>
              <c:strCache>
                <c:ptCount val="1"/>
                <c:pt idx="0">
                  <c:v>Administrative &amp; General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</a:ln>
          </c:spPr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'Chart_Data-Summary'!$E$118:$G$118</c:f>
              <c:numCache>
                <c:formatCode>_(* #,##0_);_(* \(#,##0\);_(* "-"_);_(@_)</c:formatCode>
                <c:ptCount val="3"/>
                <c:pt idx="0">
                  <c:v>21.15824237590623</c:v>
                </c:pt>
                <c:pt idx="1">
                  <c:v>28.109038999999999</c:v>
                </c:pt>
                <c:pt idx="2">
                  <c:v>30.393155</c:v>
                </c:pt>
              </c:numCache>
            </c:numRef>
          </c:val>
        </c:ser>
        <c:ser>
          <c:idx val="2"/>
          <c:order val="6"/>
          <c:tx>
            <c:strRef>
              <c:f>'[2]Chart_Data-5yr'!$D$118</c:f>
              <c:strCache>
                <c:ptCount val="1"/>
                <c:pt idx="0">
                  <c:v>Customer Service </c:v>
                </c:pt>
              </c:strCache>
            </c:strRef>
          </c:tx>
          <c:cat>
            <c:strRef>
              <c:f>'[2]Chart_Data-5yr'!$E$111:$G$111</c:f>
              <c:strCache>
                <c:ptCount val="3"/>
                <c:pt idx="0">
                  <c:v>2011/12 Budget</c:v>
                </c:pt>
                <c:pt idx="1">
                  <c:v>2011/12 Budget</c:v>
                </c:pt>
                <c:pt idx="2">
                  <c:v>2012/13 Budget</c:v>
                </c:pt>
              </c:strCache>
            </c:strRef>
          </c:cat>
          <c:val>
            <c:numRef>
              <c:f>'[2]Chart_Data-5yr'!$E$118:$G$118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7"/>
          <c:order val="7"/>
          <c:tx>
            <c:strRef>
              <c:f>'Chart_Data-5yr'!#REF!</c:f>
              <c:strCache>
                <c:ptCount val="1"/>
                <c:pt idx="0">
                  <c:v>#REF!</c:v>
                </c:pt>
              </c:strCache>
            </c:strRef>
          </c:tx>
          <c:cat>
            <c:numRef>
              <c:f>'Chart_Data-Summary'!$E$112:$G$112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cat>
          <c:val>
            <c:numRef>
              <c:f>'Chart_Data-5yr'!#REF!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/>
        <c:gapWidth val="50"/>
        <c:overlap val="100"/>
        <c:axId val="117263360"/>
        <c:axId val="117286016"/>
      </c:barChart>
      <c:catAx>
        <c:axId val="1172633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24800682653730582"/>
              <c:y val="0.9102159950848695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286016"/>
        <c:crosses val="autoZero"/>
        <c:auto val="1"/>
        <c:lblAlgn val="ctr"/>
        <c:lblOffset val="0"/>
        <c:tickLblSkip val="1"/>
        <c:tickMarkSkip val="1"/>
      </c:catAx>
      <c:valAx>
        <c:axId val="117286016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445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2633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800688905138196"/>
          <c:y val="7.1273860499492775E-2"/>
          <c:w val="0.27437917171582138"/>
          <c:h val="0.87549431321085325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1" r="0.7500000000000101" t="1" header="0.5" footer="0.5"/>
    <c:pageSetup orientation="landscape"/>
  </c:printSettings>
</c:chartSpace>
</file>

<file path=xl/charts/chart7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980868406295303"/>
          <c:y val="5.4222222222222533E-2"/>
          <c:w val="0.48747863868686153"/>
          <c:h val="0.682420651932936"/>
        </c:manualLayout>
      </c:layout>
      <c:barChart>
        <c:barDir val="col"/>
        <c:grouping val="stacked"/>
        <c:ser>
          <c:idx val="1"/>
          <c:order val="0"/>
          <c:tx>
            <c:strRef>
              <c:f>'Chart_Data-Summary'!$D$155</c:f>
              <c:strCache>
                <c:ptCount val="1"/>
                <c:pt idx="0">
                  <c:v>Operating Funds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'Chart_Data-Summary'!$E$154:$G$154</c:f>
              <c:strCache>
                <c:ptCount val="3"/>
                <c:pt idx="0">
                  <c:v>2013/14 
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'Chart_Data-Summary'!$E$155:$G$155</c:f>
              <c:numCache>
                <c:formatCode>_(* #,##0.0_);_(* \(#,##0.0\);_(* "-"_);_(@_)</c:formatCode>
                <c:ptCount val="3"/>
                <c:pt idx="0">
                  <c:v>288.69083196999998</c:v>
                </c:pt>
                <c:pt idx="1">
                  <c:v>392.10618312690559</c:v>
                </c:pt>
                <c:pt idx="2">
                  <c:v>403.90618312690572</c:v>
                </c:pt>
              </c:numCache>
            </c:numRef>
          </c:val>
        </c:ser>
        <c:ser>
          <c:idx val="2"/>
          <c:order val="1"/>
          <c:tx>
            <c:strRef>
              <c:f>'Chart_Data-Summary'!$D$156</c:f>
              <c:strCache>
                <c:ptCount val="1"/>
                <c:pt idx="0">
                  <c:v>Debt Service Funds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'Chart_Data-Summary'!$E$154:$G$154</c:f>
              <c:strCache>
                <c:ptCount val="3"/>
                <c:pt idx="0">
                  <c:v>2013/14 
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'Chart_Data-Summary'!$E$156:$G$156</c:f>
              <c:numCache>
                <c:formatCode>_(* #,##0.0_);_(* \(#,##0.0\);_(* "-"_);_(@_)</c:formatCode>
                <c:ptCount val="3"/>
                <c:pt idx="0">
                  <c:v>322.56898755085933</c:v>
                </c:pt>
                <c:pt idx="1">
                  <c:v>308.98177277519017</c:v>
                </c:pt>
                <c:pt idx="2">
                  <c:v>314.82024982597147</c:v>
                </c:pt>
              </c:numCache>
            </c:numRef>
          </c:val>
        </c:ser>
        <c:ser>
          <c:idx val="3"/>
          <c:order val="2"/>
          <c:tx>
            <c:strRef>
              <c:f>'Chart_Data-Summary'!$D$157</c:f>
              <c:strCache>
                <c:ptCount val="1"/>
                <c:pt idx="0">
                  <c:v>Construction Funds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'Chart_Data-Summary'!$E$154:$G$154</c:f>
              <c:strCache>
                <c:ptCount val="3"/>
                <c:pt idx="0">
                  <c:v>2013/14 
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'Chart_Data-Summary'!$E$157:$G$157</c:f>
              <c:numCache>
                <c:formatCode>_(* #,##0.0_);_(* \(#,##0.0\);_(* "-"_);_(@_)</c:formatCode>
                <c:ptCount val="3"/>
                <c:pt idx="0">
                  <c:v>100.38261831578424</c:v>
                </c:pt>
                <c:pt idx="1">
                  <c:v>171.94036103539514</c:v>
                </c:pt>
                <c:pt idx="2">
                  <c:v>125.60678920339838</c:v>
                </c:pt>
              </c:numCache>
            </c:numRef>
          </c:val>
        </c:ser>
        <c:ser>
          <c:idx val="0"/>
          <c:order val="3"/>
          <c:tx>
            <c:strRef>
              <c:f>'Chart_Data-Summary'!$D$159</c:f>
              <c:strCache>
                <c:ptCount val="1"/>
                <c:pt idx="0">
                  <c:v>Rate Stabilization Funds**</c:v>
                </c:pt>
              </c:strCache>
            </c:strRef>
          </c:tx>
          <c:spPr>
            <a:solidFill>
              <a:srgbClr val="CC99FF"/>
            </a:solidFill>
            <a:ln>
              <a:solidFill>
                <a:srgbClr val="000000"/>
              </a:solidFill>
            </a:ln>
          </c:spPr>
          <c:cat>
            <c:strRef>
              <c:f>'Chart_Data-Summary'!$E$154:$G$154</c:f>
              <c:strCache>
                <c:ptCount val="3"/>
                <c:pt idx="0">
                  <c:v>2013/14 
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'Chart_Data-Summary'!$E$159:$G$159</c:f>
              <c:numCache>
                <c:formatCode>_(* #,##0.0_);_(* \(#,##0.0\);_(* "-"_);_(@_)</c:formatCode>
                <c:ptCount val="3"/>
                <c:pt idx="0">
                  <c:v>8.1448009348007204</c:v>
                </c:pt>
                <c:pt idx="1">
                  <c:v>38.427130866283896</c:v>
                </c:pt>
                <c:pt idx="2">
                  <c:v>29.200036812336112</c:v>
                </c:pt>
              </c:numCache>
            </c:numRef>
          </c:val>
        </c:ser>
        <c:ser>
          <c:idx val="4"/>
          <c:order val="4"/>
          <c:tx>
            <c:strRef>
              <c:f>'Chart_Data-Summary'!$D$158</c:f>
              <c:strCache>
                <c:ptCount val="1"/>
                <c:pt idx="0">
                  <c:v>Reserve Funds*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'Chart_Data-Summary'!$E$154:$G$154</c:f>
              <c:strCache>
                <c:ptCount val="3"/>
                <c:pt idx="0">
                  <c:v>2013/14 
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'Chart_Data-Summary'!$E$158:$G$158</c:f>
              <c:numCache>
                <c:formatCode>_(* #,##0.0_);_(* \(#,##0.0\);_(* "-"_);_(@_)</c:formatCode>
                <c:ptCount val="3"/>
                <c:pt idx="0">
                  <c:v>196.45952424279071</c:v>
                </c:pt>
                <c:pt idx="1">
                  <c:v>475.54644315569772</c:v>
                </c:pt>
                <c:pt idx="2">
                  <c:v>473.05453134924255</c:v>
                </c:pt>
              </c:numCache>
            </c:numRef>
          </c:val>
        </c:ser>
        <c:ser>
          <c:idx val="5"/>
          <c:order val="5"/>
          <c:tx>
            <c:strRef>
              <c:f>'Chart_Data-Summary'!$D$160</c:f>
              <c:strCache>
                <c:ptCount val="1"/>
                <c:pt idx="0">
                  <c:v>Trust and Other Funds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'Chart_Data-Summary'!$E$154:$G$154</c:f>
              <c:strCache>
                <c:ptCount val="3"/>
                <c:pt idx="0">
                  <c:v>2013/14 
Budget</c:v>
                </c:pt>
                <c:pt idx="1">
                  <c:v>2014/15 Proposed</c:v>
                </c:pt>
                <c:pt idx="2">
                  <c:v>2015/16 Proposed</c:v>
                </c:pt>
              </c:strCache>
            </c:strRef>
          </c:cat>
          <c:val>
            <c:numRef>
              <c:f>'Chart_Data-Summary'!$E$160:$G$160</c:f>
              <c:numCache>
                <c:formatCode>_(* #,##0.0_);_(* \(#,##0.0\);_(* "-"_);_(@_)</c:formatCode>
                <c:ptCount val="3"/>
                <c:pt idx="0">
                  <c:v>65.415895183598536</c:v>
                </c:pt>
                <c:pt idx="1">
                  <c:v>117.9597246942961</c:v>
                </c:pt>
                <c:pt idx="2">
                  <c:v>117.97856034033055</c:v>
                </c:pt>
              </c:numCache>
            </c:numRef>
          </c:val>
        </c:ser>
        <c:dLbls/>
        <c:gapWidth val="50"/>
        <c:overlap val="100"/>
        <c:axId val="117611904"/>
        <c:axId val="117630080"/>
      </c:barChart>
      <c:catAx>
        <c:axId val="117611904"/>
        <c:scaling>
          <c:orientation val="minMax"/>
        </c:scaling>
        <c:axPos val="b"/>
        <c:numFmt formatCode="General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630080"/>
        <c:crosses val="autoZero"/>
        <c:auto val="1"/>
        <c:lblAlgn val="ctr"/>
        <c:lblOffset val="0"/>
        <c:tickLblSkip val="1"/>
        <c:tickMarkSkip val="1"/>
      </c:catAx>
      <c:valAx>
        <c:axId val="117630080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layout>
            <c:manualLayout>
              <c:xMode val="edge"/>
              <c:yMode val="edge"/>
              <c:x val="1.4880952380952385E-2"/>
              <c:y val="0.26933368328959434"/>
            </c:manualLayout>
          </c:layout>
          <c:spPr>
            <a:noFill/>
            <a:ln w="25400">
              <a:noFill/>
            </a:ln>
          </c:spPr>
        </c:title>
        <c:numFmt formatCode="#,##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6119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552459792307206"/>
          <c:y val="0.11120034995625622"/>
          <c:w val="0.3344753937710262"/>
          <c:h val="0.8098888731606750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101" r="0.7500000000000101" t="1" header="0.5" footer="0.5"/>
    <c:pageSetup orientation="landscape"/>
  </c:printSettings>
</c:chartSpace>
</file>

<file path=xl/charts/chart7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201907968728119"/>
          <c:y val="5.8666704861137134E-2"/>
          <c:w val="0.85491986769676864"/>
          <c:h val="0.65415158473298218"/>
        </c:manualLayout>
      </c:layout>
      <c:barChart>
        <c:barDir val="col"/>
        <c:grouping val="clustered"/>
        <c:ser>
          <c:idx val="1"/>
          <c:order val="0"/>
          <c:spPr>
            <a:solidFill>
              <a:srgbClr val="008000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#,##0.00_);\(#,##0.00\)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multiLvlStrRef>
              <c:f>'Chart_Data-10yr'!$E$6:$L$7</c:f>
              <c:multiLvlStrCache>
                <c:ptCount val="8"/>
                <c:lvl>
                  <c:pt idx="0">
                    <c:v>Actual</c:v>
                  </c:pt>
                  <c:pt idx="1">
                    <c:v>Actual</c:v>
                  </c:pt>
                  <c:pt idx="2">
                    <c:v>Actual</c:v>
                  </c:pt>
                  <c:pt idx="3">
                    <c:v>Actual</c:v>
                  </c:pt>
                  <c:pt idx="4">
                    <c:v>Proj.</c:v>
                  </c:pt>
                  <c:pt idx="5">
                    <c:v>Budget</c:v>
                  </c:pt>
                  <c:pt idx="6">
                    <c:v>Prop.</c:v>
                  </c:pt>
                  <c:pt idx="7">
                    <c:v>Prop.</c:v>
                  </c:pt>
                </c:lvl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2014</c:v>
                  </c:pt>
                  <c:pt idx="6">
                    <c:v>2015</c:v>
                  </c:pt>
                  <c:pt idx="7">
                    <c:v>2016</c:v>
                  </c:pt>
                </c:lvl>
              </c:multiLvlStrCache>
            </c:multiLvlStrRef>
          </c:cat>
          <c:val>
            <c:numRef>
              <c:f>'Chart_Data-10yr'!$E$8:$L$8</c:f>
              <c:numCache>
                <c:formatCode>_(* #,##0_);_(* \(#,##0\);_(* "-"_);_(@_)</c:formatCode>
                <c:ptCount val="8"/>
                <c:pt idx="0">
                  <c:v>1758435.6</c:v>
                </c:pt>
                <c:pt idx="1">
                  <c:v>1608864.3</c:v>
                </c:pt>
                <c:pt idx="2">
                  <c:v>1704382.1</c:v>
                </c:pt>
                <c:pt idx="3">
                  <c:v>1864401.9999999998</c:v>
                </c:pt>
                <c:pt idx="4">
                  <c:v>1972268.6999999997</c:v>
                </c:pt>
                <c:pt idx="5">
                  <c:v>1700000</c:v>
                </c:pt>
                <c:pt idx="6">
                  <c:v>1750000</c:v>
                </c:pt>
                <c:pt idx="7">
                  <c:v>1749999.9999999995</c:v>
                </c:pt>
              </c:numCache>
            </c:numRef>
          </c:val>
        </c:ser>
        <c:dLbls/>
        <c:gapWidth val="100"/>
        <c:axId val="117666560"/>
        <c:axId val="117668480"/>
      </c:barChart>
      <c:catAx>
        <c:axId val="1176665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Fiscal Year Ending</a:t>
                </a:r>
              </a:p>
            </c:rich>
          </c:tx>
          <c:layout>
            <c:manualLayout>
              <c:xMode val="edge"/>
              <c:yMode val="edge"/>
              <c:x val="0.39583411448569406"/>
              <c:y val="0.885334033245844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2225">
            <a:solidFill>
              <a:schemeClr val="tx1"/>
            </a:solidFill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668480"/>
        <c:crosses val="autoZero"/>
        <c:auto val="1"/>
        <c:lblAlgn val="ctr"/>
        <c:lblOffset val="0"/>
        <c:tickLblSkip val="1"/>
        <c:tickMarkSkip val="1"/>
        <c:noMultiLvlLbl val="1"/>
      </c:catAx>
      <c:valAx>
        <c:axId val="117668480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Acre-Feet</a:t>
                </a:r>
              </a:p>
            </c:rich>
          </c:tx>
          <c:layout>
            <c:manualLayout>
              <c:xMode val="edge"/>
              <c:yMode val="edge"/>
              <c:x val="7.4406714785652259E-3"/>
              <c:y val="0.20800000000000021"/>
            </c:manualLayout>
          </c:layout>
          <c:spPr>
            <a:noFill/>
            <a:ln w="25400">
              <a:noFill/>
            </a:ln>
          </c:spPr>
        </c:title>
        <c:numFmt formatCode="#,##0.0" sourceLinked="0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666560"/>
        <c:crosses val="autoZero"/>
        <c:crossBetween val="between"/>
        <c:dispUnits>
          <c:builtInUnit val="millions"/>
        </c:dispUnits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44" r="0.75000000000000944" t="1" header="0.5" footer="0.5"/>
    <c:pageSetup orientation="landscape"/>
  </c:printSettings>
</c:chartSpace>
</file>

<file path=xl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3"/>
          <c:order val="0"/>
          <c:tx>
            <c:v>Expected Sales</c:v>
          </c:tx>
          <c:spPr>
            <a:solidFill>
              <a:srgbClr val="CCFFFF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[1]Lookup_Chart_LRFP!$T$2:$AC$2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[1]Lookup_Chart_LRFP!$T$16:$AC$16</c:f>
              <c:numCache>
                <c:formatCode>General</c:formatCode>
                <c:ptCount val="10"/>
                <c:pt idx="0">
                  <c:v>423.23706504876731</c:v>
                </c:pt>
                <c:pt idx="1">
                  <c:v>443.96137221160984</c:v>
                </c:pt>
                <c:pt idx="2">
                  <c:v>470.45016488760302</c:v>
                </c:pt>
                <c:pt idx="3">
                  <c:v>492.0260411853086</c:v>
                </c:pt>
                <c:pt idx="4">
                  <c:v>515.45129205044555</c:v>
                </c:pt>
                <c:pt idx="5">
                  <c:v>540.90900110472626</c:v>
                </c:pt>
                <c:pt idx="6">
                  <c:v>565.42271015900724</c:v>
                </c:pt>
                <c:pt idx="7">
                  <c:v>590.93333559157577</c:v>
                </c:pt>
                <c:pt idx="8">
                  <c:v>617.09904464585657</c:v>
                </c:pt>
                <c:pt idx="9">
                  <c:v>642.64829551099365</c:v>
                </c:pt>
              </c:numCache>
            </c:numRef>
          </c:val>
        </c:ser>
        <c:dLbls/>
        <c:gapWidth val="50"/>
        <c:axId val="70012928"/>
        <c:axId val="70014848"/>
      </c:barChart>
      <c:catAx>
        <c:axId val="700129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Calendar Year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14848"/>
        <c:crosses val="autoZero"/>
        <c:auto val="1"/>
        <c:lblAlgn val="ctr"/>
        <c:lblOffset val="100"/>
        <c:tickLblSkip val="1"/>
        <c:tickMarkSkip val="1"/>
      </c:catAx>
      <c:valAx>
        <c:axId val="70014848"/>
        <c:scaling>
          <c:orientation val="minMax"/>
          <c:min val="300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Rates ($/AF)</a:t>
                </a:r>
              </a:p>
            </c:rich>
          </c:tx>
          <c:spPr>
            <a:noFill/>
            <a:ln w="25400">
              <a:noFill/>
            </a:ln>
          </c:spPr>
        </c:title>
        <c:numFmt formatCode="_(\$* #,##0_);_(\$* \(#,##0\);_(\$* &quot;-&quot;_);_(@_)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12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1"/>
          <c:order val="0"/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_(* #,##0_);_(* \(#,##0\);_(* &quot;-&quot;_);_(@_)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2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[1]BGT_Table_Rates!$G$5:$P$5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[1]BGT_Table_Rates!$G$30:$P$30</c:f>
              <c:numCache>
                <c:formatCode>General</c:formatCode>
                <c:ptCount val="10"/>
                <c:pt idx="0">
                  <c:v>80</c:v>
                </c:pt>
                <c:pt idx="1">
                  <c:v>80</c:v>
                </c:pt>
                <c:pt idx="2">
                  <c:v>85</c:v>
                </c:pt>
                <c:pt idx="3">
                  <c:v>85</c:v>
                </c:pt>
                <c:pt idx="4">
                  <c:v>85</c:v>
                </c:pt>
                <c:pt idx="5">
                  <c:v>85</c:v>
                </c:pt>
                <c:pt idx="6">
                  <c:v>85</c:v>
                </c:pt>
                <c:pt idx="7">
                  <c:v>85</c:v>
                </c:pt>
                <c:pt idx="8">
                  <c:v>85</c:v>
                </c:pt>
                <c:pt idx="9">
                  <c:v>85</c:v>
                </c:pt>
              </c:numCache>
            </c:numRef>
          </c:val>
        </c:ser>
        <c:dLbls/>
        <c:gapWidth val="50"/>
        <c:axId val="70145536"/>
        <c:axId val="70147456"/>
      </c:barChart>
      <c:catAx>
        <c:axId val="701455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Calendar Year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47456"/>
        <c:crosses val="autoZero"/>
        <c:auto val="1"/>
        <c:lblAlgn val="ctr"/>
        <c:lblOffset val="100"/>
        <c:tickLblSkip val="69"/>
        <c:tickMarkSkip val="1"/>
      </c:catAx>
      <c:valAx>
        <c:axId val="70147456"/>
        <c:scaling>
          <c:orientation val="minMax"/>
          <c:min val="75"/>
        </c:scaling>
        <c:axPos val="l"/>
        <c:majorGridlines>
          <c:spPr>
            <a:ln w="3175">
              <a:solidFill>
                <a:srgbClr val="FFFFFF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20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Million Dollars</a:t>
                </a:r>
              </a:p>
            </c:rich>
          </c:tx>
          <c:spPr>
            <a:noFill/>
            <a:ln w="25400">
              <a:noFill/>
            </a:ln>
          </c:spPr>
        </c:title>
        <c:numFmt formatCode="_(* #,##0_);_(* \(#,##0\);_(* &quot;-&quot;_);_(@_)" sourceLinked="0"/>
        <c:tickLblPos val="nextTo"/>
        <c:spPr>
          <a:ln w="254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45536"/>
        <c:crosses val="autoZero"/>
        <c:crossBetween val="between"/>
        <c:majorUnit val="5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printSettings>
    <c:headerFooter alignWithMargins="0"/>
    <c:pageMargins b="1" l="0.75000000000000921" r="0.75000000000000921" t="1" header="0.5" footer="0.5"/>
    <c:pageSetup/>
  </c:printSettings>
</c:chartSpace>
</file>

<file path=xl/ctrlProps/ctrlProp1.xml><?xml version="1.0" encoding="utf-8"?>
<formControlPr xmlns="http://schemas.microsoft.com/office/spreadsheetml/2009/9/main" objectType="Button" lockText="1"/>
</file>

<file path=xl/drawings/_rels/drawing1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5.xml"/><Relationship Id="rId13" Type="http://schemas.openxmlformats.org/officeDocument/2006/relationships/chart" Target="../charts/chart70.xml"/><Relationship Id="rId18" Type="http://schemas.openxmlformats.org/officeDocument/2006/relationships/chart" Target="../charts/chart75.xml"/><Relationship Id="rId3" Type="http://schemas.openxmlformats.org/officeDocument/2006/relationships/chart" Target="../charts/chart60.xml"/><Relationship Id="rId21" Type="http://schemas.openxmlformats.org/officeDocument/2006/relationships/chart" Target="../charts/chart78.xml"/><Relationship Id="rId7" Type="http://schemas.openxmlformats.org/officeDocument/2006/relationships/chart" Target="../charts/chart64.xml"/><Relationship Id="rId12" Type="http://schemas.openxmlformats.org/officeDocument/2006/relationships/chart" Target="../charts/chart69.xml"/><Relationship Id="rId17" Type="http://schemas.openxmlformats.org/officeDocument/2006/relationships/chart" Target="../charts/chart74.xml"/><Relationship Id="rId2" Type="http://schemas.openxmlformats.org/officeDocument/2006/relationships/chart" Target="../charts/chart59.xml"/><Relationship Id="rId16" Type="http://schemas.openxmlformats.org/officeDocument/2006/relationships/chart" Target="../charts/chart73.xml"/><Relationship Id="rId20" Type="http://schemas.openxmlformats.org/officeDocument/2006/relationships/chart" Target="../charts/chart77.xml"/><Relationship Id="rId1" Type="http://schemas.openxmlformats.org/officeDocument/2006/relationships/chart" Target="../charts/chart58.xml"/><Relationship Id="rId6" Type="http://schemas.openxmlformats.org/officeDocument/2006/relationships/chart" Target="../charts/chart63.xml"/><Relationship Id="rId11" Type="http://schemas.openxmlformats.org/officeDocument/2006/relationships/chart" Target="../charts/chart68.xml"/><Relationship Id="rId5" Type="http://schemas.openxmlformats.org/officeDocument/2006/relationships/chart" Target="../charts/chart62.xml"/><Relationship Id="rId15" Type="http://schemas.openxmlformats.org/officeDocument/2006/relationships/chart" Target="../charts/chart72.xml"/><Relationship Id="rId10" Type="http://schemas.openxmlformats.org/officeDocument/2006/relationships/chart" Target="../charts/chart67.xml"/><Relationship Id="rId19" Type="http://schemas.openxmlformats.org/officeDocument/2006/relationships/chart" Target="../charts/chart76.xml"/><Relationship Id="rId4" Type="http://schemas.openxmlformats.org/officeDocument/2006/relationships/chart" Target="../charts/chart61.xml"/><Relationship Id="rId9" Type="http://schemas.openxmlformats.org/officeDocument/2006/relationships/chart" Target="../charts/chart66.xml"/><Relationship Id="rId14" Type="http://schemas.openxmlformats.org/officeDocument/2006/relationships/chart" Target="../charts/chart71.xml"/></Relationships>
</file>

<file path=xl/drawings/_rels/drawing8.xml.rels><?xml version="1.0" encoding="UTF-8" standalone="yes"?>
<Relationships xmlns="http://schemas.openxmlformats.org/package/2006/relationships"><Relationship Id="rId13" Type="http://schemas.openxmlformats.org/officeDocument/2006/relationships/chart" Target="../charts/chart13.xml"/><Relationship Id="rId18" Type="http://schemas.openxmlformats.org/officeDocument/2006/relationships/chart" Target="../charts/chart18.xml"/><Relationship Id="rId26" Type="http://schemas.openxmlformats.org/officeDocument/2006/relationships/chart" Target="../charts/chart26.xml"/><Relationship Id="rId39" Type="http://schemas.openxmlformats.org/officeDocument/2006/relationships/chart" Target="../charts/chart39.xml"/><Relationship Id="rId21" Type="http://schemas.openxmlformats.org/officeDocument/2006/relationships/chart" Target="../charts/chart21.xml"/><Relationship Id="rId34" Type="http://schemas.openxmlformats.org/officeDocument/2006/relationships/chart" Target="../charts/chart34.xml"/><Relationship Id="rId42" Type="http://schemas.openxmlformats.org/officeDocument/2006/relationships/chart" Target="../charts/chart42.xml"/><Relationship Id="rId47" Type="http://schemas.openxmlformats.org/officeDocument/2006/relationships/chart" Target="../charts/chart47.xml"/><Relationship Id="rId50" Type="http://schemas.openxmlformats.org/officeDocument/2006/relationships/chart" Target="../charts/chart50.xml"/><Relationship Id="rId55" Type="http://schemas.openxmlformats.org/officeDocument/2006/relationships/chart" Target="../charts/chart55.xml"/><Relationship Id="rId7" Type="http://schemas.openxmlformats.org/officeDocument/2006/relationships/chart" Target="../charts/chart7.xml"/><Relationship Id="rId12" Type="http://schemas.openxmlformats.org/officeDocument/2006/relationships/chart" Target="../charts/chart12.xml"/><Relationship Id="rId17" Type="http://schemas.openxmlformats.org/officeDocument/2006/relationships/chart" Target="../charts/chart17.xml"/><Relationship Id="rId25" Type="http://schemas.openxmlformats.org/officeDocument/2006/relationships/chart" Target="../charts/chart25.xml"/><Relationship Id="rId33" Type="http://schemas.openxmlformats.org/officeDocument/2006/relationships/chart" Target="../charts/chart33.xml"/><Relationship Id="rId38" Type="http://schemas.openxmlformats.org/officeDocument/2006/relationships/chart" Target="../charts/chart38.xml"/><Relationship Id="rId46" Type="http://schemas.openxmlformats.org/officeDocument/2006/relationships/chart" Target="../charts/chart46.xml"/><Relationship Id="rId2" Type="http://schemas.openxmlformats.org/officeDocument/2006/relationships/chart" Target="../charts/chart2.xml"/><Relationship Id="rId16" Type="http://schemas.openxmlformats.org/officeDocument/2006/relationships/chart" Target="../charts/chart16.xml"/><Relationship Id="rId20" Type="http://schemas.openxmlformats.org/officeDocument/2006/relationships/chart" Target="../charts/chart20.xml"/><Relationship Id="rId29" Type="http://schemas.openxmlformats.org/officeDocument/2006/relationships/chart" Target="../charts/chart29.xml"/><Relationship Id="rId41" Type="http://schemas.openxmlformats.org/officeDocument/2006/relationships/chart" Target="../charts/chart41.xml"/><Relationship Id="rId54" Type="http://schemas.openxmlformats.org/officeDocument/2006/relationships/chart" Target="../charts/chart54.xml"/><Relationship Id="rId1" Type="http://schemas.openxmlformats.org/officeDocument/2006/relationships/chart" Target="../charts/chart1.xml"/><Relationship Id="rId6" Type="http://schemas.openxmlformats.org/officeDocument/2006/relationships/chart" Target="../charts/chart6.xml"/><Relationship Id="rId11" Type="http://schemas.openxmlformats.org/officeDocument/2006/relationships/chart" Target="../charts/chart11.xml"/><Relationship Id="rId24" Type="http://schemas.openxmlformats.org/officeDocument/2006/relationships/chart" Target="../charts/chart24.xml"/><Relationship Id="rId32" Type="http://schemas.openxmlformats.org/officeDocument/2006/relationships/chart" Target="../charts/chart32.xml"/><Relationship Id="rId37" Type="http://schemas.openxmlformats.org/officeDocument/2006/relationships/chart" Target="../charts/chart37.xml"/><Relationship Id="rId40" Type="http://schemas.openxmlformats.org/officeDocument/2006/relationships/chart" Target="../charts/chart40.xml"/><Relationship Id="rId45" Type="http://schemas.openxmlformats.org/officeDocument/2006/relationships/chart" Target="../charts/chart45.xml"/><Relationship Id="rId53" Type="http://schemas.openxmlformats.org/officeDocument/2006/relationships/chart" Target="../charts/chart53.xml"/><Relationship Id="rId5" Type="http://schemas.openxmlformats.org/officeDocument/2006/relationships/chart" Target="../charts/chart5.xml"/><Relationship Id="rId15" Type="http://schemas.openxmlformats.org/officeDocument/2006/relationships/chart" Target="../charts/chart15.xml"/><Relationship Id="rId23" Type="http://schemas.openxmlformats.org/officeDocument/2006/relationships/chart" Target="../charts/chart23.xml"/><Relationship Id="rId28" Type="http://schemas.openxmlformats.org/officeDocument/2006/relationships/chart" Target="../charts/chart28.xml"/><Relationship Id="rId36" Type="http://schemas.openxmlformats.org/officeDocument/2006/relationships/chart" Target="../charts/chart36.xml"/><Relationship Id="rId49" Type="http://schemas.openxmlformats.org/officeDocument/2006/relationships/chart" Target="../charts/chart49.xml"/><Relationship Id="rId57" Type="http://schemas.openxmlformats.org/officeDocument/2006/relationships/chart" Target="../charts/chart57.xml"/><Relationship Id="rId10" Type="http://schemas.openxmlformats.org/officeDocument/2006/relationships/chart" Target="../charts/chart10.xml"/><Relationship Id="rId19" Type="http://schemas.openxmlformats.org/officeDocument/2006/relationships/chart" Target="../charts/chart19.xml"/><Relationship Id="rId31" Type="http://schemas.openxmlformats.org/officeDocument/2006/relationships/chart" Target="../charts/chart31.xml"/><Relationship Id="rId44" Type="http://schemas.openxmlformats.org/officeDocument/2006/relationships/chart" Target="../charts/chart44.xml"/><Relationship Id="rId52" Type="http://schemas.openxmlformats.org/officeDocument/2006/relationships/chart" Target="../charts/chart52.xml"/><Relationship Id="rId4" Type="http://schemas.openxmlformats.org/officeDocument/2006/relationships/chart" Target="../charts/chart4.xml"/><Relationship Id="rId9" Type="http://schemas.openxmlformats.org/officeDocument/2006/relationships/chart" Target="../charts/chart9.xml"/><Relationship Id="rId14" Type="http://schemas.openxmlformats.org/officeDocument/2006/relationships/chart" Target="../charts/chart14.xml"/><Relationship Id="rId22" Type="http://schemas.openxmlformats.org/officeDocument/2006/relationships/chart" Target="../charts/chart22.xml"/><Relationship Id="rId27" Type="http://schemas.openxmlformats.org/officeDocument/2006/relationships/chart" Target="../charts/chart27.xml"/><Relationship Id="rId30" Type="http://schemas.openxmlformats.org/officeDocument/2006/relationships/chart" Target="../charts/chart30.xml"/><Relationship Id="rId35" Type="http://schemas.openxmlformats.org/officeDocument/2006/relationships/chart" Target="../charts/chart35.xml"/><Relationship Id="rId43" Type="http://schemas.openxmlformats.org/officeDocument/2006/relationships/chart" Target="../charts/chart43.xml"/><Relationship Id="rId48" Type="http://schemas.openxmlformats.org/officeDocument/2006/relationships/chart" Target="../charts/chart48.xml"/><Relationship Id="rId56" Type="http://schemas.openxmlformats.org/officeDocument/2006/relationships/chart" Target="../charts/chart56.xml"/><Relationship Id="rId8" Type="http://schemas.openxmlformats.org/officeDocument/2006/relationships/chart" Target="../charts/chart8.xml"/><Relationship Id="rId51" Type="http://schemas.openxmlformats.org/officeDocument/2006/relationships/chart" Target="../charts/chart51.xml"/><Relationship Id="rId3" Type="http://schemas.openxmlformats.org/officeDocument/2006/relationships/chart" Target="../charts/chart3.xml"/></Relationships>
</file>

<file path=xl/drawings/drawing1.xml><?xml version="1.0" encoding="utf-8"?>
<xdr:wsDr xmlns:xdr="http://schemas.openxmlformats.org/drawingml/2006/spreadsheetDrawing" xmlns:a="http://schemas.openxmlformats.org/drawingml/2006/main">
  <xdr:twoCellAnchor>
    <xdr:from>
      <xdr:col>0</xdr:col>
      <xdr:colOff>280058</xdr:colOff>
      <xdr:row>10</xdr:row>
      <xdr:rowOff>9601</xdr:rowOff>
    </xdr:from>
    <xdr:to>
      <xdr:col>0</xdr:col>
      <xdr:colOff>4090058</xdr:colOff>
      <xdr:row>13</xdr:row>
      <xdr:rowOff>111529</xdr:rowOff>
    </xdr:to>
    <xdr:sp macro="" textlink="">
      <xdr:nvSpPr>
        <xdr:cNvPr id="2" name="Text Box 2"/>
        <xdr:cNvSpPr txBox="1">
          <a:spLocks noChangeArrowheads="1"/>
        </xdr:cNvSpPr>
      </xdr:nvSpPr>
      <xdr:spPr bwMode="auto">
        <a:xfrm>
          <a:off x="280058" y="3876751"/>
          <a:ext cx="3810000" cy="711528"/>
        </a:xfrm>
        <a:prstGeom prst="rect">
          <a:avLst/>
        </a:prstGeom>
        <a:solidFill>
          <a:srgbClr val="FFFF00"/>
        </a:solidFill>
        <a:ln w="9525">
          <a:solidFill>
            <a:srgbClr val="000000"/>
          </a:solidFill>
          <a:miter lim="800000"/>
          <a:headEnd/>
          <a:tailEnd/>
        </a:ln>
      </xdr:spPr>
      <xdr:txBody>
        <a:bodyPr vertOverflow="clip" wrap="square" lIns="54864" tIns="41148" rIns="0" bIns="0" anchor="t" upright="1"/>
        <a:lstStyle/>
        <a:p>
          <a:pPr algn="ctr" rtl="0">
            <a:defRPr sz="1000"/>
          </a:pPr>
          <a:r>
            <a:rPr lang="en-US" sz="2000" b="1" i="0" strike="noStrike">
              <a:solidFill>
                <a:sysClr val="windowText" lastClr="000000"/>
              </a:solidFill>
              <a:latin typeface="Arial"/>
              <a:cs typeface="Arial"/>
            </a:rPr>
            <a:t>Please</a:t>
          </a:r>
          <a:r>
            <a:rPr lang="en-US" sz="2000" b="1" i="0" strike="noStrike" baseline="0">
              <a:solidFill>
                <a:sysClr val="windowText" lastClr="000000"/>
              </a:solidFill>
              <a:latin typeface="Arial"/>
              <a:cs typeface="Arial"/>
            </a:rPr>
            <a:t> review.</a:t>
          </a:r>
        </a:p>
        <a:p>
          <a:pPr algn="ctr" rtl="0">
            <a:defRPr sz="1000"/>
          </a:pPr>
          <a:r>
            <a:rPr lang="en-US" sz="2000" b="1" i="0" strike="noStrike" baseline="0">
              <a:solidFill>
                <a:sysClr val="windowText" lastClr="000000"/>
              </a:solidFill>
              <a:latin typeface="Arial"/>
              <a:cs typeface="Arial"/>
            </a:rPr>
            <a:t>thanks, Arnout</a:t>
          </a: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</xdr:txBody>
    </xdr:sp>
    <xdr:clientData/>
  </xdr:twoCellAnchor>
</xdr:wsDr>
</file>

<file path=xl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0.44536</cdr:y>
    </cdr:from>
    <cdr:to>
      <cdr:x>1</cdr:x>
      <cdr:y>0.52792</cdr:y>
    </cdr:to>
    <cdr:sp macro="" textlink="">
      <cdr:nvSpPr>
        <cdr:cNvPr id="716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4193" y="1273479"/>
          <a:ext cx="4838635" cy="2365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32004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200" b="1" i="0" strike="noStrike">
              <a:solidFill>
                <a:srgbClr val="FFFFFF"/>
              </a:solidFill>
              <a:latin typeface="Arial"/>
              <a:cs typeface="Arial"/>
            </a:rPr>
            <a:t>Fixed Charge Coverage should be greater than 1.1</a:t>
          </a:r>
        </a:p>
      </cdr:txBody>
    </cdr:sp>
  </cdr:relSizeAnchor>
  <cdr:relSizeAnchor xmlns:cdr="http://schemas.openxmlformats.org/drawingml/2006/chartDrawing">
    <cdr:from>
      <cdr:x>0</cdr:x>
      <cdr:y>0.37773</cdr:y>
    </cdr:from>
    <cdr:to>
      <cdr:x>1</cdr:x>
      <cdr:y>0.47352</cdr:y>
    </cdr:to>
    <cdr:sp macro="" textlink="">
      <cdr:nvSpPr>
        <cdr:cNvPr id="717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4193" y="1079698"/>
          <a:ext cx="4945363" cy="2744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32004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200" b="1" i="0" strike="noStrike">
              <a:solidFill>
                <a:srgbClr val="FFFFFF"/>
              </a:solidFill>
              <a:latin typeface="Arial"/>
              <a:cs typeface="Arial"/>
            </a:rPr>
            <a:t>Revenue Bond Coverage should be greater than 2.0</a:t>
          </a:r>
        </a:p>
      </cdr:txBody>
    </cdr:sp>
  </cdr:relSizeAnchor>
</c:userShapes>
</file>

<file path=xl/drawings/drawing11.xml><?xml version="1.0" encoding="utf-8"?>
<c:userShapes xmlns:c="http://schemas.openxmlformats.org/drawingml/2006/chart">
  <cdr:relSizeAnchor xmlns:cdr="http://schemas.openxmlformats.org/drawingml/2006/chartDrawing">
    <cdr:from>
      <cdr:x>0.48417</cdr:x>
      <cdr:y>0.12332</cdr:y>
    </cdr:from>
    <cdr:to>
      <cdr:x>0.53594</cdr:x>
      <cdr:y>0.1729</cdr:y>
    </cdr:to>
    <cdr:sp macro="" textlink="">
      <cdr:nvSpPr>
        <cdr:cNvPr id="819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5329" y="350780"/>
          <a:ext cx="38264" cy="1420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  <cdr:relSizeAnchor xmlns:cdr="http://schemas.openxmlformats.org/drawingml/2006/chartDrawing">
    <cdr:from>
      <cdr:x>0.10575</cdr:x>
      <cdr:y>0.03811</cdr:y>
    </cdr:from>
    <cdr:to>
      <cdr:x>0.15581</cdr:x>
      <cdr:y>0.23765</cdr:y>
    </cdr:to>
    <cdr:sp macro="" textlink="[1]BGT_Other!$C$15">
      <cdr:nvSpPr>
        <cdr:cNvPr id="8194" name="Text Box 2"/>
        <cdr:cNvSpPr txBox="1">
          <a:spLocks xmlns:a="http://schemas.openxmlformats.org/drawingml/2006/main" noChangeArrowheads="1" noTextEdit="1"/>
        </cdr:cNvSpPr>
      </cdr:nvSpPr>
      <cdr:spPr bwMode="auto">
        <a:xfrm xmlns:a="http://schemas.openxmlformats.org/drawingml/2006/main">
          <a:off x="75624" y="106658"/>
          <a:ext cx="36999" cy="5716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0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54864" tIns="41148" rIns="54864" bIns="41148" anchor="ctr" upright="1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xl/drawings/drawing12.xml><?xml version="1.0" encoding="utf-8"?>
<c:userShapes xmlns:c="http://schemas.openxmlformats.org/drawingml/2006/chart">
  <cdr:relSizeAnchor xmlns:cdr="http://schemas.openxmlformats.org/drawingml/2006/chartDrawing">
    <cdr:from>
      <cdr:x>0.38739</cdr:x>
      <cdr:y>0.10045</cdr:y>
    </cdr:from>
    <cdr:to>
      <cdr:x>0.40257</cdr:x>
      <cdr:y>0.12043</cdr:y>
    </cdr:to>
    <cdr:sp macro="" textlink="">
      <cdr:nvSpPr>
        <cdr:cNvPr id="2969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4108" y="285267"/>
          <a:ext cx="77835" cy="572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3.xml><?xml version="1.0" encoding="utf-8"?>
<c:userShapes xmlns:c="http://schemas.openxmlformats.org/drawingml/2006/chart">
  <cdr:relSizeAnchor xmlns:cdr="http://schemas.openxmlformats.org/drawingml/2006/chartDrawing">
    <cdr:from>
      <cdr:x>0.4011</cdr:x>
      <cdr:y>0.12067</cdr:y>
    </cdr:from>
    <cdr:to>
      <cdr:x>0.41946</cdr:x>
      <cdr:y>0.14811</cdr:y>
    </cdr:to>
    <cdr:sp macro="" textlink="">
      <cdr:nvSpPr>
        <cdr:cNvPr id="7065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54410" y="343195"/>
          <a:ext cx="94155" cy="786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4.xml><?xml version="1.0" encoding="utf-8"?>
<c:userShapes xmlns:c="http://schemas.openxmlformats.org/drawingml/2006/chart">
  <cdr:relSizeAnchor xmlns:cdr="http://schemas.openxmlformats.org/drawingml/2006/chartDrawing">
    <cdr:from>
      <cdr:x>0.38715</cdr:x>
      <cdr:y>0.10334</cdr:y>
    </cdr:from>
    <cdr:to>
      <cdr:x>0.40526</cdr:x>
      <cdr:y>0.12597</cdr:y>
    </cdr:to>
    <cdr:sp macro="" textlink="">
      <cdr:nvSpPr>
        <cdr:cNvPr id="10649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2853" y="293543"/>
          <a:ext cx="92899" cy="648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5.xml><?xml version="1.0" encoding="utf-8"?>
<c:userShapes xmlns:c="http://schemas.openxmlformats.org/drawingml/2006/chart">
  <cdr:relSizeAnchor xmlns:cdr="http://schemas.openxmlformats.org/drawingml/2006/chartDrawing">
    <cdr:from>
      <cdr:x>0.38445</cdr:x>
      <cdr:y>0.09419</cdr:y>
    </cdr:from>
    <cdr:to>
      <cdr:x>0.40184</cdr:x>
      <cdr:y>0.11297</cdr:y>
    </cdr:to>
    <cdr:sp macro="" textlink="">
      <cdr:nvSpPr>
        <cdr:cNvPr id="1075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69044" y="267338"/>
          <a:ext cx="89133" cy="537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6.xml><?xml version="1.0" encoding="utf-8"?>
<c:userShapes xmlns:c="http://schemas.openxmlformats.org/drawingml/2006/chart">
  <cdr:relSizeAnchor xmlns:cdr="http://schemas.openxmlformats.org/drawingml/2006/chartDrawing">
    <cdr:from>
      <cdr:x>0.38298</cdr:x>
      <cdr:y>0.09483</cdr:y>
    </cdr:from>
    <cdr:to>
      <cdr:x>0.40061</cdr:x>
      <cdr:y>0.11313</cdr:y>
    </cdr:to>
    <cdr:sp macro="" textlink="">
      <cdr:nvSpPr>
        <cdr:cNvPr id="10854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64411" y="270614"/>
          <a:ext cx="90525" cy="527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7.xml><?xml version="1.0" encoding="utf-8"?>
<c:userShapes xmlns:c="http://schemas.openxmlformats.org/drawingml/2006/chart">
  <cdr:relSizeAnchor xmlns:cdr="http://schemas.openxmlformats.org/drawingml/2006/chartDrawing">
    <cdr:from>
      <cdr:x>0.36342</cdr:x>
      <cdr:y>0.1043</cdr:y>
    </cdr:from>
    <cdr:to>
      <cdr:x>0.38352</cdr:x>
      <cdr:y>0.12452</cdr:y>
    </cdr:to>
    <cdr:sp macro="" textlink="">
      <cdr:nvSpPr>
        <cdr:cNvPr id="12185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21772" y="296301"/>
          <a:ext cx="112003" cy="579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8.xml><?xml version="1.0" encoding="utf-8"?>
<c:userShapes xmlns:c="http://schemas.openxmlformats.org/drawingml/2006/chart">
  <cdr:relSizeAnchor xmlns:cdr="http://schemas.openxmlformats.org/drawingml/2006/chartDrawing">
    <cdr:from>
      <cdr:x>0.39523</cdr:x>
      <cdr:y>0.10358</cdr:y>
    </cdr:from>
    <cdr:to>
      <cdr:x>0.41261</cdr:x>
      <cdr:y>0.12597</cdr:y>
    </cdr:to>
    <cdr:sp macro="" textlink="">
      <cdr:nvSpPr>
        <cdr:cNvPr id="51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24281" y="294232"/>
          <a:ext cx="89133" cy="641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19.xml><?xml version="1.0" encoding="utf-8"?>
<xdr:wsDr xmlns:xdr="http://schemas.openxmlformats.org/drawingml/2006/spreadsheetDrawing" xmlns:a="http://schemas.openxmlformats.org/drawingml/2006/main">
  <xdr:twoCellAnchor>
    <xdr:from>
      <xdr:col>0</xdr:col>
      <xdr:colOff>0</xdr:colOff>
      <xdr:row>2</xdr:row>
      <xdr:rowOff>0</xdr:rowOff>
    </xdr:from>
    <xdr:to>
      <xdr:col>1</xdr:col>
      <xdr:colOff>0</xdr:colOff>
      <xdr:row>3</xdr:row>
      <xdr:rowOff>0</xdr:rowOff>
    </xdr:to>
    <xdr:graphicFrame macro="">
      <xdr:nvGraphicFramePr>
        <xdr:cNvPr id="2" name="Chart 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twoCellAnchor>
  <xdr:twoCellAnchor>
    <xdr:from>
      <xdr:col>1</xdr:col>
      <xdr:colOff>0</xdr:colOff>
      <xdr:row>4</xdr:row>
      <xdr:rowOff>0</xdr:rowOff>
    </xdr:from>
    <xdr:to>
      <xdr:col>2</xdr:col>
      <xdr:colOff>0</xdr:colOff>
      <xdr:row>5</xdr:row>
      <xdr:rowOff>0</xdr:rowOff>
    </xdr:to>
    <xdr:graphicFrame macro="">
      <xdr:nvGraphicFramePr>
        <xdr:cNvPr id="3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"/>
        </a:graphicData>
      </a:graphic>
    </xdr:graphicFrame>
    <xdr:clientData/>
  </xdr:twoCellAnchor>
  <xdr:twoCellAnchor>
    <xdr:from>
      <xdr:col>0</xdr:col>
      <xdr:colOff>0</xdr:colOff>
      <xdr:row>8</xdr:row>
      <xdr:rowOff>0</xdr:rowOff>
    </xdr:from>
    <xdr:to>
      <xdr:col>1</xdr:col>
      <xdr:colOff>0</xdr:colOff>
      <xdr:row>9</xdr:row>
      <xdr:rowOff>0</xdr:rowOff>
    </xdr:to>
    <xdr:graphicFrame macro="">
      <xdr:nvGraphicFramePr>
        <xdr:cNvPr id="4" name="Chart 1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"/>
        </a:graphicData>
      </a:graphic>
    </xdr:graphicFrame>
    <xdr:clientData/>
  </xdr:twoCellAnchor>
  <xdr:twoCellAnchor>
    <xdr:from>
      <xdr:col>0</xdr:col>
      <xdr:colOff>0</xdr:colOff>
      <xdr:row>10</xdr:row>
      <xdr:rowOff>22860</xdr:rowOff>
    </xdr:from>
    <xdr:to>
      <xdr:col>1</xdr:col>
      <xdr:colOff>0</xdr:colOff>
      <xdr:row>11</xdr:row>
      <xdr:rowOff>22860</xdr:rowOff>
    </xdr:to>
    <xdr:graphicFrame macro="">
      <xdr:nvGraphicFramePr>
        <xdr:cNvPr id="5" name="Chart 42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"/>
        </a:graphicData>
      </a:graphic>
    </xdr:graphicFrame>
    <xdr:clientData/>
  </xdr:twoCellAnchor>
  <xdr:twoCellAnchor>
    <xdr:from>
      <xdr:col>2</xdr:col>
      <xdr:colOff>0</xdr:colOff>
      <xdr:row>12</xdr:row>
      <xdr:rowOff>0</xdr:rowOff>
    </xdr:from>
    <xdr:to>
      <xdr:col>3</xdr:col>
      <xdr:colOff>0</xdr:colOff>
      <xdr:row>13</xdr:row>
      <xdr:rowOff>0</xdr:rowOff>
    </xdr:to>
    <xdr:graphicFrame macro="">
      <xdr:nvGraphicFramePr>
        <xdr:cNvPr id="6" name="Chart 43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"/>
        </a:graphicData>
      </a:graphic>
    </xdr:graphicFrame>
    <xdr:clientData/>
  </xdr:twoCellAnchor>
  <xdr:twoCellAnchor>
    <xdr:from>
      <xdr:col>0</xdr:col>
      <xdr:colOff>0</xdr:colOff>
      <xdr:row>12</xdr:row>
      <xdr:rowOff>0</xdr:rowOff>
    </xdr:from>
    <xdr:to>
      <xdr:col>1</xdr:col>
      <xdr:colOff>0</xdr:colOff>
      <xdr:row>13</xdr:row>
      <xdr:rowOff>0</xdr:rowOff>
    </xdr:to>
    <xdr:graphicFrame macro="">
      <xdr:nvGraphicFramePr>
        <xdr:cNvPr id="7" name="Chart 4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6"/>
        </a:graphicData>
      </a:graphic>
    </xdr:graphicFrame>
    <xdr:clientData/>
  </xdr:twoCellAnchor>
  <xdr:twoCellAnchor>
    <xdr:from>
      <xdr:col>1</xdr:col>
      <xdr:colOff>0</xdr:colOff>
      <xdr:row>10</xdr:row>
      <xdr:rowOff>0</xdr:rowOff>
    </xdr:from>
    <xdr:to>
      <xdr:col>2</xdr:col>
      <xdr:colOff>0</xdr:colOff>
      <xdr:row>11</xdr:row>
      <xdr:rowOff>0</xdr:rowOff>
    </xdr:to>
    <xdr:graphicFrame macro="">
      <xdr:nvGraphicFramePr>
        <xdr:cNvPr id="8" name="Chart 4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7"/>
        </a:graphicData>
      </a:graphic>
    </xdr:graphicFrame>
    <xdr:clientData/>
  </xdr:twoCellAnchor>
  <xdr:twoCellAnchor>
    <xdr:from>
      <xdr:col>0</xdr:col>
      <xdr:colOff>0</xdr:colOff>
      <xdr:row>14</xdr:row>
      <xdr:rowOff>0</xdr:rowOff>
    </xdr:from>
    <xdr:to>
      <xdr:col>1</xdr:col>
      <xdr:colOff>0</xdr:colOff>
      <xdr:row>15</xdr:row>
      <xdr:rowOff>0</xdr:rowOff>
    </xdr:to>
    <xdr:graphicFrame macro="">
      <xdr:nvGraphicFramePr>
        <xdr:cNvPr id="9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8"/>
        </a:graphicData>
      </a:graphic>
    </xdr:graphicFrame>
    <xdr:clientData/>
  </xdr:twoCellAnchor>
  <xdr:twoCellAnchor>
    <xdr:from>
      <xdr:col>0</xdr:col>
      <xdr:colOff>0</xdr:colOff>
      <xdr:row>16</xdr:row>
      <xdr:rowOff>0</xdr:rowOff>
    </xdr:from>
    <xdr:to>
      <xdr:col>1</xdr:col>
      <xdr:colOff>0</xdr:colOff>
      <xdr:row>17</xdr:row>
      <xdr:rowOff>0</xdr:rowOff>
    </xdr:to>
    <xdr:graphicFrame macro="">
      <xdr:nvGraphicFramePr>
        <xdr:cNvPr id="10" name="Chart 53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9"/>
        </a:graphicData>
      </a:graphic>
    </xdr:graphicFrame>
    <xdr:clientData/>
  </xdr:twoCellAnchor>
  <xdr:twoCellAnchor>
    <xdr:from>
      <xdr:col>1</xdr:col>
      <xdr:colOff>0</xdr:colOff>
      <xdr:row>16</xdr:row>
      <xdr:rowOff>0</xdr:rowOff>
    </xdr:from>
    <xdr:to>
      <xdr:col>2</xdr:col>
      <xdr:colOff>0</xdr:colOff>
      <xdr:row>17</xdr:row>
      <xdr:rowOff>0</xdr:rowOff>
    </xdr:to>
    <xdr:graphicFrame macro="">
      <xdr:nvGraphicFramePr>
        <xdr:cNvPr id="11" name="Chart 5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0"/>
        </a:graphicData>
      </a:graphic>
    </xdr:graphicFrame>
    <xdr:clientData/>
  </xdr:twoCellAnchor>
  <xdr:twoCellAnchor>
    <xdr:from>
      <xdr:col>0</xdr:col>
      <xdr:colOff>0</xdr:colOff>
      <xdr:row>18</xdr:row>
      <xdr:rowOff>0</xdr:rowOff>
    </xdr:from>
    <xdr:to>
      <xdr:col>1</xdr:col>
      <xdr:colOff>7620</xdr:colOff>
      <xdr:row>19</xdr:row>
      <xdr:rowOff>15240</xdr:rowOff>
    </xdr:to>
    <xdr:graphicFrame macro="">
      <xdr:nvGraphicFramePr>
        <xdr:cNvPr id="12" name="Chart 5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1"/>
        </a:graphicData>
      </a:graphic>
    </xdr:graphicFrame>
    <xdr:clientData/>
  </xdr:twoCellAnchor>
  <xdr:twoCellAnchor>
    <xdr:from>
      <xdr:col>0</xdr:col>
      <xdr:colOff>5061858</xdr:colOff>
      <xdr:row>18</xdr:row>
      <xdr:rowOff>54428</xdr:rowOff>
    </xdr:from>
    <xdr:to>
      <xdr:col>1</xdr:col>
      <xdr:colOff>5061857</xdr:colOff>
      <xdr:row>19</xdr:row>
      <xdr:rowOff>54428</xdr:rowOff>
    </xdr:to>
    <xdr:graphicFrame macro="">
      <xdr:nvGraphicFramePr>
        <xdr:cNvPr id="13" name="Chart 5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2"/>
        </a:graphicData>
      </a:graphic>
    </xdr:graphicFrame>
    <xdr:clientData/>
  </xdr:twoCellAnchor>
  <xdr:twoCellAnchor>
    <xdr:from>
      <xdr:col>2</xdr:col>
      <xdr:colOff>0</xdr:colOff>
      <xdr:row>14</xdr:row>
      <xdr:rowOff>0</xdr:rowOff>
    </xdr:from>
    <xdr:to>
      <xdr:col>3</xdr:col>
      <xdr:colOff>0</xdr:colOff>
      <xdr:row>15</xdr:row>
      <xdr:rowOff>0</xdr:rowOff>
    </xdr:to>
    <xdr:graphicFrame macro="">
      <xdr:nvGraphicFramePr>
        <xdr:cNvPr id="14" name="Chart 4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3"/>
        </a:graphicData>
      </a:graphic>
    </xdr:graphicFrame>
    <xdr:clientData/>
  </xdr:twoCellAnchor>
  <xdr:twoCellAnchor>
    <xdr:from>
      <xdr:col>2</xdr:col>
      <xdr:colOff>0</xdr:colOff>
      <xdr:row>12</xdr:row>
      <xdr:rowOff>0</xdr:rowOff>
    </xdr:from>
    <xdr:to>
      <xdr:col>3</xdr:col>
      <xdr:colOff>0</xdr:colOff>
      <xdr:row>13</xdr:row>
      <xdr:rowOff>0</xdr:rowOff>
    </xdr:to>
    <xdr:graphicFrame macro="">
      <xdr:nvGraphicFramePr>
        <xdr:cNvPr id="15" name="Chart 42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4"/>
        </a:graphicData>
      </a:graphic>
    </xdr:graphicFrame>
    <xdr:clientData/>
  </xdr:twoCellAnchor>
  <xdr:twoCellAnchor>
    <xdr:from>
      <xdr:col>2</xdr:col>
      <xdr:colOff>0</xdr:colOff>
      <xdr:row>2</xdr:row>
      <xdr:rowOff>0</xdr:rowOff>
    </xdr:from>
    <xdr:to>
      <xdr:col>3</xdr:col>
      <xdr:colOff>0</xdr:colOff>
      <xdr:row>3</xdr:row>
      <xdr:rowOff>0</xdr:rowOff>
    </xdr:to>
    <xdr:graphicFrame macro="">
      <xdr:nvGraphicFramePr>
        <xdr:cNvPr id="16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5"/>
        </a:graphicData>
      </a:graphic>
    </xdr:graphicFrame>
    <xdr:clientData/>
  </xdr:twoCellAnchor>
  <xdr:twoCellAnchor>
    <xdr:from>
      <xdr:col>2</xdr:col>
      <xdr:colOff>0</xdr:colOff>
      <xdr:row>8</xdr:row>
      <xdr:rowOff>0</xdr:rowOff>
    </xdr:from>
    <xdr:to>
      <xdr:col>2</xdr:col>
      <xdr:colOff>5118847</xdr:colOff>
      <xdr:row>9</xdr:row>
      <xdr:rowOff>0</xdr:rowOff>
    </xdr:to>
    <xdr:graphicFrame macro="">
      <xdr:nvGraphicFramePr>
        <xdr:cNvPr id="17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6"/>
        </a:graphicData>
      </a:graphic>
    </xdr:graphicFrame>
    <xdr:clientData/>
  </xdr:twoCellAnchor>
  <xdr:twoCellAnchor>
    <xdr:from>
      <xdr:col>2</xdr:col>
      <xdr:colOff>0</xdr:colOff>
      <xdr:row>16</xdr:row>
      <xdr:rowOff>0</xdr:rowOff>
    </xdr:from>
    <xdr:to>
      <xdr:col>2</xdr:col>
      <xdr:colOff>5118847</xdr:colOff>
      <xdr:row>17</xdr:row>
      <xdr:rowOff>0</xdr:rowOff>
    </xdr:to>
    <xdr:graphicFrame macro="">
      <xdr:nvGraphicFramePr>
        <xdr:cNvPr id="18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7"/>
        </a:graphicData>
      </a:graphic>
    </xdr:graphicFrame>
    <xdr:clientData/>
  </xdr:twoCellAnchor>
  <xdr:twoCellAnchor>
    <xdr:from>
      <xdr:col>2</xdr:col>
      <xdr:colOff>0</xdr:colOff>
      <xdr:row>6</xdr:row>
      <xdr:rowOff>0</xdr:rowOff>
    </xdr:from>
    <xdr:to>
      <xdr:col>2</xdr:col>
      <xdr:colOff>5118847</xdr:colOff>
      <xdr:row>7</xdr:row>
      <xdr:rowOff>0</xdr:rowOff>
    </xdr:to>
    <xdr:graphicFrame macro="">
      <xdr:nvGraphicFramePr>
        <xdr:cNvPr id="19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8"/>
        </a:graphicData>
      </a:graphic>
    </xdr:graphicFrame>
    <xdr:clientData/>
  </xdr:twoCellAnchor>
  <xdr:twoCellAnchor>
    <xdr:from>
      <xdr:col>0</xdr:col>
      <xdr:colOff>0</xdr:colOff>
      <xdr:row>4</xdr:row>
      <xdr:rowOff>0</xdr:rowOff>
    </xdr:from>
    <xdr:to>
      <xdr:col>0</xdr:col>
      <xdr:colOff>5118847</xdr:colOff>
      <xdr:row>5</xdr:row>
      <xdr:rowOff>0</xdr:rowOff>
    </xdr:to>
    <xdr:graphicFrame macro="">
      <xdr:nvGraphicFramePr>
        <xdr:cNvPr id="20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9"/>
        </a:graphicData>
      </a:graphic>
    </xdr:graphicFrame>
    <xdr:clientData/>
  </xdr:twoCellAnchor>
  <xdr:twoCellAnchor>
    <xdr:from>
      <xdr:col>2</xdr:col>
      <xdr:colOff>0</xdr:colOff>
      <xdr:row>10</xdr:row>
      <xdr:rowOff>0</xdr:rowOff>
    </xdr:from>
    <xdr:to>
      <xdr:col>3</xdr:col>
      <xdr:colOff>2561</xdr:colOff>
      <xdr:row>11</xdr:row>
      <xdr:rowOff>0</xdr:rowOff>
    </xdr:to>
    <xdr:graphicFrame macro="">
      <xdr:nvGraphicFramePr>
        <xdr:cNvPr id="21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0"/>
        </a:graphicData>
      </a:graphic>
    </xdr:graphicFrame>
    <xdr:clientData/>
  </xdr:twoCellAnchor>
  <xdr:twoCellAnchor>
    <xdr:from>
      <xdr:col>1</xdr:col>
      <xdr:colOff>0</xdr:colOff>
      <xdr:row>2</xdr:row>
      <xdr:rowOff>0</xdr:rowOff>
    </xdr:from>
    <xdr:to>
      <xdr:col>2</xdr:col>
      <xdr:colOff>2562</xdr:colOff>
      <xdr:row>3</xdr:row>
      <xdr:rowOff>2241</xdr:rowOff>
    </xdr:to>
    <xdr:graphicFrame macro="">
      <xdr:nvGraphicFramePr>
        <xdr:cNvPr id="22" name="Chart 3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1"/>
        </a:graphicData>
      </a:graphic>
    </xdr:graphicFrame>
    <xdr:clientData/>
  </xdr:twoCellAnchor>
  <xdr:twoCellAnchor>
    <xdr:from>
      <xdr:col>3</xdr:col>
      <xdr:colOff>197224</xdr:colOff>
      <xdr:row>10</xdr:row>
      <xdr:rowOff>2079812</xdr:rowOff>
    </xdr:from>
    <xdr:to>
      <xdr:col>8</xdr:col>
      <xdr:colOff>308389</xdr:colOff>
      <xdr:row>10</xdr:row>
      <xdr:rowOff>2452591</xdr:rowOff>
    </xdr:to>
    <xdr:sp macro="" textlink="">
      <xdr:nvSpPr>
        <xdr:cNvPr id="23" name="TextBox 1"/>
        <xdr:cNvSpPr txBox="1"/>
      </xdr:nvSpPr>
      <xdr:spPr>
        <a:xfrm>
          <a:off x="15913474" y="15748187"/>
          <a:ext cx="3921165" cy="372779"/>
        </a:xfrm>
        <a:prstGeom prst="rect">
          <a:avLst/>
        </a:prstGeom>
        <a:solidFill>
          <a:schemeClr val="bg1"/>
        </a:solidFill>
        <a:ln>
          <a:solidFill>
            <a:srgbClr val="000000"/>
          </a:solidFill>
        </a:ln>
      </xdr:spPr>
      <xdr:txBody>
        <a:bodyPr wrap="square" lIns="0" tIns="0" rIns="0" bIns="0" rtlCol="0">
          <a:no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en-US" sz="1100"/>
            <a:t>* includes Water Rate Stabilization Fund, Water Treatment </a:t>
          </a:r>
        </a:p>
        <a:p>
          <a:r>
            <a:rPr lang="en-US" sz="1100"/>
            <a:t>   Surcharge Stabilization Fund and the Revenue Remainder Fund</a:t>
          </a:r>
        </a:p>
      </xdr:txBody>
    </xdr:sp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54</xdr:col>
      <xdr:colOff>198120</xdr:colOff>
      <xdr:row>7</xdr:row>
      <xdr:rowOff>38100</xdr:rowOff>
    </xdr:from>
    <xdr:to>
      <xdr:col>54</xdr:col>
      <xdr:colOff>274320</xdr:colOff>
      <xdr:row>8</xdr:row>
      <xdr:rowOff>106680</xdr:rowOff>
    </xdr:to>
    <xdr:sp macro="" textlink="">
      <xdr:nvSpPr>
        <xdr:cNvPr id="2" name="Text Box 1"/>
        <xdr:cNvSpPr txBox="1">
          <a:spLocks noChangeArrowheads="1"/>
        </xdr:cNvSpPr>
      </xdr:nvSpPr>
      <xdr:spPr bwMode="auto">
        <a:xfrm>
          <a:off x="51814095" y="1104900"/>
          <a:ext cx="76200" cy="220980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</xdr:sp>
    <xdr:clientData/>
  </xdr:twoCellAnchor>
  <xdr:oneCellAnchor>
    <xdr:from>
      <xdr:col>54</xdr:col>
      <xdr:colOff>141515</xdr:colOff>
      <xdr:row>7</xdr:row>
      <xdr:rowOff>9797</xdr:rowOff>
    </xdr:from>
    <xdr:ext cx="2606040" cy="441960"/>
    <xdr:sp macro="" textlink="">
      <xdr:nvSpPr>
        <xdr:cNvPr id="3" name="Text Box 2"/>
        <xdr:cNvSpPr txBox="1">
          <a:spLocks noChangeArrowheads="1"/>
        </xdr:cNvSpPr>
      </xdr:nvSpPr>
      <xdr:spPr bwMode="auto">
        <a:xfrm>
          <a:off x="51757490" y="1076597"/>
          <a:ext cx="2606040" cy="441960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Supply Programs</a:t>
          </a:r>
        </a:p>
      </xdr:txBody>
    </xdr:sp>
    <xdr:clientData/>
  </xdr:oneCellAnchor>
</xdr:wsDr>
</file>

<file path=xl/drawings/drawing20.xml><?xml version="1.0" encoding="utf-8"?>
<c:userShapes xmlns:c="http://schemas.openxmlformats.org/drawingml/2006/chart">
  <cdr:relSizeAnchor xmlns:cdr="http://schemas.openxmlformats.org/drawingml/2006/chartDrawing">
    <cdr:from>
      <cdr:x>0.39523</cdr:x>
      <cdr:y>0.10358</cdr:y>
    </cdr:from>
    <cdr:to>
      <cdr:x>0.41261</cdr:x>
      <cdr:y>0.12597</cdr:y>
    </cdr:to>
    <cdr:sp macro="" textlink="">
      <cdr:nvSpPr>
        <cdr:cNvPr id="51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24281" y="294232"/>
          <a:ext cx="89133" cy="641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21.xml><?xml version="1.0" encoding="utf-8"?>
<c:userShapes xmlns:c="http://schemas.openxmlformats.org/drawingml/2006/chart">
  <cdr:relSizeAnchor xmlns:cdr="http://schemas.openxmlformats.org/drawingml/2006/chartDrawing">
    <cdr:from>
      <cdr:x>0.38739</cdr:x>
      <cdr:y>0.10045</cdr:y>
    </cdr:from>
    <cdr:to>
      <cdr:x>0.40257</cdr:x>
      <cdr:y>0.12043</cdr:y>
    </cdr:to>
    <cdr:sp macro="" textlink="">
      <cdr:nvSpPr>
        <cdr:cNvPr id="2969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4108" y="285267"/>
          <a:ext cx="77835" cy="572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22.xml><?xml version="1.0" encoding="utf-8"?>
<c:userShapes xmlns:c="http://schemas.openxmlformats.org/drawingml/2006/chart">
  <cdr:relSizeAnchor xmlns:cdr="http://schemas.openxmlformats.org/drawingml/2006/chartDrawing">
    <cdr:from>
      <cdr:x>0.38715</cdr:x>
      <cdr:y>0.10334</cdr:y>
    </cdr:from>
    <cdr:to>
      <cdr:x>0.40526</cdr:x>
      <cdr:y>0.12597</cdr:y>
    </cdr:to>
    <cdr:sp macro="" textlink="">
      <cdr:nvSpPr>
        <cdr:cNvPr id="10649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2853" y="293543"/>
          <a:ext cx="92899" cy="648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23.xml><?xml version="1.0" encoding="utf-8"?>
<c:userShapes xmlns:c="http://schemas.openxmlformats.org/drawingml/2006/chart">
  <cdr:relSizeAnchor xmlns:cdr="http://schemas.openxmlformats.org/drawingml/2006/chartDrawing">
    <cdr:from>
      <cdr:x>0.38445</cdr:x>
      <cdr:y>0.09419</cdr:y>
    </cdr:from>
    <cdr:to>
      <cdr:x>0.40184</cdr:x>
      <cdr:y>0.11297</cdr:y>
    </cdr:to>
    <cdr:sp macro="" textlink="">
      <cdr:nvSpPr>
        <cdr:cNvPr id="1075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69044" y="267338"/>
          <a:ext cx="89133" cy="537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24.xml><?xml version="1.0" encoding="utf-8"?>
<c:userShapes xmlns:c="http://schemas.openxmlformats.org/drawingml/2006/chart">
  <cdr:relSizeAnchor xmlns:cdr="http://schemas.openxmlformats.org/drawingml/2006/chartDrawing">
    <cdr:from>
      <cdr:x>0.38298</cdr:x>
      <cdr:y>0.09483</cdr:y>
    </cdr:from>
    <cdr:to>
      <cdr:x>0.40061</cdr:x>
      <cdr:y>0.11313</cdr:y>
    </cdr:to>
    <cdr:sp macro="" textlink="">
      <cdr:nvSpPr>
        <cdr:cNvPr id="10854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64411" y="270614"/>
          <a:ext cx="90525" cy="527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25.xml><?xml version="1.0" encoding="utf-8"?>
<c:userShapes xmlns:c="http://schemas.openxmlformats.org/drawingml/2006/chart">
  <cdr:relSizeAnchor xmlns:cdr="http://schemas.openxmlformats.org/drawingml/2006/chartDrawing">
    <cdr:from>
      <cdr:x>0.38739</cdr:x>
      <cdr:y>0.10045</cdr:y>
    </cdr:from>
    <cdr:to>
      <cdr:x>0.40257</cdr:x>
      <cdr:y>0.12043</cdr:y>
    </cdr:to>
    <cdr:sp macro="" textlink="">
      <cdr:nvSpPr>
        <cdr:cNvPr id="2969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4108" y="285267"/>
          <a:ext cx="77835" cy="572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drawings/drawing3.xml><?xml version="1.0" encoding="utf-8"?>
<xdr:wsDr xmlns:xdr="http://schemas.openxmlformats.org/drawingml/2006/spreadsheetDrawing" xmlns:a="http://schemas.openxmlformats.org/drawingml/2006/main">
  <xdr:oneCellAnchor>
    <xdr:from>
      <xdr:col>24</xdr:col>
      <xdr:colOff>144630</xdr:colOff>
      <xdr:row>7</xdr:row>
      <xdr:rowOff>157929</xdr:rowOff>
    </xdr:from>
    <xdr:ext cx="2196856" cy="424930"/>
    <xdr:sp macro="" textlink="">
      <xdr:nvSpPr>
        <xdr:cNvPr id="2" name="Text Box 5"/>
        <xdr:cNvSpPr txBox="1">
          <a:spLocks noChangeArrowheads="1"/>
        </xdr:cNvSpPr>
      </xdr:nvSpPr>
      <xdr:spPr bwMode="auto">
        <a:xfrm>
          <a:off x="22290255" y="1453329"/>
          <a:ext cx="2196856" cy="424930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Fund Balances</a:t>
          </a:r>
        </a:p>
      </xdr:txBody>
    </xdr:sp>
    <xdr:clientData/>
  </xdr:oneCellAnchor>
</xdr:wsDr>
</file>

<file path=xl/drawings/drawing4.xml><?xml version="1.0" encoding="utf-8"?>
<xdr:wsDr xmlns:xdr="http://schemas.openxmlformats.org/drawingml/2006/spreadsheetDrawing" xmlns:a="http://schemas.openxmlformats.org/drawingml/2006/main">
  <xdr:oneCellAnchor>
    <xdr:from>
      <xdr:col>5</xdr:col>
      <xdr:colOff>63521</xdr:colOff>
      <xdr:row>3</xdr:row>
      <xdr:rowOff>33682</xdr:rowOff>
    </xdr:from>
    <xdr:ext cx="6863161" cy="404663"/>
    <xdr:sp macro="" textlink="">
      <xdr:nvSpPr>
        <xdr:cNvPr id="2" name="Text Box 1"/>
        <xdr:cNvSpPr txBox="1">
          <a:spLocks noChangeArrowheads="1"/>
        </xdr:cNvSpPr>
      </xdr:nvSpPr>
      <xdr:spPr bwMode="auto">
        <a:xfrm>
          <a:off x="3025796" y="462307"/>
          <a:ext cx="6863161" cy="404663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Sources and Uses by Fund - Proposed FY2015</a:t>
          </a:r>
        </a:p>
      </xdr:txBody>
    </xdr:sp>
    <xdr:clientData/>
  </xdr:oneCellAnchor>
  <xdr:twoCellAnchor>
    <xdr:from>
      <xdr:col>24</xdr:col>
      <xdr:colOff>660128</xdr:colOff>
      <xdr:row>18</xdr:row>
      <xdr:rowOff>103504</xdr:rowOff>
    </xdr:from>
    <xdr:to>
      <xdr:col>30</xdr:col>
      <xdr:colOff>457200</xdr:colOff>
      <xdr:row>54</xdr:row>
      <xdr:rowOff>27711</xdr:rowOff>
    </xdr:to>
    <xdr:sp macro="" textlink="">
      <xdr:nvSpPr>
        <xdr:cNvPr id="3" name="Text Box 2"/>
        <xdr:cNvSpPr txBox="1">
          <a:spLocks noChangeArrowheads="1"/>
        </xdr:cNvSpPr>
      </xdr:nvSpPr>
      <xdr:spPr bwMode="auto">
        <a:xfrm>
          <a:off x="14671403" y="2256154"/>
          <a:ext cx="4369072" cy="2972207"/>
        </a:xfrm>
        <a:prstGeom prst="rect">
          <a:avLst/>
        </a:prstGeom>
        <a:solidFill>
          <a:srgbClr val="FFFF00">
            <a:alpha val="54000"/>
          </a:srgbClr>
        </a:solidFill>
        <a:ln w="9525">
          <a:solidFill>
            <a:srgbClr val="000000"/>
          </a:solidFill>
          <a:miter lim="800000"/>
          <a:headEnd/>
          <a:tailEnd/>
        </a:ln>
      </xdr:spPr>
      <xdr:txBody>
        <a:bodyPr vertOverflow="clip" wrap="square" lIns="54864" tIns="41148" rIns="0" bIns="0" anchor="t" upright="1"/>
        <a:lstStyle/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r>
            <a:rPr lang="en-US" sz="2000" b="1" i="0" strike="noStrike">
              <a:solidFill>
                <a:sysClr val="windowText" lastClr="000000"/>
              </a:solidFill>
              <a:latin typeface="Arial"/>
              <a:cs typeface="Arial"/>
            </a:rPr>
            <a:t>NOT USED</a:t>
          </a:r>
        </a:p>
      </xdr:txBody>
    </xdr:sp>
    <xdr:clientData/>
  </xdr:twoCellAnchor>
</xdr:wsDr>
</file>

<file path=xl/drawings/drawing5.xml><?xml version="1.0" encoding="utf-8"?>
<xdr:wsDr xmlns:xdr="http://schemas.openxmlformats.org/drawingml/2006/spreadsheetDrawing" xmlns:a="http://schemas.openxmlformats.org/drawingml/2006/main">
  <xdr:oneCellAnchor>
    <xdr:from>
      <xdr:col>5</xdr:col>
      <xdr:colOff>54556</xdr:colOff>
      <xdr:row>3</xdr:row>
      <xdr:rowOff>78505</xdr:rowOff>
    </xdr:from>
    <xdr:ext cx="6863161" cy="404663"/>
    <xdr:sp macro="" textlink="">
      <xdr:nvSpPr>
        <xdr:cNvPr id="2" name="Text Box 1"/>
        <xdr:cNvSpPr txBox="1">
          <a:spLocks noChangeArrowheads="1"/>
        </xdr:cNvSpPr>
      </xdr:nvSpPr>
      <xdr:spPr bwMode="auto">
        <a:xfrm>
          <a:off x="3016831" y="507130"/>
          <a:ext cx="6863161" cy="404663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Sources and Uses by Fund - Proposed FY2016</a:t>
          </a:r>
        </a:p>
      </xdr:txBody>
    </xdr:sp>
    <xdr:clientData/>
  </xdr:oneCellAnchor>
  <xdr:twoCellAnchor>
    <xdr:from>
      <xdr:col>24</xdr:col>
      <xdr:colOff>660128</xdr:colOff>
      <xdr:row>18</xdr:row>
      <xdr:rowOff>103504</xdr:rowOff>
    </xdr:from>
    <xdr:to>
      <xdr:col>30</xdr:col>
      <xdr:colOff>457200</xdr:colOff>
      <xdr:row>54</xdr:row>
      <xdr:rowOff>27711</xdr:rowOff>
    </xdr:to>
    <xdr:sp macro="" textlink="">
      <xdr:nvSpPr>
        <xdr:cNvPr id="3" name="Text Box 2"/>
        <xdr:cNvSpPr txBox="1">
          <a:spLocks noChangeArrowheads="1"/>
        </xdr:cNvSpPr>
      </xdr:nvSpPr>
      <xdr:spPr bwMode="auto">
        <a:xfrm>
          <a:off x="14671403" y="2256154"/>
          <a:ext cx="4369072" cy="2972207"/>
        </a:xfrm>
        <a:prstGeom prst="rect">
          <a:avLst/>
        </a:prstGeom>
        <a:solidFill>
          <a:srgbClr val="FFFF00">
            <a:alpha val="54000"/>
          </a:srgbClr>
        </a:solidFill>
        <a:ln w="9525">
          <a:solidFill>
            <a:srgbClr val="000000"/>
          </a:solidFill>
          <a:miter lim="800000"/>
          <a:headEnd/>
          <a:tailEnd/>
        </a:ln>
      </xdr:spPr>
      <xdr:txBody>
        <a:bodyPr vertOverflow="clip" wrap="square" lIns="54864" tIns="41148" rIns="0" bIns="0" anchor="t" upright="1"/>
        <a:lstStyle/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r>
            <a:rPr lang="en-US" sz="2000" b="1" i="0" strike="noStrike">
              <a:solidFill>
                <a:sysClr val="windowText" lastClr="000000"/>
              </a:solidFill>
              <a:latin typeface="Arial"/>
              <a:cs typeface="Arial"/>
            </a:rPr>
            <a:t>NOT USED</a:t>
          </a:r>
        </a:p>
      </xdr:txBody>
    </xdr:sp>
    <xdr:clientData/>
  </xdr:twoCellAnchor>
</xdr:wsDr>
</file>

<file path=xl/drawings/drawing6.xml><?xml version="1.0" encoding="utf-8"?>
<xdr:wsDr xmlns:xdr="http://schemas.openxmlformats.org/drawingml/2006/spreadsheetDrawing" xmlns:a="http://schemas.openxmlformats.org/drawingml/2006/main">
  <xdr:oneCellAnchor>
    <xdr:from>
      <xdr:col>4</xdr:col>
      <xdr:colOff>18867</xdr:colOff>
      <xdr:row>65</xdr:row>
      <xdr:rowOff>31376</xdr:rowOff>
    </xdr:from>
    <xdr:ext cx="563880" cy="427109"/>
    <xdr:sp macro="" textlink="">
      <xdr:nvSpPr>
        <xdr:cNvPr id="2" name="Text Box 3"/>
        <xdr:cNvSpPr txBox="1">
          <a:spLocks noChangeArrowheads="1"/>
        </xdr:cNvSpPr>
      </xdr:nvSpPr>
      <xdr:spPr bwMode="auto">
        <a:xfrm>
          <a:off x="3638367" y="12566276"/>
          <a:ext cx="563880" cy="427109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CIP</a:t>
          </a:r>
        </a:p>
      </xdr:txBody>
    </xdr:sp>
    <xdr:clientData/>
  </xdr:oneCellAnchor>
  <xdr:twoCellAnchor>
    <xdr:from>
      <xdr:col>19</xdr:col>
      <xdr:colOff>283028</xdr:colOff>
      <xdr:row>73</xdr:row>
      <xdr:rowOff>173297</xdr:rowOff>
    </xdr:from>
    <xdr:to>
      <xdr:col>22</xdr:col>
      <xdr:colOff>135971</xdr:colOff>
      <xdr:row>96</xdr:row>
      <xdr:rowOff>128650</xdr:rowOff>
    </xdr:to>
    <xdr:sp macro="" textlink="">
      <xdr:nvSpPr>
        <xdr:cNvPr id="3" name="Text Box 2"/>
        <xdr:cNvSpPr txBox="1">
          <a:spLocks noChangeArrowheads="1"/>
        </xdr:cNvSpPr>
      </xdr:nvSpPr>
      <xdr:spPr bwMode="auto">
        <a:xfrm>
          <a:off x="17304203" y="14422697"/>
          <a:ext cx="4062993" cy="3898703"/>
        </a:xfrm>
        <a:prstGeom prst="rect">
          <a:avLst/>
        </a:prstGeom>
        <a:solidFill>
          <a:srgbClr val="FFFF00">
            <a:alpha val="54000"/>
          </a:srgbClr>
        </a:solidFill>
        <a:ln w="9525">
          <a:solidFill>
            <a:srgbClr val="000000"/>
          </a:solidFill>
          <a:miter lim="800000"/>
          <a:headEnd/>
          <a:tailEnd/>
        </a:ln>
      </xdr:spPr>
      <xdr:txBody>
        <a:bodyPr vertOverflow="clip" wrap="square" lIns="54864" tIns="41148" rIns="0" bIns="0" anchor="t" upright="1"/>
        <a:lstStyle/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endParaRPr lang="en-US" sz="2000" b="1" i="0" strike="noStrike">
            <a:solidFill>
              <a:sysClr val="windowText" lastClr="000000"/>
            </a:solidFill>
            <a:latin typeface="Arial"/>
            <a:cs typeface="Arial"/>
          </a:endParaRPr>
        </a:p>
        <a:p>
          <a:pPr algn="ctr" rtl="0">
            <a:defRPr sz="1000"/>
          </a:pPr>
          <a:r>
            <a:rPr lang="en-US" sz="2000" b="1" i="0" strike="noStrike">
              <a:solidFill>
                <a:sysClr val="windowText" lastClr="000000"/>
              </a:solidFill>
              <a:latin typeface="Arial"/>
              <a:cs typeface="Arial"/>
            </a:rPr>
            <a:t>NEED TO UPDATE</a:t>
          </a:r>
        </a:p>
      </xdr:txBody>
    </xdr:sp>
    <xdr:clientData/>
  </xdr:twoCellAnchor>
</xdr:wsDr>
</file>

<file path=xl/drawings/drawing7.xml><?xml version="1.0" encoding="utf-8"?>
<xdr:wsDr xmlns:xdr="http://schemas.openxmlformats.org/drawingml/2006/spreadsheetDrawing" xmlns:a="http://schemas.openxmlformats.org/drawingml/2006/main">
  <xdr:oneCellAnchor>
    <xdr:from>
      <xdr:col>24</xdr:col>
      <xdr:colOff>74322</xdr:colOff>
      <xdr:row>2</xdr:row>
      <xdr:rowOff>42604</xdr:rowOff>
    </xdr:from>
    <xdr:ext cx="2385060" cy="442108"/>
    <xdr:sp macro="" textlink="">
      <xdr:nvSpPr>
        <xdr:cNvPr id="2" name="Text Box 10"/>
        <xdr:cNvSpPr txBox="1">
          <a:spLocks noChangeArrowheads="1"/>
        </xdr:cNvSpPr>
      </xdr:nvSpPr>
      <xdr:spPr bwMode="auto">
        <a:xfrm>
          <a:off x="19295772" y="347404"/>
          <a:ext cx="2385060" cy="442108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Sources &amp; Uses</a:t>
          </a:r>
        </a:p>
      </xdr:txBody>
    </xdr:sp>
    <xdr:clientData/>
  </xdr:oneCellAnchor>
  <xdr:oneCellAnchor>
    <xdr:from>
      <xdr:col>49</xdr:col>
      <xdr:colOff>69747</xdr:colOff>
      <xdr:row>6</xdr:row>
      <xdr:rowOff>73889</xdr:rowOff>
    </xdr:from>
    <xdr:ext cx="3734099" cy="404663"/>
    <xdr:sp macro="" textlink="">
      <xdr:nvSpPr>
        <xdr:cNvPr id="3" name="Text Box 11"/>
        <xdr:cNvSpPr txBox="1">
          <a:spLocks noChangeArrowheads="1"/>
        </xdr:cNvSpPr>
      </xdr:nvSpPr>
      <xdr:spPr bwMode="auto">
        <a:xfrm>
          <a:off x="34988397" y="988289"/>
          <a:ext cx="3734099" cy="404663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Sources &amp; Uses - 10 year</a:t>
          </a:r>
        </a:p>
      </xdr:txBody>
    </xdr:sp>
    <xdr:clientData/>
  </xdr:oneCellAnchor>
  <xdr:oneCellAnchor>
    <xdr:from>
      <xdr:col>47</xdr:col>
      <xdr:colOff>399055</xdr:colOff>
      <xdr:row>63</xdr:row>
      <xdr:rowOff>38960</xdr:rowOff>
    </xdr:from>
    <xdr:ext cx="4811382" cy="404663"/>
    <xdr:sp macro="" textlink="">
      <xdr:nvSpPr>
        <xdr:cNvPr id="4" name="Text Box 11"/>
        <xdr:cNvSpPr txBox="1">
          <a:spLocks noChangeArrowheads="1"/>
        </xdr:cNvSpPr>
      </xdr:nvSpPr>
      <xdr:spPr bwMode="auto">
        <a:xfrm>
          <a:off x="34698580" y="9859235"/>
          <a:ext cx="4811382" cy="404663"/>
        </a:xfrm>
        <a:prstGeom prst="rect">
          <a:avLst/>
        </a:prstGeom>
        <a:noFill/>
        <a:ln w="9525">
          <a:noFill/>
          <a:miter lim="800000"/>
          <a:headEnd/>
          <a:tailEnd/>
        </a:ln>
      </xdr:spPr>
      <xdr:txBody>
        <a:bodyPr wrap="none" lIns="54864" tIns="50292" rIns="0" bIns="0" anchor="t" upright="1">
          <a:spAutoFit/>
        </a:bodyPr>
        <a:lstStyle/>
        <a:p>
          <a:pPr algn="l" rtl="0">
            <a:defRPr sz="1000"/>
          </a:pPr>
          <a:r>
            <a:rPr lang="en-US" sz="2400" b="1" i="0" strike="noStrike">
              <a:solidFill>
                <a:srgbClr val="000000"/>
              </a:solidFill>
              <a:latin typeface="Arial"/>
              <a:cs typeface="Arial"/>
            </a:rPr>
            <a:t>Sources &amp; Uses - 10 year</a:t>
          </a:r>
          <a:r>
            <a:rPr lang="en-US" sz="2400" b="1" i="0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n-US" sz="1400" b="1" i="0" strike="noStrike" baseline="0">
              <a:solidFill>
                <a:srgbClr val="000000"/>
              </a:solidFill>
              <a:latin typeface="Arial"/>
              <a:cs typeface="Arial"/>
            </a:rPr>
            <a:t>(</a:t>
          </a:r>
          <a:r>
            <a:rPr lang="en-US" sz="1400" b="1" i="0" strike="noStrike">
              <a:solidFill>
                <a:srgbClr val="000000"/>
              </a:solidFill>
              <a:latin typeface="Arial"/>
              <a:cs typeface="Arial"/>
            </a:rPr>
            <a:t>continue)</a:t>
          </a:r>
        </a:p>
      </xdr:txBody>
    </xdr:sp>
    <xdr:clientData/>
  </xdr:oneCellAnchor>
</xdr:wsDr>
</file>

<file path=xl/drawings/drawing8.xml><?xml version="1.0" encoding="utf-8"?>
<xdr:wsDr xmlns:xdr="http://schemas.openxmlformats.org/drawingml/2006/spreadsheetDrawing" xmlns:a="http://schemas.openxmlformats.org/drawingml/2006/main">
  <xdr:twoCellAnchor>
    <xdr:from>
      <xdr:col>0</xdr:col>
      <xdr:colOff>0</xdr:colOff>
      <xdr:row>2</xdr:row>
      <xdr:rowOff>0</xdr:rowOff>
    </xdr:from>
    <xdr:to>
      <xdr:col>1</xdr:col>
      <xdr:colOff>0</xdr:colOff>
      <xdr:row>3</xdr:row>
      <xdr:rowOff>0</xdr:rowOff>
    </xdr:to>
    <xdr:graphicFrame macro="">
      <xdr:nvGraphicFramePr>
        <xdr:cNvPr id="2" name="Chart 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twoCellAnchor>
  <xdr:twoCellAnchor>
    <xdr:from>
      <xdr:col>1</xdr:col>
      <xdr:colOff>0</xdr:colOff>
      <xdr:row>4</xdr:row>
      <xdr:rowOff>0</xdr:rowOff>
    </xdr:from>
    <xdr:to>
      <xdr:col>2</xdr:col>
      <xdr:colOff>0</xdr:colOff>
      <xdr:row>5</xdr:row>
      <xdr:rowOff>0</xdr:rowOff>
    </xdr:to>
    <xdr:graphicFrame macro="">
      <xdr:nvGraphicFramePr>
        <xdr:cNvPr id="3" name="Chart 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"/>
        </a:graphicData>
      </a:graphic>
    </xdr:graphicFrame>
    <xdr:clientData/>
  </xdr:twoCellAnchor>
  <xdr:twoCellAnchor>
    <xdr:from>
      <xdr:col>1</xdr:col>
      <xdr:colOff>0</xdr:colOff>
      <xdr:row>6</xdr:row>
      <xdr:rowOff>0</xdr:rowOff>
    </xdr:from>
    <xdr:to>
      <xdr:col>2</xdr:col>
      <xdr:colOff>0</xdr:colOff>
      <xdr:row>7</xdr:row>
      <xdr:rowOff>0</xdr:rowOff>
    </xdr:to>
    <xdr:graphicFrame macro="">
      <xdr:nvGraphicFramePr>
        <xdr:cNvPr id="4" name="Chart 7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"/>
        </a:graphicData>
      </a:graphic>
    </xdr:graphicFrame>
    <xdr:clientData/>
  </xdr:twoCellAnchor>
  <xdr:twoCellAnchor>
    <xdr:from>
      <xdr:col>0</xdr:col>
      <xdr:colOff>0</xdr:colOff>
      <xdr:row>8</xdr:row>
      <xdr:rowOff>0</xdr:rowOff>
    </xdr:from>
    <xdr:to>
      <xdr:col>1</xdr:col>
      <xdr:colOff>0</xdr:colOff>
      <xdr:row>9</xdr:row>
      <xdr:rowOff>0</xdr:rowOff>
    </xdr:to>
    <xdr:graphicFrame macro="">
      <xdr:nvGraphicFramePr>
        <xdr:cNvPr id="5" name="Chart 1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"/>
        </a:graphicData>
      </a:graphic>
    </xdr:graphicFrame>
    <xdr:clientData/>
  </xdr:twoCellAnchor>
  <xdr:twoCellAnchor>
    <xdr:from>
      <xdr:col>3</xdr:col>
      <xdr:colOff>0</xdr:colOff>
      <xdr:row>2</xdr:row>
      <xdr:rowOff>0</xdr:rowOff>
    </xdr:from>
    <xdr:to>
      <xdr:col>3</xdr:col>
      <xdr:colOff>0</xdr:colOff>
      <xdr:row>3</xdr:row>
      <xdr:rowOff>0</xdr:rowOff>
    </xdr:to>
    <xdr:graphicFrame macro="">
      <xdr:nvGraphicFramePr>
        <xdr:cNvPr id="6" name="Chart 1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"/>
        </a:graphicData>
      </a:graphic>
    </xdr:graphicFrame>
    <xdr:clientData/>
  </xdr:twoCellAnchor>
  <xdr:twoCellAnchor>
    <xdr:from>
      <xdr:col>3</xdr:col>
      <xdr:colOff>0</xdr:colOff>
      <xdr:row>2</xdr:row>
      <xdr:rowOff>0</xdr:rowOff>
    </xdr:from>
    <xdr:to>
      <xdr:col>3</xdr:col>
      <xdr:colOff>0</xdr:colOff>
      <xdr:row>3</xdr:row>
      <xdr:rowOff>0</xdr:rowOff>
    </xdr:to>
    <xdr:graphicFrame macro="">
      <xdr:nvGraphicFramePr>
        <xdr:cNvPr id="7" name="Chart 20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6"/>
        </a:graphicData>
      </a:graphic>
    </xdr:graphicFrame>
    <xdr:clientData/>
  </xdr:twoCellAnchor>
  <xdr:twoCellAnchor>
    <xdr:from>
      <xdr:col>3</xdr:col>
      <xdr:colOff>0</xdr:colOff>
      <xdr:row>6</xdr:row>
      <xdr:rowOff>0</xdr:rowOff>
    </xdr:from>
    <xdr:to>
      <xdr:col>3</xdr:col>
      <xdr:colOff>0</xdr:colOff>
      <xdr:row>7</xdr:row>
      <xdr:rowOff>0</xdr:rowOff>
    </xdr:to>
    <xdr:graphicFrame macro="">
      <xdr:nvGraphicFramePr>
        <xdr:cNvPr id="8" name="Chart 21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7"/>
        </a:graphicData>
      </a:graphic>
    </xdr:graphicFrame>
    <xdr:clientData/>
  </xdr:twoCellAnchor>
  <xdr:twoCellAnchor>
    <xdr:from>
      <xdr:col>3</xdr:col>
      <xdr:colOff>0</xdr:colOff>
      <xdr:row>6</xdr:row>
      <xdr:rowOff>0</xdr:rowOff>
    </xdr:from>
    <xdr:to>
      <xdr:col>3</xdr:col>
      <xdr:colOff>0</xdr:colOff>
      <xdr:row>7</xdr:row>
      <xdr:rowOff>0</xdr:rowOff>
    </xdr:to>
    <xdr:graphicFrame macro="">
      <xdr:nvGraphicFramePr>
        <xdr:cNvPr id="9" name="Chart 22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8"/>
        </a:graphicData>
      </a:graphic>
    </xdr:graphicFrame>
    <xdr:clientData/>
  </xdr:twoCellAnchor>
  <xdr:twoCellAnchor>
    <xdr:from>
      <xdr:col>3</xdr:col>
      <xdr:colOff>0</xdr:colOff>
      <xdr:row>10</xdr:row>
      <xdr:rowOff>0</xdr:rowOff>
    </xdr:from>
    <xdr:to>
      <xdr:col>3</xdr:col>
      <xdr:colOff>0</xdr:colOff>
      <xdr:row>11</xdr:row>
      <xdr:rowOff>0</xdr:rowOff>
    </xdr:to>
    <xdr:graphicFrame macro="">
      <xdr:nvGraphicFramePr>
        <xdr:cNvPr id="10" name="Chart 23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9"/>
        </a:graphicData>
      </a:graphic>
    </xdr:graphicFrame>
    <xdr:clientData/>
  </xdr:twoCellAnchor>
  <xdr:twoCellAnchor>
    <xdr:from>
      <xdr:col>3</xdr:col>
      <xdr:colOff>0</xdr:colOff>
      <xdr:row>10</xdr:row>
      <xdr:rowOff>0</xdr:rowOff>
    </xdr:from>
    <xdr:to>
      <xdr:col>3</xdr:col>
      <xdr:colOff>0</xdr:colOff>
      <xdr:row>11</xdr:row>
      <xdr:rowOff>0</xdr:rowOff>
    </xdr:to>
    <xdr:graphicFrame macro="">
      <xdr:nvGraphicFramePr>
        <xdr:cNvPr id="11" name="Chart 2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0"/>
        </a:graphicData>
      </a:graphic>
    </xdr:graphicFrame>
    <xdr:clientData/>
  </xdr:twoCellAnchor>
  <xdr:twoCellAnchor>
    <xdr:from>
      <xdr:col>3</xdr:col>
      <xdr:colOff>0</xdr:colOff>
      <xdr:row>16</xdr:row>
      <xdr:rowOff>0</xdr:rowOff>
    </xdr:from>
    <xdr:to>
      <xdr:col>3</xdr:col>
      <xdr:colOff>0</xdr:colOff>
      <xdr:row>17</xdr:row>
      <xdr:rowOff>0</xdr:rowOff>
    </xdr:to>
    <xdr:graphicFrame macro="">
      <xdr:nvGraphicFramePr>
        <xdr:cNvPr id="12" name="Chart 2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1"/>
        </a:graphicData>
      </a:graphic>
    </xdr:graphicFrame>
    <xdr:clientData/>
  </xdr:twoCellAnchor>
  <xdr:twoCellAnchor>
    <xdr:from>
      <xdr:col>3</xdr:col>
      <xdr:colOff>0</xdr:colOff>
      <xdr:row>8</xdr:row>
      <xdr:rowOff>0</xdr:rowOff>
    </xdr:from>
    <xdr:to>
      <xdr:col>3</xdr:col>
      <xdr:colOff>0</xdr:colOff>
      <xdr:row>9</xdr:row>
      <xdr:rowOff>0</xdr:rowOff>
    </xdr:to>
    <xdr:graphicFrame macro="">
      <xdr:nvGraphicFramePr>
        <xdr:cNvPr id="13" name="Chart 2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2"/>
        </a:graphicData>
      </a:graphic>
    </xdr:graphicFrame>
    <xdr:clientData/>
  </xdr:twoCellAnchor>
  <xdr:twoCellAnchor>
    <xdr:from>
      <xdr:col>3</xdr:col>
      <xdr:colOff>0</xdr:colOff>
      <xdr:row>16</xdr:row>
      <xdr:rowOff>320040</xdr:rowOff>
    </xdr:from>
    <xdr:to>
      <xdr:col>3</xdr:col>
      <xdr:colOff>0</xdr:colOff>
      <xdr:row>18</xdr:row>
      <xdr:rowOff>0</xdr:rowOff>
    </xdr:to>
    <xdr:graphicFrame macro="">
      <xdr:nvGraphicFramePr>
        <xdr:cNvPr id="14" name="Chart 27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3"/>
        </a:graphicData>
      </a:graphic>
    </xdr:graphicFrame>
    <xdr:clientData/>
  </xdr:twoCellAnchor>
  <xdr:twoCellAnchor>
    <xdr:from>
      <xdr:col>3</xdr:col>
      <xdr:colOff>0</xdr:colOff>
      <xdr:row>18</xdr:row>
      <xdr:rowOff>0</xdr:rowOff>
    </xdr:from>
    <xdr:to>
      <xdr:col>3</xdr:col>
      <xdr:colOff>0</xdr:colOff>
      <xdr:row>19</xdr:row>
      <xdr:rowOff>0</xdr:rowOff>
    </xdr:to>
    <xdr:graphicFrame macro="">
      <xdr:nvGraphicFramePr>
        <xdr:cNvPr id="15" name="Chart 28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4"/>
        </a:graphicData>
      </a:graphic>
    </xdr:graphicFrame>
    <xdr:clientData/>
  </xdr:twoCellAnchor>
  <xdr:twoCellAnchor>
    <xdr:from>
      <xdr:col>3</xdr:col>
      <xdr:colOff>0</xdr:colOff>
      <xdr:row>8</xdr:row>
      <xdr:rowOff>0</xdr:rowOff>
    </xdr:from>
    <xdr:to>
      <xdr:col>3</xdr:col>
      <xdr:colOff>0</xdr:colOff>
      <xdr:row>9</xdr:row>
      <xdr:rowOff>0</xdr:rowOff>
    </xdr:to>
    <xdr:graphicFrame macro="">
      <xdr:nvGraphicFramePr>
        <xdr:cNvPr id="16" name="Chart 2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5"/>
        </a:graphicData>
      </a:graphic>
    </xdr:graphicFrame>
    <xdr:clientData/>
  </xdr:twoCellAnchor>
  <xdr:twoCellAnchor>
    <xdr:from>
      <xdr:col>3</xdr:col>
      <xdr:colOff>0</xdr:colOff>
      <xdr:row>4</xdr:row>
      <xdr:rowOff>0</xdr:rowOff>
    </xdr:from>
    <xdr:to>
      <xdr:col>3</xdr:col>
      <xdr:colOff>0</xdr:colOff>
      <xdr:row>5</xdr:row>
      <xdr:rowOff>0</xdr:rowOff>
    </xdr:to>
    <xdr:graphicFrame macro="">
      <xdr:nvGraphicFramePr>
        <xdr:cNvPr id="17" name="Chart 31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6"/>
        </a:graphicData>
      </a:graphic>
    </xdr:graphicFrame>
    <xdr:clientData/>
  </xdr:twoCellAnchor>
  <xdr:twoCellAnchor>
    <xdr:from>
      <xdr:col>3</xdr:col>
      <xdr:colOff>0</xdr:colOff>
      <xdr:row>4</xdr:row>
      <xdr:rowOff>0</xdr:rowOff>
    </xdr:from>
    <xdr:to>
      <xdr:col>3</xdr:col>
      <xdr:colOff>0</xdr:colOff>
      <xdr:row>5</xdr:row>
      <xdr:rowOff>0</xdr:rowOff>
    </xdr:to>
    <xdr:graphicFrame macro="">
      <xdr:nvGraphicFramePr>
        <xdr:cNvPr id="18" name="Chart 32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7"/>
        </a:graphicData>
      </a:graphic>
    </xdr:graphicFrame>
    <xdr:clientData/>
  </xdr:twoCellAnchor>
  <xdr:twoCellAnchor>
    <xdr:from>
      <xdr:col>3</xdr:col>
      <xdr:colOff>0</xdr:colOff>
      <xdr:row>12</xdr:row>
      <xdr:rowOff>0</xdr:rowOff>
    </xdr:from>
    <xdr:to>
      <xdr:col>3</xdr:col>
      <xdr:colOff>0</xdr:colOff>
      <xdr:row>13</xdr:row>
      <xdr:rowOff>0</xdr:rowOff>
    </xdr:to>
    <xdr:graphicFrame macro="">
      <xdr:nvGraphicFramePr>
        <xdr:cNvPr id="19" name="Chart 33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8"/>
        </a:graphicData>
      </a:graphic>
    </xdr:graphicFrame>
    <xdr:clientData/>
  </xdr:twoCellAnchor>
  <xdr:twoCellAnchor>
    <xdr:from>
      <xdr:col>0</xdr:col>
      <xdr:colOff>0</xdr:colOff>
      <xdr:row>4</xdr:row>
      <xdr:rowOff>0</xdr:rowOff>
    </xdr:from>
    <xdr:to>
      <xdr:col>1</xdr:col>
      <xdr:colOff>0</xdr:colOff>
      <xdr:row>5</xdr:row>
      <xdr:rowOff>0</xdr:rowOff>
    </xdr:to>
    <xdr:graphicFrame macro="">
      <xdr:nvGraphicFramePr>
        <xdr:cNvPr id="20" name="Chart 3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9"/>
        </a:graphicData>
      </a:graphic>
    </xdr:graphicFrame>
    <xdr:clientData/>
  </xdr:twoCellAnchor>
  <xdr:twoCellAnchor>
    <xdr:from>
      <xdr:col>2</xdr:col>
      <xdr:colOff>0</xdr:colOff>
      <xdr:row>2</xdr:row>
      <xdr:rowOff>0</xdr:rowOff>
    </xdr:from>
    <xdr:to>
      <xdr:col>3</xdr:col>
      <xdr:colOff>0</xdr:colOff>
      <xdr:row>3</xdr:row>
      <xdr:rowOff>0</xdr:rowOff>
    </xdr:to>
    <xdr:graphicFrame macro="">
      <xdr:nvGraphicFramePr>
        <xdr:cNvPr id="21" name="Chart 3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0"/>
        </a:graphicData>
      </a:graphic>
    </xdr:graphicFrame>
    <xdr:clientData/>
  </xdr:twoCellAnchor>
  <xdr:twoCellAnchor>
    <xdr:from>
      <xdr:col>2</xdr:col>
      <xdr:colOff>0</xdr:colOff>
      <xdr:row>6</xdr:row>
      <xdr:rowOff>0</xdr:rowOff>
    </xdr:from>
    <xdr:to>
      <xdr:col>3</xdr:col>
      <xdr:colOff>0</xdr:colOff>
      <xdr:row>7</xdr:row>
      <xdr:rowOff>0</xdr:rowOff>
    </xdr:to>
    <xdr:graphicFrame macro="">
      <xdr:nvGraphicFramePr>
        <xdr:cNvPr id="22" name="Chart 38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1"/>
        </a:graphicData>
      </a:graphic>
    </xdr:graphicFrame>
    <xdr:clientData/>
  </xdr:twoCellAnchor>
  <xdr:twoCellAnchor>
    <xdr:from>
      <xdr:col>2</xdr:col>
      <xdr:colOff>0</xdr:colOff>
      <xdr:row>8</xdr:row>
      <xdr:rowOff>0</xdr:rowOff>
    </xdr:from>
    <xdr:to>
      <xdr:col>3</xdr:col>
      <xdr:colOff>0</xdr:colOff>
      <xdr:row>9</xdr:row>
      <xdr:rowOff>0</xdr:rowOff>
    </xdr:to>
    <xdr:graphicFrame macro="">
      <xdr:nvGraphicFramePr>
        <xdr:cNvPr id="23" name="Chart 3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2"/>
        </a:graphicData>
      </a:graphic>
    </xdr:graphicFrame>
    <xdr:clientData/>
  </xdr:twoCellAnchor>
  <xdr:twoCellAnchor>
    <xdr:from>
      <xdr:col>1</xdr:col>
      <xdr:colOff>5113020</xdr:colOff>
      <xdr:row>10</xdr:row>
      <xdr:rowOff>0</xdr:rowOff>
    </xdr:from>
    <xdr:to>
      <xdr:col>2</xdr:col>
      <xdr:colOff>5554980</xdr:colOff>
      <xdr:row>11</xdr:row>
      <xdr:rowOff>0</xdr:rowOff>
    </xdr:to>
    <xdr:graphicFrame macro="">
      <xdr:nvGraphicFramePr>
        <xdr:cNvPr id="24" name="Chart 40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3"/>
        </a:graphicData>
      </a:graphic>
    </xdr:graphicFrame>
    <xdr:clientData/>
  </xdr:twoCellAnchor>
  <xdr:twoCellAnchor>
    <xdr:from>
      <xdr:col>1</xdr:col>
      <xdr:colOff>0</xdr:colOff>
      <xdr:row>8</xdr:row>
      <xdr:rowOff>0</xdr:rowOff>
    </xdr:from>
    <xdr:to>
      <xdr:col>2</xdr:col>
      <xdr:colOff>0</xdr:colOff>
      <xdr:row>9</xdr:row>
      <xdr:rowOff>0</xdr:rowOff>
    </xdr:to>
    <xdr:graphicFrame macro="">
      <xdr:nvGraphicFramePr>
        <xdr:cNvPr id="25" name="Chart 41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4"/>
        </a:graphicData>
      </a:graphic>
    </xdr:graphicFrame>
    <xdr:clientData/>
  </xdr:twoCellAnchor>
  <xdr:twoCellAnchor>
    <xdr:from>
      <xdr:col>0</xdr:col>
      <xdr:colOff>0</xdr:colOff>
      <xdr:row>10</xdr:row>
      <xdr:rowOff>0</xdr:rowOff>
    </xdr:from>
    <xdr:to>
      <xdr:col>1</xdr:col>
      <xdr:colOff>0</xdr:colOff>
      <xdr:row>11</xdr:row>
      <xdr:rowOff>0</xdr:rowOff>
    </xdr:to>
    <xdr:graphicFrame macro="">
      <xdr:nvGraphicFramePr>
        <xdr:cNvPr id="26" name="Chart 42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5"/>
        </a:graphicData>
      </a:graphic>
    </xdr:graphicFrame>
    <xdr:clientData/>
  </xdr:twoCellAnchor>
  <xdr:twoCellAnchor>
    <xdr:from>
      <xdr:col>2</xdr:col>
      <xdr:colOff>0</xdr:colOff>
      <xdr:row>12</xdr:row>
      <xdr:rowOff>0</xdr:rowOff>
    </xdr:from>
    <xdr:to>
      <xdr:col>3</xdr:col>
      <xdr:colOff>0</xdr:colOff>
      <xdr:row>13</xdr:row>
      <xdr:rowOff>0</xdr:rowOff>
    </xdr:to>
    <xdr:graphicFrame macro="">
      <xdr:nvGraphicFramePr>
        <xdr:cNvPr id="27" name="Chart 43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6"/>
        </a:graphicData>
      </a:graphic>
    </xdr:graphicFrame>
    <xdr:clientData/>
  </xdr:twoCellAnchor>
  <xdr:twoCellAnchor>
    <xdr:from>
      <xdr:col>0</xdr:col>
      <xdr:colOff>0</xdr:colOff>
      <xdr:row>12</xdr:row>
      <xdr:rowOff>0</xdr:rowOff>
    </xdr:from>
    <xdr:to>
      <xdr:col>1</xdr:col>
      <xdr:colOff>0</xdr:colOff>
      <xdr:row>13</xdr:row>
      <xdr:rowOff>0</xdr:rowOff>
    </xdr:to>
    <xdr:graphicFrame macro="">
      <xdr:nvGraphicFramePr>
        <xdr:cNvPr id="28" name="Chart 4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7"/>
        </a:graphicData>
      </a:graphic>
    </xdr:graphicFrame>
    <xdr:clientData/>
  </xdr:twoCellAnchor>
  <xdr:twoCellAnchor>
    <xdr:from>
      <xdr:col>1</xdr:col>
      <xdr:colOff>0</xdr:colOff>
      <xdr:row>12</xdr:row>
      <xdr:rowOff>0</xdr:rowOff>
    </xdr:from>
    <xdr:to>
      <xdr:col>2</xdr:col>
      <xdr:colOff>0</xdr:colOff>
      <xdr:row>13</xdr:row>
      <xdr:rowOff>0</xdr:rowOff>
    </xdr:to>
    <xdr:graphicFrame macro="">
      <xdr:nvGraphicFramePr>
        <xdr:cNvPr id="29" name="Chart 48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8"/>
        </a:graphicData>
      </a:graphic>
    </xdr:graphicFrame>
    <xdr:clientData/>
  </xdr:twoCellAnchor>
  <xdr:twoCellAnchor>
    <xdr:from>
      <xdr:col>0</xdr:col>
      <xdr:colOff>0</xdr:colOff>
      <xdr:row>14</xdr:row>
      <xdr:rowOff>0</xdr:rowOff>
    </xdr:from>
    <xdr:to>
      <xdr:col>1</xdr:col>
      <xdr:colOff>0</xdr:colOff>
      <xdr:row>15</xdr:row>
      <xdr:rowOff>0</xdr:rowOff>
    </xdr:to>
    <xdr:graphicFrame macro="">
      <xdr:nvGraphicFramePr>
        <xdr:cNvPr id="30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29"/>
        </a:graphicData>
      </a:graphic>
    </xdr:graphicFrame>
    <xdr:clientData/>
  </xdr:twoCellAnchor>
  <xdr:twoCellAnchor>
    <xdr:from>
      <xdr:col>0</xdr:col>
      <xdr:colOff>0</xdr:colOff>
      <xdr:row>16</xdr:row>
      <xdr:rowOff>0</xdr:rowOff>
    </xdr:from>
    <xdr:to>
      <xdr:col>1</xdr:col>
      <xdr:colOff>0</xdr:colOff>
      <xdr:row>17</xdr:row>
      <xdr:rowOff>0</xdr:rowOff>
    </xdr:to>
    <xdr:graphicFrame macro="">
      <xdr:nvGraphicFramePr>
        <xdr:cNvPr id="31" name="Chart 53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0"/>
        </a:graphicData>
      </a:graphic>
    </xdr:graphicFrame>
    <xdr:clientData/>
  </xdr:twoCellAnchor>
  <xdr:twoCellAnchor>
    <xdr:from>
      <xdr:col>1</xdr:col>
      <xdr:colOff>0</xdr:colOff>
      <xdr:row>16</xdr:row>
      <xdr:rowOff>0</xdr:rowOff>
    </xdr:from>
    <xdr:to>
      <xdr:col>2</xdr:col>
      <xdr:colOff>0</xdr:colOff>
      <xdr:row>17</xdr:row>
      <xdr:rowOff>0</xdr:rowOff>
    </xdr:to>
    <xdr:graphicFrame macro="">
      <xdr:nvGraphicFramePr>
        <xdr:cNvPr id="32" name="Chart 5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1"/>
        </a:graphicData>
      </a:graphic>
    </xdr:graphicFrame>
    <xdr:clientData/>
  </xdr:twoCellAnchor>
  <xdr:twoCellAnchor>
    <xdr:from>
      <xdr:col>0</xdr:col>
      <xdr:colOff>0</xdr:colOff>
      <xdr:row>18</xdr:row>
      <xdr:rowOff>0</xdr:rowOff>
    </xdr:from>
    <xdr:to>
      <xdr:col>1</xdr:col>
      <xdr:colOff>7620</xdr:colOff>
      <xdr:row>19</xdr:row>
      <xdr:rowOff>15240</xdr:rowOff>
    </xdr:to>
    <xdr:graphicFrame macro="">
      <xdr:nvGraphicFramePr>
        <xdr:cNvPr id="33" name="Chart 5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2"/>
        </a:graphicData>
      </a:graphic>
    </xdr:graphicFrame>
    <xdr:clientData/>
  </xdr:twoCellAnchor>
  <xdr:twoCellAnchor>
    <xdr:from>
      <xdr:col>1</xdr:col>
      <xdr:colOff>0</xdr:colOff>
      <xdr:row>18</xdr:row>
      <xdr:rowOff>0</xdr:rowOff>
    </xdr:from>
    <xdr:to>
      <xdr:col>2</xdr:col>
      <xdr:colOff>0</xdr:colOff>
      <xdr:row>19</xdr:row>
      <xdr:rowOff>0</xdr:rowOff>
    </xdr:to>
    <xdr:graphicFrame macro="">
      <xdr:nvGraphicFramePr>
        <xdr:cNvPr id="34" name="Chart 5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3"/>
        </a:graphicData>
      </a:graphic>
    </xdr:graphicFrame>
    <xdr:clientData/>
  </xdr:twoCellAnchor>
  <xdr:twoCellAnchor>
    <xdr:from>
      <xdr:col>2</xdr:col>
      <xdr:colOff>0</xdr:colOff>
      <xdr:row>18</xdr:row>
      <xdr:rowOff>0</xdr:rowOff>
    </xdr:from>
    <xdr:to>
      <xdr:col>3</xdr:col>
      <xdr:colOff>0</xdr:colOff>
      <xdr:row>19</xdr:row>
      <xdr:rowOff>0</xdr:rowOff>
    </xdr:to>
    <xdr:graphicFrame macro="">
      <xdr:nvGraphicFramePr>
        <xdr:cNvPr id="35" name="Chart 57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4"/>
        </a:graphicData>
      </a:graphic>
    </xdr:graphicFrame>
    <xdr:clientData/>
  </xdr:twoCellAnchor>
  <xdr:twoCellAnchor>
    <xdr:from>
      <xdr:col>0</xdr:col>
      <xdr:colOff>0</xdr:colOff>
      <xdr:row>20</xdr:row>
      <xdr:rowOff>22860</xdr:rowOff>
    </xdr:from>
    <xdr:to>
      <xdr:col>1</xdr:col>
      <xdr:colOff>0</xdr:colOff>
      <xdr:row>21</xdr:row>
      <xdr:rowOff>22860</xdr:rowOff>
    </xdr:to>
    <xdr:graphicFrame macro="">
      <xdr:nvGraphicFramePr>
        <xdr:cNvPr id="36" name="Chart 3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5"/>
        </a:graphicData>
      </a:graphic>
    </xdr:graphicFrame>
    <xdr:clientData/>
  </xdr:twoCellAnchor>
  <xdr:twoCellAnchor>
    <xdr:from>
      <xdr:col>0</xdr:col>
      <xdr:colOff>0</xdr:colOff>
      <xdr:row>20</xdr:row>
      <xdr:rowOff>0</xdr:rowOff>
    </xdr:from>
    <xdr:to>
      <xdr:col>1</xdr:col>
      <xdr:colOff>0</xdr:colOff>
      <xdr:row>21</xdr:row>
      <xdr:rowOff>0</xdr:rowOff>
    </xdr:to>
    <xdr:graphicFrame macro="">
      <xdr:nvGraphicFramePr>
        <xdr:cNvPr id="37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6"/>
        </a:graphicData>
      </a:graphic>
    </xdr:graphicFrame>
    <xdr:clientData/>
  </xdr:twoCellAnchor>
  <xdr:twoCellAnchor>
    <xdr:from>
      <xdr:col>1</xdr:col>
      <xdr:colOff>0</xdr:colOff>
      <xdr:row>20</xdr:row>
      <xdr:rowOff>0</xdr:rowOff>
    </xdr:from>
    <xdr:to>
      <xdr:col>2</xdr:col>
      <xdr:colOff>0</xdr:colOff>
      <xdr:row>21</xdr:row>
      <xdr:rowOff>0</xdr:rowOff>
    </xdr:to>
    <xdr:graphicFrame macro="">
      <xdr:nvGraphicFramePr>
        <xdr:cNvPr id="38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7"/>
        </a:graphicData>
      </a:graphic>
    </xdr:graphicFrame>
    <xdr:clientData/>
  </xdr:twoCellAnchor>
  <xdr:twoCellAnchor>
    <xdr:from>
      <xdr:col>0</xdr:col>
      <xdr:colOff>0</xdr:colOff>
      <xdr:row>22</xdr:row>
      <xdr:rowOff>0</xdr:rowOff>
    </xdr:from>
    <xdr:to>
      <xdr:col>1</xdr:col>
      <xdr:colOff>0</xdr:colOff>
      <xdr:row>23</xdr:row>
      <xdr:rowOff>0</xdr:rowOff>
    </xdr:to>
    <xdr:graphicFrame macro="">
      <xdr:nvGraphicFramePr>
        <xdr:cNvPr id="39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8"/>
        </a:graphicData>
      </a:graphic>
    </xdr:graphicFrame>
    <xdr:clientData/>
  </xdr:twoCellAnchor>
  <xdr:twoCellAnchor>
    <xdr:from>
      <xdr:col>1</xdr:col>
      <xdr:colOff>0</xdr:colOff>
      <xdr:row>22</xdr:row>
      <xdr:rowOff>0</xdr:rowOff>
    </xdr:from>
    <xdr:to>
      <xdr:col>2</xdr:col>
      <xdr:colOff>0</xdr:colOff>
      <xdr:row>23</xdr:row>
      <xdr:rowOff>0</xdr:rowOff>
    </xdr:to>
    <xdr:graphicFrame macro="">
      <xdr:nvGraphicFramePr>
        <xdr:cNvPr id="40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39"/>
        </a:graphicData>
      </a:graphic>
    </xdr:graphicFrame>
    <xdr:clientData/>
  </xdr:twoCellAnchor>
  <xdr:twoCellAnchor>
    <xdr:from>
      <xdr:col>0</xdr:col>
      <xdr:colOff>0</xdr:colOff>
      <xdr:row>24</xdr:row>
      <xdr:rowOff>0</xdr:rowOff>
    </xdr:from>
    <xdr:to>
      <xdr:col>1</xdr:col>
      <xdr:colOff>0</xdr:colOff>
      <xdr:row>25</xdr:row>
      <xdr:rowOff>0</xdr:rowOff>
    </xdr:to>
    <xdr:graphicFrame macro="">
      <xdr:nvGraphicFramePr>
        <xdr:cNvPr id="41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0"/>
        </a:graphicData>
      </a:graphic>
    </xdr:graphicFrame>
    <xdr:clientData/>
  </xdr:twoCellAnchor>
  <xdr:twoCellAnchor>
    <xdr:from>
      <xdr:col>1</xdr:col>
      <xdr:colOff>0</xdr:colOff>
      <xdr:row>24</xdr:row>
      <xdr:rowOff>0</xdr:rowOff>
    </xdr:from>
    <xdr:to>
      <xdr:col>2</xdr:col>
      <xdr:colOff>0</xdr:colOff>
      <xdr:row>25</xdr:row>
      <xdr:rowOff>0</xdr:rowOff>
    </xdr:to>
    <xdr:graphicFrame macro="">
      <xdr:nvGraphicFramePr>
        <xdr:cNvPr id="42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1"/>
        </a:graphicData>
      </a:graphic>
    </xdr:graphicFrame>
    <xdr:clientData/>
  </xdr:twoCellAnchor>
  <xdr:twoCellAnchor>
    <xdr:from>
      <xdr:col>0</xdr:col>
      <xdr:colOff>0</xdr:colOff>
      <xdr:row>26</xdr:row>
      <xdr:rowOff>0</xdr:rowOff>
    </xdr:from>
    <xdr:to>
      <xdr:col>1</xdr:col>
      <xdr:colOff>0</xdr:colOff>
      <xdr:row>27</xdr:row>
      <xdr:rowOff>0</xdr:rowOff>
    </xdr:to>
    <xdr:graphicFrame macro="">
      <xdr:nvGraphicFramePr>
        <xdr:cNvPr id="43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2"/>
        </a:graphicData>
      </a:graphic>
    </xdr:graphicFrame>
    <xdr:clientData/>
  </xdr:twoCellAnchor>
  <xdr:twoCellAnchor>
    <xdr:from>
      <xdr:col>1</xdr:col>
      <xdr:colOff>0</xdr:colOff>
      <xdr:row>26</xdr:row>
      <xdr:rowOff>0</xdr:rowOff>
    </xdr:from>
    <xdr:to>
      <xdr:col>2</xdr:col>
      <xdr:colOff>0</xdr:colOff>
      <xdr:row>27</xdr:row>
      <xdr:rowOff>0</xdr:rowOff>
    </xdr:to>
    <xdr:graphicFrame macro="">
      <xdr:nvGraphicFramePr>
        <xdr:cNvPr id="44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3"/>
        </a:graphicData>
      </a:graphic>
    </xdr:graphicFrame>
    <xdr:clientData/>
  </xdr:twoCellAnchor>
  <xdr:twoCellAnchor>
    <xdr:from>
      <xdr:col>0</xdr:col>
      <xdr:colOff>0</xdr:colOff>
      <xdr:row>28</xdr:row>
      <xdr:rowOff>0</xdr:rowOff>
    </xdr:from>
    <xdr:to>
      <xdr:col>1</xdr:col>
      <xdr:colOff>0</xdr:colOff>
      <xdr:row>29</xdr:row>
      <xdr:rowOff>0</xdr:rowOff>
    </xdr:to>
    <xdr:graphicFrame macro="">
      <xdr:nvGraphicFramePr>
        <xdr:cNvPr id="45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4"/>
        </a:graphicData>
      </a:graphic>
    </xdr:graphicFrame>
    <xdr:clientData/>
  </xdr:twoCellAnchor>
  <xdr:twoCellAnchor>
    <xdr:from>
      <xdr:col>1</xdr:col>
      <xdr:colOff>0</xdr:colOff>
      <xdr:row>28</xdr:row>
      <xdr:rowOff>0</xdr:rowOff>
    </xdr:from>
    <xdr:to>
      <xdr:col>2</xdr:col>
      <xdr:colOff>1</xdr:colOff>
      <xdr:row>29</xdr:row>
      <xdr:rowOff>0</xdr:rowOff>
    </xdr:to>
    <xdr:graphicFrame macro="">
      <xdr:nvGraphicFramePr>
        <xdr:cNvPr id="46" name="Chart 45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5"/>
        </a:graphicData>
      </a:graphic>
    </xdr:graphicFrame>
    <xdr:clientData/>
  </xdr:twoCellAnchor>
  <xdr:twoCellAnchor>
    <xdr:from>
      <xdr:col>0</xdr:col>
      <xdr:colOff>0</xdr:colOff>
      <xdr:row>30</xdr:row>
      <xdr:rowOff>0</xdr:rowOff>
    </xdr:from>
    <xdr:to>
      <xdr:col>1</xdr:col>
      <xdr:colOff>1</xdr:colOff>
      <xdr:row>31</xdr:row>
      <xdr:rowOff>0</xdr:rowOff>
    </xdr:to>
    <xdr:graphicFrame macro="">
      <xdr:nvGraphicFramePr>
        <xdr:cNvPr id="47" name="Chart 46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6"/>
        </a:graphicData>
      </a:graphic>
    </xdr:graphicFrame>
    <xdr:clientData/>
  </xdr:twoCellAnchor>
  <xdr:twoCellAnchor>
    <xdr:from>
      <xdr:col>1</xdr:col>
      <xdr:colOff>0</xdr:colOff>
      <xdr:row>30</xdr:row>
      <xdr:rowOff>0</xdr:rowOff>
    </xdr:from>
    <xdr:to>
      <xdr:col>2</xdr:col>
      <xdr:colOff>0</xdr:colOff>
      <xdr:row>31</xdr:row>
      <xdr:rowOff>0</xdr:rowOff>
    </xdr:to>
    <xdr:graphicFrame macro="">
      <xdr:nvGraphicFramePr>
        <xdr:cNvPr id="48" name="Chart 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7"/>
        </a:graphicData>
      </a:graphic>
    </xdr:graphicFrame>
    <xdr:clientData/>
  </xdr:twoCellAnchor>
  <xdr:twoCellAnchor>
    <xdr:from>
      <xdr:col>2</xdr:col>
      <xdr:colOff>0</xdr:colOff>
      <xdr:row>14</xdr:row>
      <xdr:rowOff>0</xdr:rowOff>
    </xdr:from>
    <xdr:to>
      <xdr:col>3</xdr:col>
      <xdr:colOff>0</xdr:colOff>
      <xdr:row>15</xdr:row>
      <xdr:rowOff>0</xdr:rowOff>
    </xdr:to>
    <xdr:graphicFrame macro="">
      <xdr:nvGraphicFramePr>
        <xdr:cNvPr id="49" name="Chart 3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8"/>
        </a:graphicData>
      </a:graphic>
    </xdr:graphicFrame>
    <xdr:clientData/>
  </xdr:twoCellAnchor>
  <xdr:twoCellAnchor>
    <xdr:from>
      <xdr:col>3</xdr:col>
      <xdr:colOff>0</xdr:colOff>
      <xdr:row>14</xdr:row>
      <xdr:rowOff>0</xdr:rowOff>
    </xdr:from>
    <xdr:to>
      <xdr:col>3</xdr:col>
      <xdr:colOff>5562600</xdr:colOff>
      <xdr:row>15</xdr:row>
      <xdr:rowOff>0</xdr:rowOff>
    </xdr:to>
    <xdr:graphicFrame macro="">
      <xdr:nvGraphicFramePr>
        <xdr:cNvPr id="50" name="Chart 3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49"/>
        </a:graphicData>
      </a:graphic>
    </xdr:graphicFrame>
    <xdr:clientData/>
  </xdr:twoCellAnchor>
  <xdr:twoCellAnchor>
    <xdr:from>
      <xdr:col>1</xdr:col>
      <xdr:colOff>0</xdr:colOff>
      <xdr:row>14</xdr:row>
      <xdr:rowOff>0</xdr:rowOff>
    </xdr:from>
    <xdr:to>
      <xdr:col>2</xdr:col>
      <xdr:colOff>0</xdr:colOff>
      <xdr:row>15</xdr:row>
      <xdr:rowOff>0</xdr:rowOff>
    </xdr:to>
    <xdr:graphicFrame macro="">
      <xdr:nvGraphicFramePr>
        <xdr:cNvPr id="51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0"/>
        </a:graphicData>
      </a:graphic>
    </xdr:graphicFrame>
    <xdr:clientData/>
  </xdr:twoCellAnchor>
  <xdr:twoCellAnchor>
    <xdr:from>
      <xdr:col>2</xdr:col>
      <xdr:colOff>0</xdr:colOff>
      <xdr:row>16</xdr:row>
      <xdr:rowOff>0</xdr:rowOff>
    </xdr:from>
    <xdr:to>
      <xdr:col>3</xdr:col>
      <xdr:colOff>0</xdr:colOff>
      <xdr:row>17</xdr:row>
      <xdr:rowOff>0</xdr:rowOff>
    </xdr:to>
    <xdr:graphicFrame macro="">
      <xdr:nvGraphicFramePr>
        <xdr:cNvPr id="52" name="Chart 3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1"/>
        </a:graphicData>
      </a:graphic>
    </xdr:graphicFrame>
    <xdr:clientData/>
  </xdr:twoCellAnchor>
  <xdr:twoCellAnchor>
    <xdr:from>
      <xdr:col>3</xdr:col>
      <xdr:colOff>0</xdr:colOff>
      <xdr:row>16</xdr:row>
      <xdr:rowOff>0</xdr:rowOff>
    </xdr:from>
    <xdr:to>
      <xdr:col>3</xdr:col>
      <xdr:colOff>5562600</xdr:colOff>
      <xdr:row>17</xdr:row>
      <xdr:rowOff>0</xdr:rowOff>
    </xdr:to>
    <xdr:graphicFrame macro="">
      <xdr:nvGraphicFramePr>
        <xdr:cNvPr id="53" name="Chart 3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2"/>
        </a:graphicData>
      </a:graphic>
    </xdr:graphicFrame>
    <xdr:clientData/>
  </xdr:twoCellAnchor>
  <xdr:twoCellAnchor>
    <xdr:from>
      <xdr:col>1</xdr:col>
      <xdr:colOff>10886</xdr:colOff>
      <xdr:row>10</xdr:row>
      <xdr:rowOff>0</xdr:rowOff>
    </xdr:from>
    <xdr:to>
      <xdr:col>2</xdr:col>
      <xdr:colOff>0</xdr:colOff>
      <xdr:row>11</xdr:row>
      <xdr:rowOff>0</xdr:rowOff>
    </xdr:to>
    <xdr:graphicFrame macro="">
      <xdr:nvGraphicFramePr>
        <xdr:cNvPr id="54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3"/>
        </a:graphicData>
      </a:graphic>
    </xdr:graphicFrame>
    <xdr:clientData/>
  </xdr:twoCellAnchor>
  <xdr:twoCellAnchor>
    <xdr:from>
      <xdr:col>0</xdr:col>
      <xdr:colOff>5113020</xdr:colOff>
      <xdr:row>6</xdr:row>
      <xdr:rowOff>0</xdr:rowOff>
    </xdr:from>
    <xdr:to>
      <xdr:col>1</xdr:col>
      <xdr:colOff>5554980</xdr:colOff>
      <xdr:row>7</xdr:row>
      <xdr:rowOff>0</xdr:rowOff>
    </xdr:to>
    <xdr:graphicFrame macro="">
      <xdr:nvGraphicFramePr>
        <xdr:cNvPr id="55" name="Chart 40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4"/>
        </a:graphicData>
      </a:graphic>
    </xdr:graphicFrame>
    <xdr:clientData/>
  </xdr:twoCellAnchor>
  <xdr:twoCellAnchor>
    <xdr:from>
      <xdr:col>0</xdr:col>
      <xdr:colOff>10886</xdr:colOff>
      <xdr:row>6</xdr:row>
      <xdr:rowOff>0</xdr:rowOff>
    </xdr:from>
    <xdr:to>
      <xdr:col>1</xdr:col>
      <xdr:colOff>0</xdr:colOff>
      <xdr:row>7</xdr:row>
      <xdr:rowOff>0</xdr:rowOff>
    </xdr:to>
    <xdr:graphicFrame macro="">
      <xdr:nvGraphicFramePr>
        <xdr:cNvPr id="56" name="Chart 49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5"/>
        </a:graphicData>
      </a:graphic>
    </xdr:graphicFrame>
    <xdr:clientData/>
  </xdr:twoCellAnchor>
  <xdr:twoCellAnchor>
    <xdr:from>
      <xdr:col>1</xdr:col>
      <xdr:colOff>0</xdr:colOff>
      <xdr:row>2</xdr:row>
      <xdr:rowOff>0</xdr:rowOff>
    </xdr:from>
    <xdr:to>
      <xdr:col>2</xdr:col>
      <xdr:colOff>0</xdr:colOff>
      <xdr:row>3</xdr:row>
      <xdr:rowOff>0</xdr:rowOff>
    </xdr:to>
    <xdr:graphicFrame macro="">
      <xdr:nvGraphicFramePr>
        <xdr:cNvPr id="57" name="Chart 14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6"/>
        </a:graphicData>
      </a:graphic>
    </xdr:graphicFrame>
    <xdr:clientData/>
  </xdr:twoCellAnchor>
  <xdr:twoCellAnchor>
    <xdr:from>
      <xdr:col>2</xdr:col>
      <xdr:colOff>0</xdr:colOff>
      <xdr:row>20</xdr:row>
      <xdr:rowOff>0</xdr:rowOff>
    </xdr:from>
    <xdr:to>
      <xdr:col>3</xdr:col>
      <xdr:colOff>0</xdr:colOff>
      <xdr:row>21</xdr:row>
      <xdr:rowOff>0</xdr:rowOff>
    </xdr:to>
    <xdr:graphicFrame macro="">
      <xdr:nvGraphicFramePr>
        <xdr:cNvPr id="58" name="Chart 41"/>
        <xdr:cNvGraphicFramePr>
          <a:graphicFrameLocks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57"/>
        </a:graphicData>
      </a:graphic>
    </xdr:graphicFrame>
    <xdr:clientData/>
  </xdr:twoCellAnchor>
</xdr:wsDr>
</file>

<file path=xl/drawings/drawing9.xml><?xml version="1.0" encoding="utf-8"?>
<c:userShapes xmlns:c="http://schemas.openxmlformats.org/drawingml/2006/chart">
  <cdr:relSizeAnchor xmlns:cdr="http://schemas.openxmlformats.org/drawingml/2006/chartDrawing">
    <cdr:from>
      <cdr:x>0.39523</cdr:x>
      <cdr:y>0.10358</cdr:y>
    </cdr:from>
    <cdr:to>
      <cdr:x>0.41261</cdr:x>
      <cdr:y>0.12597</cdr:y>
    </cdr:to>
    <cdr:sp macro="" textlink="">
      <cdr:nvSpPr>
        <cdr:cNvPr id="51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24281" y="294232"/>
          <a:ext cx="89133" cy="641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</cdr:sp>
  </cdr:relSizeAnchor>
</c:userShapes>
</file>

<file path=xl/externalLinks/_rels/externalLink1.xml.rels><?xml version="1.0" encoding="UTF-8" standalone="yes"?>
<Relationships xmlns="http://schemas.openxmlformats.org/package/2006/relationships"><Relationship Id="rId1" Type="http://schemas.openxmlformats.org/officeDocument/2006/relationships/externalLinkPath" Target="/Documents%20and%20Settings/u06123/Desktop/Current%20Work/2007%20Budget/New%20FPM%20-%20v308.xls" TargetMode="External"/></Relationships>
</file>

<file path=xl/externalLinks/_rels/externalLink2.xml.rels><?xml version="1.0" encoding="UTF-8" standalone="yes"?>
<Relationships xmlns="http://schemas.openxmlformats.org/package/2006/relationships"><Relationship Id="rId1" Type="http://schemas.openxmlformats.org/officeDocument/2006/relationships/externalLinkPath" Target="/CFOBUDGAUS/Budget/FY2012_&amp;_FY2013%20Budget%20-%20Draft%20LRFP/Proposed%20&amp;%20Final/Models/Budget%20Link%20-v102%20FINAL.xlsm" TargetMode="External"/></Relationships>
</file>

<file path=xl/externalLinks/_rels/externalLink3.xml.rels><?xml version="1.0" encoding="UTF-8" standalone="yes"?>
<Relationships xmlns="http://schemas.openxmlformats.org/package/2006/relationships"><Relationship Id="rId1" Type="http://schemas.openxmlformats.org/officeDocument/2006/relationships/externalLinkPath" Target="/CFOBUDGAUS/Budget/FY2006%20Budget/Proposed/Historic%20Budgeted%20O&amp;M%20-%20v3.xls" TargetMode="External"/></Relationships>
</file>

<file path=xl/externalLinks/_rels/externalLink4.xml.rels><?xml version="1.0" encoding="UTF-8" standalone="yes"?>
<Relationships xmlns="http://schemas.openxmlformats.org/package/2006/relationships"><Relationship Id="rId1" Type="http://schemas.openxmlformats.org/officeDocument/2006/relationships/externalLinkPath" Target="/Setec/MWD/MWD2014_FORSCRUB001/NATIVES/001/MWD2014-00000141.xlsm" TargetMode="External"/></Relationships>
</file>

<file path=xl/externalLinks/externalLink1.xml><?xml version="1.0" encoding="utf-8"?>
<externalLink xmlns="http://schemas.openxmlformats.org/spreadsheetml/2006/main">
  <externalBook xmlns:r="http://schemas.openxmlformats.org/officeDocument/2006/relationships" r:id="rId1">
    <sheetNames>
      <sheetName val="Chart_MWD"/>
      <sheetName val="Chart_TS"/>
      <sheetName val="Chart_CIPFin"/>
      <sheetName val="Chart_Sales"/>
      <sheetName val="Chart_Rates"/>
      <sheetName val="Chart_LRFP"/>
      <sheetName val="Chart_Funds"/>
      <sheetName val="Chart_Risk"/>
      <sheetName val="Chart_Risk2"/>
      <sheetName val="Chart_VC"/>
      <sheetName val="Chart_Other"/>
      <sheetName val="Updates"/>
      <sheetName val="Overview"/>
      <sheetName val="Funds Overview"/>
      <sheetName val="Update Procedures"/>
      <sheetName val="FPM Engine"/>
      <sheetName val="Control"/>
      <sheetName val="Checks"/>
      <sheetName val="Reserves"/>
      <sheetName val="CurrentYear"/>
      <sheetName val="Solved Rates"/>
      <sheetName val="Cuts"/>
      <sheetName val="SetRates"/>
      <sheetName val="UnitCost"/>
      <sheetName val="Average Rates"/>
      <sheetName val="High Sales"/>
      <sheetName val="Funds"/>
      <sheetName val="Programs"/>
      <sheetName val="MinMaxReserve"/>
      <sheetName val="MinMaxBalance"/>
      <sheetName val="RevenueReq_Forecast"/>
      <sheetName val="RevenueReq_Final"/>
      <sheetName val="Revenue_Forecast"/>
      <sheetName val="Revenue_Final"/>
      <sheetName val="Revenue_Month"/>
      <sheetName val="CIPFin"/>
      <sheetName val="DebtSummary"/>
      <sheetName val="PAYG"/>
      <sheetName val="NewFixedDebt"/>
      <sheetName val="NewVarDebt"/>
      <sheetName val="Equity"/>
      <sheetName val="BGT_Table_CIP"/>
      <sheetName val="BGT_Other"/>
      <sheetName val="BGT_Table_Sources&amp;Uses"/>
      <sheetName val="BGT_Table_Rates"/>
      <sheetName val="Table-Proof of Rev"/>
      <sheetName val="Table_Sources&amp;Uses"/>
      <sheetName val="Table_Coverages"/>
      <sheetName val="Table-Financial Sum"/>
      <sheetName val="Table_Rev_Req"/>
      <sheetName val="Table_Lookup Operations"/>
      <sheetName val="Lib_Sales"/>
      <sheetName val="Lib_RevOffset_Shift-1"/>
      <sheetName val="Lib_RevOffset_Shift-2"/>
      <sheetName val="Lib_RevOffset_Shift-3"/>
      <sheetName val="Lib_RevOffset_SDOpAgreement"/>
      <sheetName val="Lib_Debt"/>
      <sheetName val="Lib_Tax"/>
      <sheetName val="Lib_R&amp;R"/>
      <sheetName val="Lib_CIP"/>
      <sheetName val="Lib_SWP"/>
      <sheetName val="Lib_O&amp;M"/>
      <sheetName val="Lib_DepartmentalCosts"/>
      <sheetName val="Lib_NBV%"/>
      <sheetName val="Lib_DMP"/>
      <sheetName val="Lib_AMP"/>
      <sheetName val="COS_Index"/>
      <sheetName val="COS Engine"/>
      <sheetName val="COS_Projections"/>
      <sheetName val="COS_EngFactors"/>
      <sheetName val="COS_RevReqFunctAlloc"/>
      <sheetName val="COS_Class1"/>
      <sheetName val="COS_Class2"/>
      <sheetName val="COS_Class3"/>
      <sheetName val="COS_Class4"/>
      <sheetName val="COS_Class5"/>
      <sheetName val="COS_Class6"/>
      <sheetName val="COS_Class7"/>
      <sheetName val="COS_Class8"/>
      <sheetName val="COS_Class9"/>
      <sheetName val="COS_Class10"/>
      <sheetName val="COS_Class11"/>
      <sheetName val="COS_Class12"/>
      <sheetName val="COS_Class13"/>
      <sheetName val="COS_Class14"/>
      <sheetName val="COS_Class15"/>
      <sheetName val="COS_Class16"/>
      <sheetName val="COS_Class17"/>
      <sheetName val="COS_Class18"/>
      <sheetName val="COS_Class19"/>
      <sheetName val="COS_Class20"/>
      <sheetName val="COS_Class21"/>
      <sheetName val="COS_Class22"/>
      <sheetName val="COS_Class23"/>
      <sheetName val="COS_Class24"/>
      <sheetName val="COS_ClassSumByLineItem"/>
      <sheetName val="COS_A&amp;GClass%"/>
      <sheetName val="COS_A&amp;GFunct%"/>
      <sheetName val="COS_ClassSumByFunct"/>
      <sheetName val="COS_AllocatedCosts"/>
      <sheetName val="COS_ScheduleB-2"/>
      <sheetName val="COS_ScheduleB-3"/>
      <sheetName val="COS_ScheduleB-5"/>
      <sheetName val="COS_ScheduleB-6"/>
      <sheetName val="COS_ScheduleB-7"/>
      <sheetName val="Lookup_Treatment"/>
      <sheetName val="Lookup_CRA"/>
      <sheetName val="Lookup_SWP"/>
      <sheetName val="Lookup_Programs-CR"/>
      <sheetName val="Lookup_Programs-NC"/>
      <sheetName val="Lookup_Programs-IB"/>
      <sheetName val="Lookup_Other"/>
      <sheetName val="Lookup_Chart_Sales"/>
      <sheetName val="Lookup_Chart_Rates"/>
      <sheetName val="Lookup_Chart_LRFP"/>
      <sheetName val="Lookup_Chart_Funds"/>
      <sheetName val="Lookup_Chart_Risk"/>
      <sheetName val="Lookup_Chart_VC"/>
      <sheetName val="Lookup_Chart_Other"/>
      <sheetName val="VCM_Programs-CR"/>
      <sheetName val="VCM_Programs-NC"/>
      <sheetName val="VCM_Programs-IB"/>
      <sheetName val="VCM_Treatment"/>
      <sheetName val="VCM_CRA"/>
      <sheetName val="VCM_Operations"/>
      <sheetName val="VCM_SWP"/>
      <sheetName val="VCM_Other"/>
      <sheetName val="Macro_FPM-1"/>
      <sheetName val="FPM-1"/>
    </sheetNames>
    <sheetDataSet>
      <sheetData sheetId="0" refreshError="1"/>
      <sheetData sheetId="1"/>
      <sheetData sheetId="2"/>
      <sheetData sheetId="3"/>
      <sheetData sheetId="4"/>
      <sheetData sheetId="5"/>
      <sheetData sheetId="6"/>
      <sheetData sheetId="7"/>
      <sheetData sheetId="8"/>
      <sheetData sheetId="9"/>
      <sheetData sheetId="10"/>
      <sheetData sheetId="11"/>
      <sheetData sheetId="12"/>
      <sheetData sheetId="13"/>
      <sheetData sheetId="14"/>
      <sheetData sheetId="15"/>
      <sheetData sheetId="16"/>
      <sheetData sheetId="17"/>
      <sheetData sheetId="18"/>
      <sheetData sheetId="19"/>
      <sheetData sheetId="20"/>
      <sheetData sheetId="21"/>
      <sheetData sheetId="22">
        <row r="82">
          <cell r="L82">
            <v>6100</v>
          </cell>
          <cell r="M82">
            <v>6800</v>
          </cell>
          <cell r="N82">
            <v>7500</v>
          </cell>
          <cell r="O82">
            <v>7500</v>
          </cell>
          <cell r="P82">
            <v>7800</v>
          </cell>
          <cell r="Q82">
            <v>8800</v>
          </cell>
          <cell r="R82">
            <v>9400</v>
          </cell>
          <cell r="S82">
            <v>10100</v>
          </cell>
          <cell r="T82">
            <v>11400</v>
          </cell>
          <cell r="U82">
            <v>12600</v>
          </cell>
        </row>
        <row r="85">
          <cell r="L85">
            <v>29233639.999999996</v>
          </cell>
          <cell r="M85">
            <v>32096000</v>
          </cell>
          <cell r="N85">
            <v>35400000</v>
          </cell>
          <cell r="O85">
            <v>35400000</v>
          </cell>
          <cell r="P85">
            <v>36816000</v>
          </cell>
          <cell r="Q85">
            <v>41536000</v>
          </cell>
          <cell r="R85">
            <v>44368000</v>
          </cell>
          <cell r="S85">
            <v>47672000</v>
          </cell>
          <cell r="T85">
            <v>53808000</v>
          </cell>
          <cell r="U85">
            <v>59472000</v>
          </cell>
        </row>
      </sheetData>
      <sheetData sheetId="23">
        <row r="3">
          <cell r="G3">
            <v>2000</v>
          </cell>
          <cell r="H3">
            <v>2001</v>
          </cell>
          <cell r="I3">
            <v>2002</v>
          </cell>
          <cell r="J3">
            <v>2003</v>
          </cell>
          <cell r="K3">
            <v>2004</v>
          </cell>
          <cell r="L3">
            <v>2005</v>
          </cell>
          <cell r="M3">
            <v>2006</v>
          </cell>
          <cell r="N3">
            <v>2007</v>
          </cell>
          <cell r="O3">
            <v>2008</v>
          </cell>
          <cell r="P3">
            <v>2009</v>
          </cell>
          <cell r="Q3">
            <v>2010</v>
          </cell>
          <cell r="R3">
            <v>2011</v>
          </cell>
          <cell r="S3">
            <v>2012</v>
          </cell>
          <cell r="T3">
            <v>2013</v>
          </cell>
        </row>
        <row r="23">
          <cell r="G23">
            <v>20.405848692835661</v>
          </cell>
          <cell r="H23">
            <v>74.13040462337031</v>
          </cell>
          <cell r="I23">
            <v>77.745661646421013</v>
          </cell>
          <cell r="J23">
            <v>36.071824419778004</v>
          </cell>
          <cell r="K23">
            <v>29.943298969072163</v>
          </cell>
          <cell r="L23">
            <v>19.037434381926932</v>
          </cell>
          <cell r="M23">
            <v>24.14158368496517</v>
          </cell>
          <cell r="N23">
            <v>16.647637285971594</v>
          </cell>
          <cell r="O23">
            <v>17.148342383612821</v>
          </cell>
          <cell r="P23">
            <v>21.969962318001841</v>
          </cell>
          <cell r="Q23">
            <v>26.370800550458942</v>
          </cell>
          <cell r="R23">
            <v>23.093589478656426</v>
          </cell>
          <cell r="S23">
            <v>23.422744688033529</v>
          </cell>
          <cell r="T23">
            <v>25.737963827637639</v>
          </cell>
        </row>
        <row r="24">
          <cell r="G24">
            <v>80.930079611672369</v>
          </cell>
          <cell r="H24">
            <v>93.813612485401848</v>
          </cell>
          <cell r="I24">
            <v>215.22674269910834</v>
          </cell>
          <cell r="J24">
            <v>126.38629329381274</v>
          </cell>
          <cell r="K24">
            <v>104.29411818078589</v>
          </cell>
          <cell r="L24">
            <v>104.5258717309388</v>
          </cell>
          <cell r="M24">
            <v>93.916706262376053</v>
          </cell>
          <cell r="N24">
            <v>92.856898552322434</v>
          </cell>
          <cell r="O24">
            <v>96.542211846872945</v>
          </cell>
          <cell r="P24">
            <v>103.57105017710215</v>
          </cell>
          <cell r="Q24">
            <v>107.02736306392877</v>
          </cell>
          <cell r="R24">
            <v>109.08124803809814</v>
          </cell>
          <cell r="S24">
            <v>109.63782529579272</v>
          </cell>
          <cell r="T24">
            <v>108.94104501100091</v>
          </cell>
        </row>
        <row r="25">
          <cell r="G25">
            <v>47.694357677414111</v>
          </cell>
          <cell r="H25">
            <v>83.582562393699249</v>
          </cell>
          <cell r="I25">
            <v>135.78201449643993</v>
          </cell>
          <cell r="J25">
            <v>88.168059364854471</v>
          </cell>
          <cell r="K25">
            <v>84.630783351888553</v>
          </cell>
          <cell r="L25">
            <v>75.089075628300279</v>
          </cell>
          <cell r="M25">
            <v>69.119246000249561</v>
          </cell>
          <cell r="N25">
            <v>66.561102432420725</v>
          </cell>
          <cell r="O25">
            <v>69.211200888615082</v>
          </cell>
          <cell r="P25">
            <v>74.113463591600862</v>
          </cell>
          <cell r="Q25">
            <v>76.973238221347671</v>
          </cell>
          <cell r="R25">
            <v>76.41915605994059</v>
          </cell>
          <cell r="S25">
            <v>76.509984730329293</v>
          </cell>
          <cell r="T25">
            <v>76.332483093003304</v>
          </cell>
        </row>
      </sheetData>
      <sheetData sheetId="24">
        <row r="16">
          <cell r="H16">
            <v>2001</v>
          </cell>
          <cell r="I16">
            <v>2002</v>
          </cell>
          <cell r="J16">
            <v>2003</v>
          </cell>
          <cell r="K16">
            <v>2004</v>
          </cell>
          <cell r="L16">
            <v>2005</v>
          </cell>
          <cell r="M16">
            <v>2006</v>
          </cell>
          <cell r="N16">
            <v>2007</v>
          </cell>
          <cell r="O16">
            <v>2008</v>
          </cell>
          <cell r="P16">
            <v>2009</v>
          </cell>
          <cell r="Q16">
            <v>2010</v>
          </cell>
          <cell r="R16">
            <v>2011</v>
          </cell>
          <cell r="S16">
            <v>2012</v>
          </cell>
          <cell r="T16">
            <v>2013</v>
          </cell>
        </row>
        <row r="30">
          <cell r="H30">
            <v>410.595462739352</v>
          </cell>
          <cell r="I30">
            <v>411.92061977707738</v>
          </cell>
          <cell r="J30">
            <v>407.46598427930041</v>
          </cell>
          <cell r="K30">
            <v>405.05087710077783</v>
          </cell>
          <cell r="L30">
            <v>428.38798736169002</v>
          </cell>
          <cell r="M30">
            <v>453.55031303558928</v>
          </cell>
          <cell r="N30">
            <v>475.08045500698012</v>
          </cell>
          <cell r="O30">
            <v>495.74516055892752</v>
          </cell>
          <cell r="P30">
            <v>517.2825460288966</v>
          </cell>
          <cell r="Q30">
            <v>540.97984383185587</v>
          </cell>
          <cell r="R30">
            <v>564.20738333147926</v>
          </cell>
          <cell r="S30">
            <v>588.1981654434403</v>
          </cell>
          <cell r="T30">
            <v>612.634042869979</v>
          </cell>
        </row>
        <row r="135">
          <cell r="D135" t="str">
            <v>Average Cost</v>
          </cell>
          <cell r="H135">
            <v>401.69063810379333</v>
          </cell>
          <cell r="I135">
            <v>411.16501401995475</v>
          </cell>
          <cell r="J135">
            <v>376.12769698543372</v>
          </cell>
          <cell r="K135">
            <v>426.00716146220304</v>
          </cell>
          <cell r="L135">
            <v>447.45387499536344</v>
          </cell>
          <cell r="M135">
            <v>489.46829369500995</v>
          </cell>
          <cell r="N135">
            <v>473.92951595684724</v>
          </cell>
          <cell r="O135">
            <v>494.59565281584759</v>
          </cell>
          <cell r="P135">
            <v>530.61823316690425</v>
          </cell>
          <cell r="Q135">
            <v>538.03251273165768</v>
          </cell>
          <cell r="R135">
            <v>563.96538092085598</v>
          </cell>
          <cell r="S135">
            <v>584.49570816325524</v>
          </cell>
          <cell r="T135">
            <v>589.50750709418639</v>
          </cell>
        </row>
      </sheetData>
      <sheetData sheetId="25"/>
      <sheetData sheetId="26"/>
      <sheetData sheetId="27"/>
      <sheetData sheetId="28"/>
      <sheetData sheetId="29"/>
      <sheetData sheetId="30"/>
      <sheetData sheetId="31"/>
      <sheetData sheetId="32"/>
      <sheetData sheetId="33"/>
      <sheetData sheetId="34"/>
      <sheetData sheetId="35">
        <row r="24">
          <cell r="BN24">
            <v>0</v>
          </cell>
          <cell r="BR24">
            <v>124241948.13999999</v>
          </cell>
        </row>
        <row r="25">
          <cell r="BN25">
            <v>79416899.99999997</v>
          </cell>
          <cell r="BR25">
            <v>218018600.00000003</v>
          </cell>
        </row>
        <row r="26">
          <cell r="BN26">
            <v>93531600</v>
          </cell>
          <cell r="BR26">
            <v>327587800.00000024</v>
          </cell>
        </row>
        <row r="27">
          <cell r="BN27">
            <v>101999729.70016053</v>
          </cell>
          <cell r="BR27">
            <v>334821900</v>
          </cell>
        </row>
        <row r="28">
          <cell r="BN28">
            <v>108036639.60963833</v>
          </cell>
          <cell r="BR28">
            <v>217410800</v>
          </cell>
        </row>
        <row r="29">
          <cell r="BN29">
            <v>91068849.440049753</v>
          </cell>
          <cell r="BR29">
            <v>100863300</v>
          </cell>
        </row>
        <row r="30">
          <cell r="BN30">
            <v>108681469.54274896</v>
          </cell>
          <cell r="BR30">
            <v>67493253.411938578</v>
          </cell>
        </row>
        <row r="31">
          <cell r="BN31">
            <v>103662227.40831569</v>
          </cell>
          <cell r="BR31">
            <v>95938638.56648919</v>
          </cell>
        </row>
        <row r="32">
          <cell r="BN32">
            <v>88896152.763634026</v>
          </cell>
          <cell r="BR32">
            <v>82357258.39453955</v>
          </cell>
        </row>
        <row r="33">
          <cell r="BN33">
            <v>87447367.935281515</v>
          </cell>
          <cell r="BR33">
            <v>200325737.69562405</v>
          </cell>
        </row>
        <row r="34">
          <cell r="BN34">
            <v>65456459.564900056</v>
          </cell>
          <cell r="BR34">
            <v>242767710.19544244</v>
          </cell>
        </row>
      </sheetData>
      <sheetData sheetId="36">
        <row r="24">
          <cell r="D24">
            <v>2003</v>
          </cell>
        </row>
        <row r="25">
          <cell r="D25">
            <v>2004</v>
          </cell>
        </row>
        <row r="26">
          <cell r="D26">
            <v>2005</v>
          </cell>
        </row>
        <row r="27">
          <cell r="D27">
            <v>2006</v>
          </cell>
        </row>
        <row r="28">
          <cell r="D28">
            <v>2007</v>
          </cell>
        </row>
        <row r="29">
          <cell r="D29">
            <v>2008</v>
          </cell>
        </row>
        <row r="30">
          <cell r="D30">
            <v>2009</v>
          </cell>
        </row>
        <row r="31">
          <cell r="D31">
            <v>2010</v>
          </cell>
        </row>
        <row r="32">
          <cell r="D32">
            <v>2011</v>
          </cell>
        </row>
        <row r="33">
          <cell r="D33">
            <v>2012</v>
          </cell>
        </row>
        <row r="34">
          <cell r="D34">
            <v>2013</v>
          </cell>
        </row>
      </sheetData>
      <sheetData sheetId="37">
        <row r="31">
          <cell r="K31">
            <v>0.22669350913676387</v>
          </cell>
        </row>
        <row r="32">
          <cell r="K32">
            <v>0.22918232398445257</v>
          </cell>
        </row>
        <row r="33">
          <cell r="K33">
            <v>0.22861319585690104</v>
          </cell>
        </row>
        <row r="34">
          <cell r="K34">
            <v>0.22898964059406676</v>
          </cell>
        </row>
        <row r="35">
          <cell r="K35">
            <v>0.23457411210302198</v>
          </cell>
        </row>
        <row r="36">
          <cell r="K36">
            <v>0.24200942005905846</v>
          </cell>
        </row>
        <row r="37">
          <cell r="K37">
            <v>0.25237904955056761</v>
          </cell>
        </row>
        <row r="38">
          <cell r="K38">
            <v>0.26049129296916046</v>
          </cell>
        </row>
        <row r="39">
          <cell r="K39">
            <v>0.26706194994908278</v>
          </cell>
        </row>
        <row r="40">
          <cell r="K40">
            <v>0.26856941802982909</v>
          </cell>
        </row>
        <row r="41">
          <cell r="K41">
            <v>0.26620802654884756</v>
          </cell>
        </row>
      </sheetData>
      <sheetData sheetId="38"/>
      <sheetData sheetId="39"/>
      <sheetData sheetId="40"/>
      <sheetData sheetId="41">
        <row r="8">
          <cell r="F8">
            <v>2004</v>
          </cell>
          <cell r="G8">
            <v>2005</v>
          </cell>
          <cell r="H8">
            <v>2006</v>
          </cell>
          <cell r="I8">
            <v>2007</v>
          </cell>
          <cell r="J8">
            <v>2008</v>
          </cell>
          <cell r="K8">
            <v>2009</v>
          </cell>
          <cell r="L8">
            <v>2010</v>
          </cell>
          <cell r="M8">
            <v>2011</v>
          </cell>
          <cell r="N8">
            <v>2012</v>
          </cell>
          <cell r="O8">
            <v>2013</v>
          </cell>
        </row>
        <row r="48">
          <cell r="E48" t="str">
            <v>Rehabilitation and Replacements</v>
          </cell>
          <cell r="F48">
            <v>79.41689999999997</v>
          </cell>
          <cell r="G48">
            <v>113.5316</v>
          </cell>
          <cell r="H48">
            <v>121.99972970016053</v>
          </cell>
          <cell r="I48">
            <v>128.03663960963834</v>
          </cell>
          <cell r="J48">
            <v>111.06884944004975</v>
          </cell>
          <cell r="K48">
            <v>132.68422295468758</v>
          </cell>
          <cell r="L48">
            <v>143.74456597480494</v>
          </cell>
          <cell r="M48">
            <v>126.42011115817358</v>
          </cell>
          <cell r="N48">
            <v>138.6278056309055</v>
          </cell>
          <cell r="O48">
            <v>153.73306976034249</v>
          </cell>
        </row>
        <row r="49">
          <cell r="E49" t="str">
            <v>Other</v>
          </cell>
          <cell r="F49">
            <v>27.285699999999999</v>
          </cell>
          <cell r="G49">
            <v>49.688699999999997</v>
          </cell>
          <cell r="H49">
            <v>65.179400000000001</v>
          </cell>
          <cell r="I49">
            <v>24.332600000000006</v>
          </cell>
          <cell r="J49">
            <v>42.716800000000006</v>
          </cell>
          <cell r="K49">
            <v>1.0354999999999999</v>
          </cell>
          <cell r="L49">
            <v>0</v>
          </cell>
          <cell r="M49">
            <v>0</v>
          </cell>
          <cell r="N49">
            <v>0</v>
          </cell>
          <cell r="O49">
            <v>0</v>
          </cell>
        </row>
        <row r="50">
          <cell r="E50" t="str">
            <v>ORP &amp; Treatment Plant Improvements</v>
          </cell>
          <cell r="F50">
            <v>61.166700000000006</v>
          </cell>
          <cell r="G50">
            <v>137.21379999999999</v>
          </cell>
          <cell r="H50">
            <v>185.98739999999998</v>
          </cell>
          <cell r="I50">
            <v>149.37149999999997</v>
          </cell>
          <cell r="J50">
            <v>80.506100000000004</v>
          </cell>
          <cell r="K50">
            <v>44.198900000000002</v>
          </cell>
          <cell r="L50">
            <v>42.595599999999997</v>
          </cell>
          <cell r="M50">
            <v>49.489400000000003</v>
          </cell>
          <cell r="N50">
            <v>0</v>
          </cell>
          <cell r="O50">
            <v>0</v>
          </cell>
        </row>
        <row r="51">
          <cell r="E51" t="str">
            <v>San Diego Pipeline #6</v>
          </cell>
          <cell r="F51">
            <v>5.3609999999999998</v>
          </cell>
          <cell r="G51">
            <v>26.528700000000001</v>
          </cell>
          <cell r="H51">
            <v>48.078800000000001</v>
          </cell>
          <cell r="I51">
            <v>30.058</v>
          </cell>
          <cell r="J51">
            <v>7.2430000000000003</v>
          </cell>
          <cell r="K51">
            <v>42.912399999999998</v>
          </cell>
          <cell r="L51">
            <v>66.463899999999995</v>
          </cell>
          <cell r="M51">
            <v>54.005400000000002</v>
          </cell>
          <cell r="N51">
            <v>35.993299999999998</v>
          </cell>
          <cell r="O51">
            <v>17.847100000000001</v>
          </cell>
        </row>
        <row r="52">
          <cell r="E52" t="str">
            <v>Supply Programs</v>
          </cell>
          <cell r="F52">
            <v>7.2232000000000003</v>
          </cell>
          <cell r="G52">
            <v>12.158300000000001</v>
          </cell>
          <cell r="H52">
            <v>25.043200000000002</v>
          </cell>
          <cell r="I52">
            <v>22.9529</v>
          </cell>
          <cell r="J52">
            <v>16.204599999999999</v>
          </cell>
          <cell r="K52">
            <v>17.446899999999999</v>
          </cell>
          <cell r="L52">
            <v>11.107900000000001</v>
          </cell>
          <cell r="M52">
            <v>2.0815000000000001</v>
          </cell>
          <cell r="N52">
            <v>5.0815000000000001</v>
          </cell>
          <cell r="O52">
            <v>5.0815000000000001</v>
          </cell>
        </row>
        <row r="53">
          <cell r="E53" t="str">
            <v>Inland Feeder</v>
          </cell>
          <cell r="F53">
            <v>94.539199999999994</v>
          </cell>
          <cell r="G53">
            <v>116.6152</v>
          </cell>
          <cell r="H53">
            <v>61.471299999999999</v>
          </cell>
          <cell r="I53">
            <v>47.688799999999993</v>
          </cell>
          <cell r="J53">
            <v>0.28539999999999999</v>
          </cell>
          <cell r="K53">
            <v>0</v>
          </cell>
          <cell r="L53">
            <v>0</v>
          </cell>
          <cell r="M53">
            <v>0</v>
          </cell>
          <cell r="N53">
            <v>0</v>
          </cell>
          <cell r="O53">
            <v>0</v>
          </cell>
        </row>
        <row r="54">
          <cell r="E54" t="str">
            <v>DVL Recreation</v>
          </cell>
          <cell r="F54">
            <v>22.235600000000002</v>
          </cell>
          <cell r="G54">
            <v>51.174700000000001</v>
          </cell>
          <cell r="H54">
            <v>9.8737999999999992</v>
          </cell>
          <cell r="I54">
            <v>0</v>
          </cell>
          <cell r="J54">
            <v>0</v>
          </cell>
          <cell r="K54">
            <v>0</v>
          </cell>
          <cell r="L54">
            <v>0</v>
          </cell>
          <cell r="M54">
            <v>0</v>
          </cell>
          <cell r="N54">
            <v>0</v>
          </cell>
          <cell r="O54">
            <v>0</v>
          </cell>
        </row>
        <row r="55">
          <cell r="E55" t="str">
            <v>Central Pool Aug.</v>
          </cell>
          <cell r="F55">
            <v>0.2072</v>
          </cell>
          <cell r="G55">
            <v>4.2084000000000001</v>
          </cell>
          <cell r="H55">
            <v>9.1880000000000006</v>
          </cell>
          <cell r="I55">
            <v>13.007</v>
          </cell>
          <cell r="J55">
            <v>23.907399999999999</v>
          </cell>
          <cell r="K55">
            <v>27.896799999999999</v>
          </cell>
          <cell r="L55">
            <v>25.6889</v>
          </cell>
          <cell r="M55">
            <v>29.257000000000001</v>
          </cell>
          <cell r="N55">
            <v>198.07050000000001</v>
          </cell>
          <cell r="O55">
            <v>221.5625</v>
          </cell>
        </row>
      </sheetData>
      <sheetData sheetId="42">
        <row r="4">
          <cell r="V4">
            <v>2004</v>
          </cell>
          <cell r="W4">
            <v>2005</v>
          </cell>
          <cell r="X4">
            <v>2006</v>
          </cell>
          <cell r="Y4">
            <v>2007</v>
          </cell>
          <cell r="Z4">
            <v>2008</v>
          </cell>
          <cell r="AA4">
            <v>2009</v>
          </cell>
          <cell r="AB4">
            <v>2010</v>
          </cell>
          <cell r="AC4">
            <v>2011</v>
          </cell>
          <cell r="AD4">
            <v>2012</v>
          </cell>
          <cell r="AE4">
            <v>2013</v>
          </cell>
        </row>
        <row r="8">
          <cell r="G8" t="str">
            <v>Variable Treatment</v>
          </cell>
          <cell r="V8">
            <v>36265301.33797095</v>
          </cell>
          <cell r="W8">
            <v>28600055.347934935</v>
          </cell>
          <cell r="X8">
            <v>29339304.426364001</v>
          </cell>
          <cell r="Y8">
            <v>28718307.024388984</v>
          </cell>
          <cell r="Z8">
            <v>28604915.634990565</v>
          </cell>
          <cell r="AA8">
            <v>29380712.896611974</v>
          </cell>
          <cell r="AB8">
            <v>27783712.095330119</v>
          </cell>
          <cell r="AC8">
            <v>27952656.742394779</v>
          </cell>
          <cell r="AD8">
            <v>28636675.116461065</v>
          </cell>
          <cell r="AE8">
            <v>27908621.814357433</v>
          </cell>
        </row>
        <row r="9">
          <cell r="G9" t="str">
            <v>Power</v>
          </cell>
          <cell r="V9">
            <v>186242987.27568361</v>
          </cell>
          <cell r="W9">
            <v>170634538.94482145</v>
          </cell>
          <cell r="X9">
            <v>159059122.0844394</v>
          </cell>
          <cell r="Y9">
            <v>167645326.31919718</v>
          </cell>
          <cell r="Z9">
            <v>179481941.51078123</v>
          </cell>
          <cell r="AA9">
            <v>187953190.22964549</v>
          </cell>
          <cell r="AB9">
            <v>191857227.5157128</v>
          </cell>
          <cell r="AC9">
            <v>185275538.56487972</v>
          </cell>
          <cell r="AD9">
            <v>183363506.59758067</v>
          </cell>
          <cell r="AE9">
            <v>183510479.0021109</v>
          </cell>
        </row>
        <row r="10">
          <cell r="G10" t="str">
            <v>Demand Management</v>
          </cell>
          <cell r="V10">
            <v>40034000</v>
          </cell>
          <cell r="W10">
            <v>43766854</v>
          </cell>
          <cell r="X10">
            <v>47101034</v>
          </cell>
          <cell r="Y10">
            <v>49845648</v>
          </cell>
          <cell r="Z10">
            <v>66243164</v>
          </cell>
          <cell r="AA10">
            <v>66824731</v>
          </cell>
          <cell r="AB10">
            <v>72878966</v>
          </cell>
          <cell r="AC10">
            <v>87271941</v>
          </cell>
          <cell r="AD10">
            <v>88878154.999999985</v>
          </cell>
          <cell r="AE10">
            <v>89571610</v>
          </cell>
        </row>
        <row r="11">
          <cell r="G11" t="str">
            <v>Water Transfers</v>
          </cell>
          <cell r="V11">
            <v>38829134.873146847</v>
          </cell>
          <cell r="W11">
            <v>98965052.968156815</v>
          </cell>
          <cell r="X11">
            <v>93065708.812069029</v>
          </cell>
          <cell r="Y11">
            <v>46814803.914926142</v>
          </cell>
          <cell r="Z11">
            <v>40679487.40642941</v>
          </cell>
          <cell r="AA11">
            <v>39685724.512730777</v>
          </cell>
          <cell r="AB11">
            <v>40363188.298755601</v>
          </cell>
          <cell r="AC11">
            <v>42546502.720643505</v>
          </cell>
          <cell r="AD11">
            <v>45304004.686174318</v>
          </cell>
          <cell r="AE11">
            <v>50216681.219213963</v>
          </cell>
        </row>
        <row r="12">
          <cell r="G12" t="str">
            <v>O&amp;M and Operating Equip.</v>
          </cell>
          <cell r="V12">
            <v>247837216.82202899</v>
          </cell>
          <cell r="W12">
            <v>250809935.1235764</v>
          </cell>
          <cell r="X12">
            <v>251271714.20315546</v>
          </cell>
          <cell r="Y12">
            <v>259086895.20438513</v>
          </cell>
          <cell r="Z12">
            <v>267017359.05969805</v>
          </cell>
          <cell r="AA12">
            <v>275177078.07624042</v>
          </cell>
          <cell r="AB12">
            <v>284567531.99323094</v>
          </cell>
          <cell r="AC12">
            <v>294523197.19133413</v>
          </cell>
          <cell r="AD12">
            <v>303781259.57678843</v>
          </cell>
          <cell r="AE12">
            <v>312529059.01374716</v>
          </cell>
        </row>
        <row r="13">
          <cell r="G13" t="str">
            <v>SWP (w/o power)</v>
          </cell>
          <cell r="V13">
            <v>251866012.72431639</v>
          </cell>
          <cell r="W13">
            <v>277205820.57601631</v>
          </cell>
          <cell r="X13">
            <v>278017533.01082969</v>
          </cell>
          <cell r="Y13">
            <v>281560080.5457902</v>
          </cell>
          <cell r="Z13">
            <v>279934366.71372044</v>
          </cell>
          <cell r="AA13">
            <v>281688154.3508991</v>
          </cell>
          <cell r="AB13">
            <v>285719851.04893732</v>
          </cell>
          <cell r="AC13">
            <v>299068805.32528418</v>
          </cell>
          <cell r="AD13">
            <v>313690132.17095453</v>
          </cell>
          <cell r="AE13">
            <v>317691196.77337468</v>
          </cell>
        </row>
        <row r="14">
          <cell r="G14" t="str">
            <v>Debt Service, PAYG, and Defeasance</v>
          </cell>
          <cell r="V14">
            <v>318767000</v>
          </cell>
          <cell r="W14">
            <v>319289055.11194062</v>
          </cell>
          <cell r="X14">
            <v>332931817.71610731</v>
          </cell>
          <cell r="Y14">
            <v>331552146.72444063</v>
          </cell>
          <cell r="Z14">
            <v>344206448.56194067</v>
          </cell>
          <cell r="AA14">
            <v>363199008.54418945</v>
          </cell>
          <cell r="AB14">
            <v>377324325.00360727</v>
          </cell>
          <cell r="AC14">
            <v>372296184.02860731</v>
          </cell>
          <cell r="AD14">
            <v>383280541.83694065</v>
          </cell>
          <cell r="AE14">
            <v>392210907.28194064</v>
          </cell>
        </row>
      </sheetData>
      <sheetData sheetId="43"/>
      <sheetData sheetId="44">
        <row r="5">
          <cell r="F5">
            <v>2003</v>
          </cell>
          <cell r="G5">
            <v>2004</v>
          </cell>
          <cell r="H5">
            <v>2005</v>
          </cell>
          <cell r="I5">
            <v>2006</v>
          </cell>
          <cell r="J5">
            <v>2007</v>
          </cell>
          <cell r="K5">
            <v>2008</v>
          </cell>
          <cell r="L5">
            <v>2009</v>
          </cell>
          <cell r="M5">
            <v>2010</v>
          </cell>
          <cell r="N5">
            <v>2011</v>
          </cell>
          <cell r="O5">
            <v>2012</v>
          </cell>
          <cell r="P5">
            <v>2013</v>
          </cell>
        </row>
        <row r="6">
          <cell r="F6">
            <v>73</v>
          </cell>
          <cell r="G6">
            <v>73</v>
          </cell>
          <cell r="H6">
            <v>73</v>
          </cell>
          <cell r="I6">
            <v>79</v>
          </cell>
          <cell r="J6">
            <v>79</v>
          </cell>
          <cell r="K6">
            <v>83</v>
          </cell>
          <cell r="L6">
            <v>88</v>
          </cell>
          <cell r="M6">
            <v>93</v>
          </cell>
          <cell r="N6">
            <v>101</v>
          </cell>
          <cell r="O6">
            <v>109</v>
          </cell>
          <cell r="P6">
            <v>115</v>
          </cell>
        </row>
        <row r="9">
          <cell r="F9">
            <v>141</v>
          </cell>
          <cell r="G9">
            <v>163</v>
          </cell>
          <cell r="H9">
            <v>163</v>
          </cell>
          <cell r="I9">
            <v>172</v>
          </cell>
          <cell r="J9">
            <v>181</v>
          </cell>
          <cell r="K9">
            <v>181</v>
          </cell>
          <cell r="L9">
            <v>188</v>
          </cell>
          <cell r="M9">
            <v>197</v>
          </cell>
          <cell r="N9">
            <v>203</v>
          </cell>
          <cell r="O9">
            <v>213</v>
          </cell>
          <cell r="P9">
            <v>225</v>
          </cell>
        </row>
        <row r="11">
          <cell r="F11">
            <v>23</v>
          </cell>
          <cell r="G11">
            <v>30</v>
          </cell>
          <cell r="H11">
            <v>25</v>
          </cell>
          <cell r="I11">
            <v>25</v>
          </cell>
          <cell r="J11">
            <v>27</v>
          </cell>
          <cell r="K11">
            <v>36</v>
          </cell>
          <cell r="L11">
            <v>36</v>
          </cell>
          <cell r="M11">
            <v>40</v>
          </cell>
          <cell r="N11">
            <v>48</v>
          </cell>
          <cell r="O11">
            <v>50</v>
          </cell>
          <cell r="P11">
            <v>51</v>
          </cell>
        </row>
        <row r="13">
          <cell r="F13">
            <v>89</v>
          </cell>
          <cell r="G13">
            <v>60</v>
          </cell>
          <cell r="H13">
            <v>75</v>
          </cell>
          <cell r="I13">
            <v>78</v>
          </cell>
          <cell r="J13">
            <v>83</v>
          </cell>
          <cell r="K13">
            <v>89</v>
          </cell>
          <cell r="L13">
            <v>97</v>
          </cell>
          <cell r="M13">
            <v>99</v>
          </cell>
          <cell r="N13">
            <v>99</v>
          </cell>
          <cell r="O13">
            <v>99</v>
          </cell>
          <cell r="P13">
            <v>99</v>
          </cell>
        </row>
        <row r="22">
          <cell r="F22">
            <v>82</v>
          </cell>
          <cell r="G22">
            <v>92</v>
          </cell>
          <cell r="H22">
            <v>107</v>
          </cell>
          <cell r="I22">
            <v>114</v>
          </cell>
          <cell r="J22">
            <v>123</v>
          </cell>
          <cell r="K22">
            <v>129</v>
          </cell>
          <cell r="L22">
            <v>134</v>
          </cell>
          <cell r="M22">
            <v>139</v>
          </cell>
          <cell r="N22">
            <v>142</v>
          </cell>
          <cell r="O22">
            <v>147</v>
          </cell>
          <cell r="P22">
            <v>153</v>
          </cell>
        </row>
        <row r="24">
          <cell r="F24">
            <v>408</v>
          </cell>
          <cell r="G24">
            <v>418</v>
          </cell>
          <cell r="H24">
            <v>443</v>
          </cell>
          <cell r="I24">
            <v>468</v>
          </cell>
          <cell r="J24">
            <v>493</v>
          </cell>
          <cell r="K24">
            <v>518</v>
          </cell>
          <cell r="L24">
            <v>543</v>
          </cell>
          <cell r="M24">
            <v>568</v>
          </cell>
          <cell r="N24">
            <v>593</v>
          </cell>
          <cell r="O24">
            <v>618</v>
          </cell>
          <cell r="P24">
            <v>643</v>
          </cell>
        </row>
        <row r="30">
          <cell r="G30">
            <v>80</v>
          </cell>
          <cell r="H30">
            <v>80</v>
          </cell>
          <cell r="I30">
            <v>85</v>
          </cell>
          <cell r="J30">
            <v>85</v>
          </cell>
          <cell r="K30">
            <v>85</v>
          </cell>
          <cell r="L30">
            <v>85</v>
          </cell>
          <cell r="M30">
            <v>85</v>
          </cell>
          <cell r="N30">
            <v>85</v>
          </cell>
          <cell r="O30">
            <v>85</v>
          </cell>
          <cell r="P30">
            <v>85</v>
          </cell>
        </row>
      </sheetData>
      <sheetData sheetId="45"/>
      <sheetData sheetId="46"/>
      <sheetData sheetId="47">
        <row r="7">
          <cell r="G7">
            <v>2004</v>
          </cell>
          <cell r="H7">
            <v>2005</v>
          </cell>
          <cell r="I7">
            <v>2006</v>
          </cell>
          <cell r="J7">
            <v>2007</v>
          </cell>
          <cell r="K7">
            <v>2008</v>
          </cell>
          <cell r="L7">
            <v>2009</v>
          </cell>
          <cell r="M7">
            <v>2010</v>
          </cell>
          <cell r="N7">
            <v>2011</v>
          </cell>
          <cell r="O7">
            <v>2012</v>
          </cell>
          <cell r="P7">
            <v>2013</v>
          </cell>
        </row>
        <row r="53">
          <cell r="E53" t="str">
            <v>Fixed Charge Coverage</v>
          </cell>
          <cell r="G53">
            <v>1.3</v>
          </cell>
          <cell r="H53">
            <v>1.1000000000000001</v>
          </cell>
          <cell r="I53">
            <v>1.1000000000000001</v>
          </cell>
          <cell r="J53">
            <v>1.3</v>
          </cell>
          <cell r="K53">
            <v>1.3</v>
          </cell>
          <cell r="L53">
            <v>1.3</v>
          </cell>
          <cell r="M53">
            <v>1.3</v>
          </cell>
          <cell r="N53">
            <v>1.3</v>
          </cell>
          <cell r="O53">
            <v>1.3</v>
          </cell>
          <cell r="P53">
            <v>1.4</v>
          </cell>
        </row>
        <row r="54">
          <cell r="G54">
            <v>1.1000000000000001</v>
          </cell>
          <cell r="H54">
            <v>1.1000000000000001</v>
          </cell>
          <cell r="I54">
            <v>1.1000000000000001</v>
          </cell>
          <cell r="J54">
            <v>1.1000000000000001</v>
          </cell>
          <cell r="K54">
            <v>1.1000000000000001</v>
          </cell>
          <cell r="L54">
            <v>1.1000000000000001</v>
          </cell>
          <cell r="M54">
            <v>1.1000000000000001</v>
          </cell>
          <cell r="N54">
            <v>1.1000000000000001</v>
          </cell>
          <cell r="O54">
            <v>1.1000000000000001</v>
          </cell>
          <cell r="P54">
            <v>1.1000000000000001</v>
          </cell>
        </row>
        <row r="63">
          <cell r="E63" t="str">
            <v>Revenue Bond Coverage</v>
          </cell>
          <cell r="G63">
            <v>2.4</v>
          </cell>
          <cell r="H63">
            <v>2.4</v>
          </cell>
          <cell r="I63">
            <v>2.2000000000000002</v>
          </cell>
          <cell r="J63">
            <v>2.2999999999999998</v>
          </cell>
          <cell r="K63">
            <v>2.2000000000000002</v>
          </cell>
          <cell r="L63">
            <v>2.1</v>
          </cell>
          <cell r="M63">
            <v>2.1</v>
          </cell>
          <cell r="N63">
            <v>2.1</v>
          </cell>
          <cell r="O63">
            <v>2.1</v>
          </cell>
          <cell r="P63">
            <v>2.2000000000000002</v>
          </cell>
        </row>
        <row r="64">
          <cell r="G64">
            <v>2</v>
          </cell>
          <cell r="H64">
            <v>2</v>
          </cell>
          <cell r="I64">
            <v>2</v>
          </cell>
          <cell r="J64">
            <v>2</v>
          </cell>
          <cell r="K64">
            <v>2</v>
          </cell>
          <cell r="L64">
            <v>2</v>
          </cell>
          <cell r="M64">
            <v>2</v>
          </cell>
          <cell r="N64">
            <v>2</v>
          </cell>
          <cell r="O64">
            <v>2</v>
          </cell>
          <cell r="P64">
            <v>2</v>
          </cell>
        </row>
      </sheetData>
      <sheetData sheetId="48"/>
      <sheetData sheetId="49"/>
      <sheetData sheetId="50"/>
      <sheetData sheetId="51"/>
      <sheetData sheetId="52"/>
      <sheetData sheetId="53"/>
      <sheetData sheetId="54"/>
      <sheetData sheetId="55"/>
      <sheetData sheetId="56"/>
      <sheetData sheetId="57"/>
      <sheetData sheetId="58"/>
      <sheetData sheetId="59"/>
      <sheetData sheetId="60"/>
      <sheetData sheetId="61"/>
      <sheetData sheetId="62"/>
      <sheetData sheetId="63"/>
      <sheetData sheetId="64"/>
      <sheetData sheetId="65"/>
      <sheetData sheetId="66"/>
      <sheetData sheetId="67"/>
      <sheetData sheetId="68"/>
      <sheetData sheetId="69"/>
      <sheetData sheetId="70"/>
      <sheetData sheetId="71"/>
      <sheetData sheetId="72"/>
      <sheetData sheetId="73"/>
      <sheetData sheetId="74"/>
      <sheetData sheetId="75"/>
      <sheetData sheetId="76"/>
      <sheetData sheetId="77"/>
      <sheetData sheetId="78"/>
      <sheetData sheetId="79"/>
      <sheetData sheetId="80"/>
      <sheetData sheetId="81"/>
      <sheetData sheetId="82"/>
      <sheetData sheetId="83"/>
      <sheetData sheetId="84"/>
      <sheetData sheetId="85"/>
      <sheetData sheetId="86"/>
      <sheetData sheetId="87"/>
      <sheetData sheetId="88"/>
      <sheetData sheetId="89"/>
      <sheetData sheetId="90"/>
      <sheetData sheetId="91"/>
      <sheetData sheetId="92"/>
      <sheetData sheetId="93"/>
      <sheetData sheetId="94"/>
      <sheetData sheetId="95"/>
      <sheetData sheetId="96"/>
      <sheetData sheetId="97"/>
      <sheetData sheetId="98"/>
      <sheetData sheetId="99"/>
      <sheetData sheetId="100"/>
      <sheetData sheetId="101"/>
      <sheetData sheetId="102"/>
      <sheetData sheetId="103"/>
      <sheetData sheetId="104"/>
      <sheetData sheetId="105"/>
      <sheetData sheetId="106"/>
      <sheetData sheetId="107"/>
      <sheetData sheetId="108"/>
      <sheetData sheetId="109"/>
      <sheetData sheetId="110"/>
      <sheetData sheetId="111"/>
      <sheetData sheetId="112"/>
      <sheetData sheetId="113"/>
      <sheetData sheetId="114">
        <row r="2">
          <cell r="T2">
            <v>2004</v>
          </cell>
          <cell r="U2">
            <v>2005</v>
          </cell>
          <cell r="V2">
            <v>2006</v>
          </cell>
          <cell r="W2">
            <v>2007</v>
          </cell>
          <cell r="X2">
            <v>2008</v>
          </cell>
          <cell r="Y2">
            <v>2009</v>
          </cell>
          <cell r="Z2">
            <v>2010</v>
          </cell>
          <cell r="AA2">
            <v>2011</v>
          </cell>
          <cell r="AB2">
            <v>2012</v>
          </cell>
          <cell r="AC2">
            <v>2013</v>
          </cell>
        </row>
        <row r="15">
          <cell r="T15">
            <v>3.1395224301989488E-2</v>
          </cell>
          <cell r="U15">
            <v>4.896619146637024E-2</v>
          </cell>
          <cell r="V15">
            <v>5.966463375864952E-2</v>
          </cell>
          <cell r="W15">
            <v>4.5862193082364736E-2</v>
          </cell>
          <cell r="X15">
            <v>4.7609778557054956E-2</v>
          </cell>
          <cell r="Y15">
            <v>4.9389165274978587E-2</v>
          </cell>
          <cell r="Z15">
            <v>4.5319469641317431E-2</v>
          </cell>
          <cell r="AA15">
            <v>4.5117794128563524E-2</v>
          </cell>
          <cell r="AB15">
            <v>4.4278613979505221E-2</v>
          </cell>
          <cell r="AC15">
            <v>4.1402188330723143E-2</v>
          </cell>
        </row>
        <row r="16">
          <cell r="T16">
            <v>423.23706504876731</v>
          </cell>
          <cell r="U16">
            <v>443.96137221160984</v>
          </cell>
          <cell r="V16">
            <v>470.45016488760302</v>
          </cell>
          <cell r="W16">
            <v>492.0260411853086</v>
          </cell>
          <cell r="X16">
            <v>515.45129205044555</v>
          </cell>
          <cell r="Y16">
            <v>540.90900110472626</v>
          </cell>
          <cell r="Z16">
            <v>565.42271015900724</v>
          </cell>
          <cell r="AA16">
            <v>590.93333559157577</v>
          </cell>
          <cell r="AB16">
            <v>617.09904464585657</v>
          </cell>
          <cell r="AC16">
            <v>642.64829551099365</v>
          </cell>
        </row>
        <row r="33">
          <cell r="E33" t="str">
            <v>Water Sales</v>
          </cell>
          <cell r="T33">
            <v>823579999.99999988</v>
          </cell>
          <cell r="U33">
            <v>842486628.98191977</v>
          </cell>
          <cell r="V33">
            <v>845356767.86320698</v>
          </cell>
          <cell r="W33">
            <v>903710863.47239554</v>
          </cell>
          <cell r="X33">
            <v>937389636.29548061</v>
          </cell>
          <cell r="Y33">
            <v>972776665.06876838</v>
          </cell>
          <cell r="Z33">
            <v>1026944327.3611622</v>
          </cell>
          <cell r="AA33">
            <v>1055643050.9371183</v>
          </cell>
          <cell r="AB33">
            <v>1095402103.2112985</v>
          </cell>
          <cell r="AC33">
            <v>1156819854.234122</v>
          </cell>
        </row>
        <row r="34">
          <cell r="E34" t="str">
            <v>Taxes and Annexation</v>
          </cell>
          <cell r="T34">
            <v>95837158.583354831</v>
          </cell>
          <cell r="U34">
            <v>97421670.214248002</v>
          </cell>
          <cell r="V34">
            <v>96975629.334532961</v>
          </cell>
          <cell r="W34">
            <v>96672193.577223614</v>
          </cell>
          <cell r="X34">
            <v>96584307.127568096</v>
          </cell>
          <cell r="Y34">
            <v>97457962.518519461</v>
          </cell>
          <cell r="Z34">
            <v>96230106.317289844</v>
          </cell>
          <cell r="AA34">
            <v>86587452.912035644</v>
          </cell>
          <cell r="AB34">
            <v>89000834.038676351</v>
          </cell>
          <cell r="AC34">
            <v>87159517.787849873</v>
          </cell>
        </row>
        <row r="35">
          <cell r="E35" t="str">
            <v>Readiness-to-Serve</v>
          </cell>
          <cell r="T35">
            <v>77689000</v>
          </cell>
          <cell r="U35">
            <v>80000000</v>
          </cell>
          <cell r="V35">
            <v>82500000</v>
          </cell>
          <cell r="W35">
            <v>85000000</v>
          </cell>
          <cell r="X35">
            <v>85000000</v>
          </cell>
          <cell r="Y35">
            <v>85000000</v>
          </cell>
          <cell r="Z35">
            <v>85000000</v>
          </cell>
          <cell r="AA35">
            <v>85000000</v>
          </cell>
          <cell r="AB35">
            <v>85000000</v>
          </cell>
          <cell r="AC35">
            <v>85000000</v>
          </cell>
        </row>
        <row r="36">
          <cell r="E36" t="str">
            <v>Interest</v>
          </cell>
          <cell r="T36">
            <v>36494101.995876119</v>
          </cell>
          <cell r="U36">
            <v>29541028.516562819</v>
          </cell>
          <cell r="V36">
            <v>26919508.450473182</v>
          </cell>
          <cell r="W36">
            <v>33737165.518851027</v>
          </cell>
          <cell r="X36">
            <v>34015175.264215067</v>
          </cell>
          <cell r="Y36">
            <v>33950929.429833755</v>
          </cell>
          <cell r="Z36">
            <v>33975446.918309867</v>
          </cell>
          <cell r="AA36">
            <v>34777067.812821038</v>
          </cell>
          <cell r="AB36">
            <v>36163471.235866144</v>
          </cell>
          <cell r="AC36">
            <v>39311405.102640219</v>
          </cell>
        </row>
        <row r="37">
          <cell r="E37" t="str">
            <v>Capacity Charge</v>
          </cell>
          <cell r="T37">
            <v>22433000</v>
          </cell>
          <cell r="U37">
            <v>30664820</v>
          </cell>
          <cell r="V37">
            <v>33748000</v>
          </cell>
          <cell r="W37">
            <v>35400000</v>
          </cell>
          <cell r="X37">
            <v>36108000</v>
          </cell>
          <cell r="Y37">
            <v>39176000</v>
          </cell>
          <cell r="Z37">
            <v>42952000</v>
          </cell>
          <cell r="AA37">
            <v>46020000</v>
          </cell>
          <cell r="AB37">
            <v>50740000</v>
          </cell>
          <cell r="AC37">
            <v>56640000</v>
          </cell>
        </row>
        <row r="38">
          <cell r="E38" t="str">
            <v>Power and Other</v>
          </cell>
          <cell r="T38">
            <v>26851898.611572996</v>
          </cell>
          <cell r="U38">
            <v>19588863.658716619</v>
          </cell>
          <cell r="V38">
            <v>15635963.209703883</v>
          </cell>
          <cell r="W38">
            <v>20346768.343761347</v>
          </cell>
          <cell r="X38">
            <v>20230367.100081854</v>
          </cell>
          <cell r="Y38">
            <v>15596338.271902537</v>
          </cell>
          <cell r="Z38">
            <v>14363919.491880246</v>
          </cell>
          <cell r="AA38">
            <v>14472355.102260267</v>
          </cell>
          <cell r="AB38">
            <v>14792928.596155789</v>
          </cell>
          <cell r="AC38">
            <v>15297514.830103835</v>
          </cell>
        </row>
      </sheetData>
      <sheetData sheetId="115">
        <row r="4">
          <cell r="I4">
            <v>2004</v>
          </cell>
          <cell r="J4">
            <v>2005</v>
          </cell>
          <cell r="K4">
            <v>2006</v>
          </cell>
          <cell r="L4">
            <v>2007</v>
          </cell>
          <cell r="M4">
            <v>2008</v>
          </cell>
          <cell r="N4">
            <v>2009</v>
          </cell>
          <cell r="O4">
            <v>2010</v>
          </cell>
          <cell r="P4">
            <v>2011</v>
          </cell>
          <cell r="Q4">
            <v>2012</v>
          </cell>
          <cell r="R4">
            <v>2013</v>
          </cell>
        </row>
        <row r="8">
          <cell r="I8">
            <v>297.43549999999999</v>
          </cell>
          <cell r="J8">
            <v>421.11940000000021</v>
          </cell>
          <cell r="K8">
            <v>436.82162970016049</v>
          </cell>
          <cell r="L8">
            <v>325.44743960963831</v>
          </cell>
          <cell r="M8">
            <v>191.93214944004976</v>
          </cell>
          <cell r="N8">
            <v>176.17472295468752</v>
          </cell>
          <cell r="O8">
            <v>199.60086597480489</v>
          </cell>
          <cell r="P8">
            <v>171.25341115817355</v>
          </cell>
          <cell r="Q8">
            <v>287.77310563090555</v>
          </cell>
          <cell r="R8">
            <v>308.22416976034248</v>
          </cell>
        </row>
        <row r="9">
          <cell r="I9">
            <v>297.43549999999999</v>
          </cell>
          <cell r="J9">
            <v>511.11940000000021</v>
          </cell>
          <cell r="K9">
            <v>526.82162970016054</v>
          </cell>
          <cell r="L9">
            <v>415.44743960963831</v>
          </cell>
          <cell r="M9">
            <v>281.93214944004978</v>
          </cell>
          <cell r="N9">
            <v>266.17472295468752</v>
          </cell>
          <cell r="O9">
            <v>289.60086597480489</v>
          </cell>
          <cell r="P9">
            <v>261.25341115817355</v>
          </cell>
          <cell r="Q9">
            <v>377.77310563090555</v>
          </cell>
          <cell r="R9">
            <v>398.22416976034248</v>
          </cell>
        </row>
        <row r="34">
          <cell r="E34" t="str">
            <v>Minimum Reserve Level</v>
          </cell>
          <cell r="I34">
            <v>151417711.54717225</v>
          </cell>
          <cell r="J34">
            <v>155770304.96885177</v>
          </cell>
          <cell r="K34">
            <v>152322430.76557618</v>
          </cell>
          <cell r="L34">
            <v>160064455.23530793</v>
          </cell>
          <cell r="M34">
            <v>170271461.70664039</v>
          </cell>
          <cell r="N34">
            <v>176496909.14960834</v>
          </cell>
          <cell r="O34">
            <v>185977616.98308301</v>
          </cell>
          <cell r="P34">
            <v>192657444.62744001</v>
          </cell>
          <cell r="Q34">
            <v>200366478.91998023</v>
          </cell>
          <cell r="R34">
            <v>215017292.98338926</v>
          </cell>
        </row>
        <row r="37">
          <cell r="E37" t="str">
            <v>Maximum Reserve Level</v>
          </cell>
          <cell r="I37">
            <v>357405500.33883357</v>
          </cell>
          <cell r="J37">
            <v>359980198.85438502</v>
          </cell>
          <cell r="K37">
            <v>368676414.99627793</v>
          </cell>
          <cell r="L37">
            <v>388028320.65780115</v>
          </cell>
          <cell r="M37">
            <v>407880472.57415146</v>
          </cell>
          <cell r="N37">
            <v>426227939.67996889</v>
          </cell>
          <cell r="O37">
            <v>443785679.14340794</v>
          </cell>
          <cell r="P37">
            <v>463089167.40163058</v>
          </cell>
          <cell r="Q37">
            <v>490270577.17833799</v>
          </cell>
          <cell r="R37">
            <v>519631841.55123514</v>
          </cell>
        </row>
        <row r="38">
          <cell r="E38" t="str">
            <v>Reserve Funds</v>
          </cell>
          <cell r="I38">
            <v>329727003.94945276</v>
          </cell>
          <cell r="J38">
            <v>291409624.55870342</v>
          </cell>
          <cell r="K38">
            <v>211366562.16668701</v>
          </cell>
          <cell r="L38">
            <v>221603165.73505759</v>
          </cell>
          <cell r="M38">
            <v>234273285.00906491</v>
          </cell>
          <cell r="N38">
            <v>212121990.99399495</v>
          </cell>
          <cell r="O38">
            <v>227894729.67103314</v>
          </cell>
          <cell r="P38">
            <v>235083546.25706029</v>
          </cell>
          <cell r="Q38">
            <v>250542096.46238923</v>
          </cell>
          <cell r="R38">
            <v>314208923.62833643</v>
          </cell>
        </row>
      </sheetData>
      <sheetData sheetId="116"/>
      <sheetData sheetId="117"/>
      <sheetData sheetId="118"/>
      <sheetData sheetId="119"/>
      <sheetData sheetId="120"/>
      <sheetData sheetId="121"/>
      <sheetData sheetId="122"/>
      <sheetData sheetId="123"/>
      <sheetData sheetId="124"/>
      <sheetData sheetId="125"/>
      <sheetData sheetId="126"/>
      <sheetData sheetId="127"/>
      <sheetData sheetId="128"/>
    </sheetDataSet>
  </externalBook>
</externalLink>
</file>

<file path=xl/externalLinks/externalLink2.xml><?xml version="1.0" encoding="utf-8"?>
<externalLink xmlns="http://schemas.openxmlformats.org/spreadsheetml/2006/main">
  <externalBook xmlns:r="http://schemas.openxmlformats.org/officeDocument/2006/relationships" r:id="rId1">
    <sheetNames>
      <sheetName val="Cover Sheet"/>
      <sheetName val="O&amp;M"/>
      <sheetName val="Staff"/>
      <sheetName val="Supply Programs"/>
      <sheetName val="Funds"/>
      <sheetName val="Funds 2 from FY2012"/>
      <sheetName val="Funds2-Yr1"/>
      <sheetName val="Funds2-Yr2"/>
      <sheetName val="Rates"/>
      <sheetName val="CIP"/>
      <sheetName val="Sources&amp;Uses"/>
      <sheetName val="PPT Charts"/>
      <sheetName val="Accrual"/>
      <sheetName val="Chart_Data-10yr"/>
      <sheetName val="Charts-10yr"/>
      <sheetName val="Chart_Data-5yr"/>
      <sheetName val="Charts-5yr"/>
      <sheetName val="Control"/>
      <sheetName val="Checks"/>
      <sheetName val="BGT_Other"/>
      <sheetName val="BGT_Table_CIP"/>
      <sheetName val="BGT_Table_Funds_Yr1"/>
      <sheetName val="BGT_Table_Funds_Yr2"/>
      <sheetName val="BGT_Table_Sources&amp;Uses"/>
      <sheetName val="BGT_Table_Rates"/>
      <sheetName val="BGT_Cost&amp;Rev"/>
    </sheetNames>
    <sheetDataSet>
      <sheetData sheetId="0"/>
      <sheetData sheetId="1"/>
      <sheetData sheetId="2">
        <row r="39">
          <cell r="E39" t="str">
            <v>Full Time Regular</v>
          </cell>
          <cell r="F39" t="str">
            <v>Temporary</v>
          </cell>
        </row>
        <row r="40">
          <cell r="D40">
            <v>2000</v>
          </cell>
          <cell r="E40">
            <v>1879</v>
          </cell>
          <cell r="F40">
            <v>376</v>
          </cell>
          <cell r="G40">
            <v>2255</v>
          </cell>
        </row>
        <row r="41">
          <cell r="D41">
            <v>2001</v>
          </cell>
          <cell r="E41">
            <v>1855</v>
          </cell>
          <cell r="F41">
            <v>255</v>
          </cell>
          <cell r="G41">
            <v>2110</v>
          </cell>
        </row>
        <row r="42">
          <cell r="D42">
            <v>2002</v>
          </cell>
          <cell r="E42">
            <v>1960</v>
          </cell>
          <cell r="F42">
            <v>108</v>
          </cell>
          <cell r="G42">
            <v>2068</v>
          </cell>
        </row>
        <row r="43">
          <cell r="D43">
            <v>2003</v>
          </cell>
          <cell r="E43">
            <v>1963</v>
          </cell>
          <cell r="F43">
            <v>98</v>
          </cell>
          <cell r="G43">
            <v>2061</v>
          </cell>
        </row>
        <row r="44">
          <cell r="D44">
            <v>2004</v>
          </cell>
          <cell r="E44">
            <v>1946</v>
          </cell>
          <cell r="F44">
            <v>75</v>
          </cell>
          <cell r="G44">
            <v>2021</v>
          </cell>
        </row>
        <row r="45">
          <cell r="D45">
            <v>2005</v>
          </cell>
          <cell r="E45">
            <v>1946</v>
          </cell>
          <cell r="F45">
            <v>72</v>
          </cell>
          <cell r="G45">
            <v>2018</v>
          </cell>
        </row>
        <row r="46">
          <cell r="D46">
            <v>2006</v>
          </cell>
          <cell r="E46">
            <v>1965</v>
          </cell>
          <cell r="F46">
            <v>61</v>
          </cell>
          <cell r="G46">
            <v>2026</v>
          </cell>
        </row>
        <row r="47">
          <cell r="D47">
            <v>2007</v>
          </cell>
          <cell r="E47">
            <v>2024</v>
          </cell>
          <cell r="F47">
            <v>46</v>
          </cell>
          <cell r="G47">
            <v>2070</v>
          </cell>
        </row>
        <row r="48">
          <cell r="D48">
            <v>2008</v>
          </cell>
          <cell r="E48">
            <v>2021</v>
          </cell>
          <cell r="F48">
            <v>48</v>
          </cell>
          <cell r="G48">
            <v>2069</v>
          </cell>
        </row>
      </sheetData>
      <sheetData sheetId="3"/>
      <sheetData sheetId="4"/>
      <sheetData sheetId="5"/>
      <sheetData sheetId="6"/>
      <sheetData sheetId="7"/>
      <sheetData sheetId="8"/>
      <sheetData sheetId="9"/>
      <sheetData sheetId="10"/>
      <sheetData sheetId="11"/>
      <sheetData sheetId="12"/>
      <sheetData sheetId="13"/>
      <sheetData sheetId="14"/>
      <sheetData sheetId="15">
        <row r="111">
          <cell r="E111" t="str">
            <v>2011/12 Budget</v>
          </cell>
          <cell r="F111" t="str">
            <v>2011/12 Budget</v>
          </cell>
          <cell r="G111" t="str">
            <v>2012/13 Budget</v>
          </cell>
        </row>
        <row r="118">
          <cell r="D118" t="str">
            <v xml:space="preserve">Customer Service </v>
          </cell>
          <cell r="E118">
            <v>0</v>
          </cell>
          <cell r="F118">
            <v>0</v>
          </cell>
          <cell r="G118">
            <v>0</v>
          </cell>
        </row>
      </sheetData>
      <sheetData sheetId="16"/>
      <sheetData sheetId="17"/>
      <sheetData sheetId="18"/>
      <sheetData sheetId="19"/>
      <sheetData sheetId="20"/>
      <sheetData sheetId="21"/>
      <sheetData sheetId="22"/>
      <sheetData sheetId="23"/>
      <sheetData sheetId="24"/>
      <sheetData sheetId="25"/>
    </sheetDataSet>
  </externalBook>
</externalLink>
</file>

<file path=xl/externalLinks/externalLink3.xml><?xml version="1.0" encoding="utf-8"?>
<externalLink xmlns="http://schemas.openxmlformats.org/spreadsheetml/2006/main">
  <externalBook xmlns:r="http://schemas.openxmlformats.org/officeDocument/2006/relationships" r:id="rId1">
    <sheetNames>
      <sheetName val="Sheet1"/>
      <sheetName val="Charts"/>
      <sheetName val="Charts_PP"/>
      <sheetName val="Historic O&amp;M Budgets"/>
      <sheetName val="Charts-O&amp;M"/>
      <sheetName val="Charts_PP-O&amp;M"/>
    </sheetNames>
    <sheetDataSet>
      <sheetData sheetId="0" refreshError="1"/>
      <sheetData sheetId="1" refreshError="1"/>
      <sheetData sheetId="2" refreshError="1"/>
      <sheetData sheetId="3">
        <row r="4">
          <cell r="E4">
            <v>2001</v>
          </cell>
          <cell r="F4">
            <v>2002</v>
          </cell>
          <cell r="G4">
            <v>2003</v>
          </cell>
          <cell r="H4">
            <v>2004</v>
          </cell>
          <cell r="I4">
            <v>2005</v>
          </cell>
          <cell r="J4">
            <v>2006</v>
          </cell>
        </row>
        <row r="40">
          <cell r="C40" t="str">
            <v>Labor</v>
          </cell>
          <cell r="E40">
            <v>123889411.25</v>
          </cell>
          <cell r="F40">
            <v>125971631.48659998</v>
          </cell>
          <cell r="G40">
            <v>143694426.6748482</v>
          </cell>
          <cell r="H40">
            <v>155054215.80708799</v>
          </cell>
          <cell r="I40">
            <v>163670800</v>
          </cell>
          <cell r="J40">
            <v>172420500</v>
          </cell>
        </row>
        <row r="41">
          <cell r="C41" t="str">
            <v>Materials &amp; Supplies</v>
          </cell>
          <cell r="E41">
            <v>13085280.369999997</v>
          </cell>
          <cell r="F41">
            <v>14769224.149999995</v>
          </cell>
          <cell r="G41">
            <v>14624576</v>
          </cell>
          <cell r="H41">
            <v>14413025</v>
          </cell>
          <cell r="I41">
            <v>13388200</v>
          </cell>
          <cell r="J41">
            <v>13110400</v>
          </cell>
        </row>
        <row r="42">
          <cell r="C42" t="str">
            <v>Professional Services</v>
          </cell>
          <cell r="E42">
            <v>14525479.52</v>
          </cell>
          <cell r="F42">
            <v>13499461.18</v>
          </cell>
          <cell r="G42">
            <v>14145520</v>
          </cell>
          <cell r="H42">
            <v>15349807</v>
          </cell>
          <cell r="I42">
            <v>17283600</v>
          </cell>
          <cell r="J42">
            <v>15851000</v>
          </cell>
        </row>
        <row r="43">
          <cell r="C43" t="str">
            <v>Outside Services</v>
          </cell>
          <cell r="E43">
            <v>12214460.59</v>
          </cell>
          <cell r="F43">
            <v>15545597.1</v>
          </cell>
          <cell r="G43">
            <v>17615799</v>
          </cell>
          <cell r="H43">
            <v>22627684</v>
          </cell>
          <cell r="I43">
            <v>19831400</v>
          </cell>
          <cell r="J43">
            <v>19094200</v>
          </cell>
        </row>
        <row r="44">
          <cell r="C44" t="str">
            <v>Other</v>
          </cell>
          <cell r="E44">
            <v>19387572.059999999</v>
          </cell>
          <cell r="F44">
            <v>21894888.719999995</v>
          </cell>
          <cell r="G44">
            <v>22693595</v>
          </cell>
          <cell r="H44">
            <v>25149885</v>
          </cell>
          <cell r="I44">
            <v>25180700</v>
          </cell>
          <cell r="J44">
            <v>24838300</v>
          </cell>
        </row>
        <row r="45">
          <cell r="C45" t="str">
            <v>Chemicals, Solids &amp; Power</v>
          </cell>
          <cell r="E45">
            <v>14764047</v>
          </cell>
          <cell r="F45">
            <v>16485499.999999998</v>
          </cell>
          <cell r="G45">
            <v>25792700</v>
          </cell>
          <cell r="H45">
            <v>43708613</v>
          </cell>
          <cell r="I45">
            <v>36335600</v>
          </cell>
          <cell r="J45">
            <v>38197500</v>
          </cell>
        </row>
        <row r="46">
          <cell r="C46" t="str">
            <v>Operating Equipment</v>
          </cell>
          <cell r="E46">
            <v>3495143</v>
          </cell>
          <cell r="F46">
            <v>5734146</v>
          </cell>
          <cell r="G46">
            <v>6966025</v>
          </cell>
          <cell r="H46">
            <v>6897709</v>
          </cell>
          <cell r="I46">
            <v>6823800</v>
          </cell>
          <cell r="J46">
            <v>6437200</v>
          </cell>
        </row>
        <row r="47">
          <cell r="E47">
            <v>201361393.79000002</v>
          </cell>
          <cell r="F47">
            <v>213900448.63659999</v>
          </cell>
          <cell r="G47">
            <v>245532641.6748482</v>
          </cell>
          <cell r="H47">
            <v>283200938.80708802</v>
          </cell>
          <cell r="I47">
            <v>282514100</v>
          </cell>
          <cell r="J47">
            <v>289949100</v>
          </cell>
        </row>
        <row r="53">
          <cell r="C53" t="str">
            <v>Labor</v>
          </cell>
          <cell r="J53">
            <v>6.834357426202553E-2</v>
          </cell>
        </row>
        <row r="54">
          <cell r="C54" t="str">
            <v>Materials &amp; Supplies</v>
          </cell>
          <cell r="J54">
            <v>3.8364273070579102E-4</v>
          </cell>
        </row>
        <row r="55">
          <cell r="C55" t="str">
            <v>Professional Services</v>
          </cell>
          <cell r="J55">
            <v>1.7619071260254859E-2</v>
          </cell>
        </row>
        <row r="56">
          <cell r="C56" t="str">
            <v>Outside Services</v>
          </cell>
          <cell r="J56">
            <v>9.346638069470492E-2</v>
          </cell>
        </row>
        <row r="57">
          <cell r="C57" t="str">
            <v>Other</v>
          </cell>
          <cell r="J57">
            <v>5.07990915313008E-2</v>
          </cell>
        </row>
        <row r="58">
          <cell r="C58" t="str">
            <v>Chemicals, Solids &amp; Power</v>
          </cell>
          <cell r="J58">
            <v>0.20938869351206857</v>
          </cell>
        </row>
        <row r="59">
          <cell r="C59" t="str">
            <v>Operating Equipment</v>
          </cell>
          <cell r="J59">
            <v>0.12991665628474047</v>
          </cell>
        </row>
        <row r="60">
          <cell r="C60" t="str">
            <v>Total</v>
          </cell>
          <cell r="J60">
            <v>7.5645367739834102E-2</v>
          </cell>
        </row>
        <row r="61">
          <cell r="C61" t="str">
            <v>Inflation (3%)</v>
          </cell>
          <cell r="J61">
            <v>0.03</v>
          </cell>
        </row>
        <row r="64">
          <cell r="C64" t="str">
            <v>Labor</v>
          </cell>
          <cell r="J64">
            <v>48531088.75</v>
          </cell>
        </row>
        <row r="65">
          <cell r="C65" t="str">
            <v>Materials &amp; Supplies</v>
          </cell>
          <cell r="J65">
            <v>25119.630000002682</v>
          </cell>
        </row>
        <row r="66">
          <cell r="C66" t="str">
            <v>Professional Services</v>
          </cell>
          <cell r="J66">
            <v>1325520.4800000004</v>
          </cell>
        </row>
        <row r="67">
          <cell r="C67" t="str">
            <v>Outside Services</v>
          </cell>
          <cell r="J67">
            <v>6879739.4100000001</v>
          </cell>
        </row>
        <row r="68">
          <cell r="C68" t="str">
            <v>Other</v>
          </cell>
          <cell r="J68">
            <v>5450727.9400000013</v>
          </cell>
        </row>
        <row r="69">
          <cell r="C69" t="str">
            <v>Chemicals, Solids &amp; Power</v>
          </cell>
          <cell r="J69">
            <v>23433453</v>
          </cell>
        </row>
        <row r="70">
          <cell r="C70" t="str">
            <v>Operating Equipment</v>
          </cell>
          <cell r="J70">
            <v>2942057</v>
          </cell>
        </row>
        <row r="71">
          <cell r="C71" t="str">
            <v>Total</v>
          </cell>
          <cell r="J71">
            <v>88587706.209999979</v>
          </cell>
        </row>
        <row r="72">
          <cell r="C72" t="str">
            <v>Inflation (3%)</v>
          </cell>
          <cell r="J72">
            <v>32071649.595660001</v>
          </cell>
        </row>
      </sheetData>
      <sheetData sheetId="4"/>
      <sheetData sheetId="5"/>
    </sheetDataSet>
  </externalBook>
</externalLink>
</file>

<file path=xl/externalLinks/externalLink4.xml><?xml version="1.0" encoding="utf-8"?>
<externalLink xmlns="http://schemas.openxmlformats.org/spreadsheetml/2006/main">
  <externalBook xmlns:r="http://schemas.openxmlformats.org/officeDocument/2006/relationships" r:id="rId1">
    <sheetNames>
      <sheetName val="Cover Sheet"/>
      <sheetName val="Supply Programs"/>
      <sheetName val="Funds"/>
      <sheetName val="Funds2-Yr1"/>
      <sheetName val="Funds2-Yr2"/>
      <sheetName val="Rates"/>
      <sheetName val="CIP"/>
      <sheetName val="Sources&amp;Uses"/>
      <sheetName val="PPT Charts"/>
      <sheetName val="Chart_Data-10yr"/>
      <sheetName val="Charts-10yr"/>
      <sheetName val="Chart_Data-Summary"/>
      <sheetName val="Charts-Summary"/>
      <sheetName val="Control"/>
      <sheetName val="Checks"/>
      <sheetName val="BGT_Other"/>
      <sheetName val="BGT_Table_CIP"/>
      <sheetName val="BGT_Table_Funds_Yr1"/>
      <sheetName val="BGT_Table_Funds_Yr2"/>
      <sheetName val="BGT_Table_Sources&amp;Uses"/>
      <sheetName val="BGT_Table_Rates"/>
      <sheetName val="BGT_Cost&amp;Rev"/>
      <sheetName val="MWD2014-00000141"/>
    </sheetNames>
    <definedNames>
      <definedName name="Import_FPM_Data"/>
    </definedNames>
    <sheetDataSet>
      <sheetData sheetId="0"/>
      <sheetData sheetId="1"/>
      <sheetData sheetId="2">
        <row r="5">
          <cell r="G5">
            <v>2014</v>
          </cell>
        </row>
      </sheetData>
      <sheetData sheetId="3"/>
      <sheetData sheetId="4"/>
      <sheetData sheetId="5">
        <row r="43">
          <cell r="F43">
            <v>2014</v>
          </cell>
        </row>
      </sheetData>
      <sheetData sheetId="6">
        <row r="69">
          <cell r="E69" t="str">
            <v>Fiscal Year Ending</v>
          </cell>
        </row>
      </sheetData>
      <sheetData sheetId="7"/>
      <sheetData sheetId="8" refreshError="1"/>
      <sheetData sheetId="9">
        <row r="6">
          <cell r="E6">
            <v>2010</v>
          </cell>
        </row>
      </sheetData>
      <sheetData sheetId="10" refreshError="1"/>
      <sheetData sheetId="11">
        <row r="25">
          <cell r="E25" t="str">
            <v>2013/14 Budget</v>
          </cell>
        </row>
      </sheetData>
      <sheetData sheetId="12" refreshError="1"/>
      <sheetData sheetId="13"/>
      <sheetData sheetId="14" refreshError="1"/>
      <sheetData sheetId="15" refreshError="1"/>
      <sheetData sheetId="16">
        <row r="8">
          <cell r="I8">
            <v>2007</v>
          </cell>
        </row>
      </sheetData>
      <sheetData sheetId="17"/>
      <sheetData sheetId="18"/>
      <sheetData sheetId="19"/>
      <sheetData sheetId="20"/>
      <sheetData sheetId="21"/>
      <sheetData sheetId="22" refreshError="1"/>
    </sheetDataSet>
  </externalBook>
</externalLink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_rels/sheet1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1.bin"/></Relationships>
</file>

<file path=xl/worksheets/_rels/sheet10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_rels/sheet11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8.xml"/><Relationship Id="rId1" Type="http://schemas.openxmlformats.org/officeDocument/2006/relationships/printerSettings" Target="../printerSettings/printerSettings10.bin"/></Relationships>
</file>

<file path=xl/worksheets/_rels/sheet1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1.bin"/></Relationships>
</file>

<file path=xl/worksheets/_rels/sheet13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19.xml"/><Relationship Id="rId1" Type="http://schemas.openxmlformats.org/officeDocument/2006/relationships/printerSettings" Target="../printerSettings/printerSettings12.bin"/></Relationships>
</file>

<file path=xl/worksheets/_rels/sheet14.xml.rels><?xml version="1.0" encoding="UTF-8" standalone="yes"?>
<Relationships xmlns="http://schemas.openxmlformats.org/package/2006/relationships"><Relationship Id="rId2" Type="http://schemas.openxmlformats.org/officeDocument/2006/relationships/vmlDrawing" Target="../drawings/vmlDrawing2.vml"/><Relationship Id="rId1" Type="http://schemas.openxmlformats.org/officeDocument/2006/relationships/printerSettings" Target="../printerSettings/printerSettings13.bin"/><Relationship Id="rId4" Type="http://schemas.openxmlformats.org/officeDocument/2006/relationships/ctrlProp" Target="../ctrlProps/ctrlProp1.xml"/></Relationships>
</file>

<file path=xl/worksheets/_rels/sheet15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4.bin"/></Relationships>
</file>

<file path=xl/worksheets/_rels/sheet16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5.bin"/></Relationships>
</file>

<file path=xl/worksheets/_rels/sheet17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6.bin"/></Relationships>
</file>

<file path=xl/worksheets/_rels/sheet1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7.bin"/></Relationships>
</file>

<file path=xl/worksheets/_rels/sheet1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8.bin"/></Relationships>
</file>

<file path=xl/worksheets/_rels/sheet2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2.bin"/></Relationships>
</file>

<file path=xl/worksheets/_rels/sheet20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9.bin"/></Relationships>
</file>

<file path=xl/worksheets/_rels/sheet2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0.bin"/></Relationships>
</file>

<file path=xl/worksheets/_rels/sheet2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1.bin"/></Relationships>
</file>

<file path=xl/worksheets/_rels/sheet3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2" Type="http://schemas.openxmlformats.org/officeDocument/2006/relationships/drawing" Target="../drawings/drawing3.xml"/><Relationship Id="rId1" Type="http://schemas.openxmlformats.org/officeDocument/2006/relationships/printerSettings" Target="../printerSettings/printerSettings3.bin"/><Relationship Id="rId4" Type="http://schemas.openxmlformats.org/officeDocument/2006/relationships/comments" Target="../comments1.xml"/></Relationships>
</file>

<file path=xl/worksheets/_rels/sheet4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4.xml"/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5.xml"/><Relationship Id="rId1" Type="http://schemas.openxmlformats.org/officeDocument/2006/relationships/printerSettings" Target="../printerSettings/printerSettings5.bin"/></Relationships>
</file>

<file path=xl/worksheets/_rels/sheet6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6.bin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6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7.xml"/><Relationship Id="rId1" Type="http://schemas.openxmlformats.org/officeDocument/2006/relationships/printerSettings" Target="../printerSettings/printerSettings8.bin"/></Relationships>
</file>

<file path=xl/worksheets/sheet1.xml><?xml version="1.0" encoding="utf-8"?>
<worksheet xmlns="http://schemas.openxmlformats.org/spreadsheetml/2006/main" xmlns:r="http://schemas.openxmlformats.org/officeDocument/2006/relationships">
  <sheetPr codeName="Sheet3"/>
  <dimension ref="A3:S60"/>
  <sheetViews>
    <sheetView workbookViewId="0">
      <selection sqref="A1:XFD1048576"/>
    </sheetView>
  </sheetViews>
  <sheetFormatPr defaultRowHeight="20.25"/>
  <cols>
    <col min="1" max="1" width="70.5703125" style="1" customWidth="1"/>
    <col min="2" max="16384" width="9.140625" style="2"/>
  </cols>
  <sheetData>
    <row r="3" spans="1:5" ht="79.5" customHeight="1"/>
    <row r="4" spans="1:5" ht="33">
      <c r="A4" s="3" t="s">
        <v>931</v>
      </c>
    </row>
    <row r="5" spans="1:5" ht="33">
      <c r="A5" s="3" t="s">
        <v>0</v>
      </c>
    </row>
    <row r="6" spans="1:5" ht="33.75">
      <c r="A6" s="4" t="s">
        <v>1</v>
      </c>
    </row>
    <row r="7" spans="1:5">
      <c r="E7" s="1" t="s">
        <v>2</v>
      </c>
    </row>
    <row r="9" spans="1:5">
      <c r="A9" s="5">
        <v>41705.369762499999</v>
      </c>
    </row>
    <row r="10" spans="1:5" ht="24" customHeight="1"/>
    <row r="11" spans="1:5" ht="18">
      <c r="A11" s="6"/>
    </row>
    <row r="12" spans="1:5" ht="15">
      <c r="A12" s="7"/>
    </row>
    <row r="13" spans="1:5" ht="15">
      <c r="A13" s="7"/>
    </row>
    <row r="15" spans="1:5" ht="57.4" customHeight="1"/>
    <row r="60" spans="19:19">
      <c r="S60" s="8"/>
    </row>
  </sheetData>
  <printOptions horizontalCentered="1"/>
  <pageMargins left="0.75" right="0.75" top="1" bottom="1" header="0.5" footer="0.5"/>
  <pageSetup orientation="landscape" r:id="rId1"/>
  <headerFooter alignWithMargins="0">
    <oddFooter>&amp;F</oddFooter>
  </headerFooter>
  <drawing r:id="rId2"/>
</worksheet>
</file>

<file path=xl/worksheets/sheet10.xml><?xml version="1.0" encoding="utf-8"?>
<worksheet xmlns="http://schemas.openxmlformats.org/spreadsheetml/2006/main" xmlns:r="http://schemas.openxmlformats.org/officeDocument/2006/relationships">
  <sheetPr codeName="Sheet116">
    <pageSetUpPr fitToPage="1"/>
  </sheetPr>
  <dimension ref="A1:AZ577"/>
  <sheetViews>
    <sheetView zoomScale="55" zoomScaleNormal="55" workbookViewId="0">
      <selection sqref="A1:XFD1048576"/>
    </sheetView>
  </sheetViews>
  <sheetFormatPr defaultColWidth="11.28515625" defaultRowHeight="15" outlineLevelRow="1"/>
  <cols>
    <col min="1" max="1" width="12.28515625" style="531" customWidth="1"/>
    <col min="2" max="2" width="12.140625" style="531" customWidth="1"/>
    <col min="3" max="3" width="17" style="530" customWidth="1"/>
    <col min="4" max="4" width="50.140625" style="530" customWidth="1"/>
    <col min="5" max="5" width="22.28515625" style="530" customWidth="1"/>
    <col min="6" max="6" width="21.42578125" style="530" customWidth="1"/>
    <col min="7" max="7" width="21.42578125" style="530" bestFit="1" customWidth="1"/>
    <col min="8" max="8" width="21" style="530" customWidth="1"/>
    <col min="9" max="9" width="18.42578125" style="530" customWidth="1"/>
    <col min="10" max="10" width="18.85546875" style="530" customWidth="1"/>
    <col min="11" max="11" width="21" style="530" bestFit="1" customWidth="1"/>
    <col min="12" max="12" width="19.28515625" style="530" customWidth="1"/>
    <col min="13" max="13" width="20.140625" style="530" customWidth="1"/>
    <col min="14" max="14" width="19.7109375" style="530" customWidth="1"/>
    <col min="15" max="15" width="26.7109375" style="530" customWidth="1"/>
    <col min="16" max="16" width="32" style="530" bestFit="1" customWidth="1"/>
    <col min="17" max="18" width="19.28515625" style="530" customWidth="1"/>
    <col min="19" max="19" width="11.7109375" style="530" bestFit="1" customWidth="1"/>
    <col min="20" max="20" width="23.85546875" style="530" customWidth="1"/>
    <col min="21" max="21" width="19" style="530" customWidth="1"/>
    <col min="22" max="22" width="15.5703125" style="530" customWidth="1"/>
    <col min="23" max="23" width="15.140625" style="530" customWidth="1"/>
    <col min="24" max="25" width="12.85546875" style="530" bestFit="1" customWidth="1"/>
    <col min="26" max="26" width="15.140625" style="530" customWidth="1"/>
    <col min="27" max="27" width="25" style="530" customWidth="1"/>
    <col min="28" max="28" width="15.5703125" style="530" customWidth="1"/>
    <col min="29" max="29" width="15.140625" style="530" customWidth="1"/>
    <col min="30" max="30" width="14.28515625" style="530" customWidth="1"/>
    <col min="31" max="34" width="13.7109375" style="530" customWidth="1"/>
    <col min="35" max="35" width="12.42578125" style="530" customWidth="1"/>
    <col min="36" max="36" width="12.5703125" style="530" customWidth="1"/>
    <col min="37" max="16384" width="11.28515625" style="530"/>
  </cols>
  <sheetData>
    <row r="1" spans="1:12" ht="15.75">
      <c r="A1" s="528" t="s">
        <v>3</v>
      </c>
      <c r="B1" s="529" t="s">
        <v>4</v>
      </c>
    </row>
    <row r="3" spans="1:12">
      <c r="A3" s="531" t="s">
        <v>5</v>
      </c>
      <c r="C3" s="532"/>
    </row>
    <row r="4" spans="1:12" ht="15.75">
      <c r="A4" s="533">
        <v>5916712114.2866192</v>
      </c>
      <c r="B4" s="534" t="s">
        <v>932</v>
      </c>
      <c r="C4" s="532"/>
      <c r="D4" s="535" t="s">
        <v>452</v>
      </c>
      <c r="J4" s="536" t="s">
        <v>157</v>
      </c>
    </row>
    <row r="5" spans="1:12" ht="15.75">
      <c r="A5" s="537"/>
      <c r="B5" s="537"/>
      <c r="C5" s="532"/>
      <c r="D5" s="538" t="s">
        <v>357</v>
      </c>
      <c r="E5" s="539">
        <v>2010</v>
      </c>
      <c r="F5" s="539">
        <v>2011</v>
      </c>
      <c r="G5" s="539">
        <v>2012</v>
      </c>
      <c r="H5" s="539">
        <v>2013</v>
      </c>
      <c r="I5" s="539">
        <v>2014</v>
      </c>
      <c r="J5" s="540">
        <v>2014</v>
      </c>
      <c r="K5" s="539">
        <v>2015</v>
      </c>
      <c r="L5" s="539">
        <v>2016</v>
      </c>
    </row>
    <row r="6" spans="1:12" ht="15.75">
      <c r="A6" s="541" t="s">
        <v>6</v>
      </c>
      <c r="B6" s="542"/>
      <c r="C6" s="532"/>
      <c r="D6" s="530" t="s">
        <v>453</v>
      </c>
      <c r="E6" s="543">
        <v>2010</v>
      </c>
      <c r="F6" s="543">
        <v>2011</v>
      </c>
      <c r="G6" s="543">
        <v>2012</v>
      </c>
      <c r="H6" s="543">
        <v>2013</v>
      </c>
      <c r="I6" s="543">
        <v>2014</v>
      </c>
      <c r="J6" s="543">
        <v>2014</v>
      </c>
      <c r="K6" s="543">
        <v>2015</v>
      </c>
      <c r="L6" s="543">
        <v>2016</v>
      </c>
    </row>
    <row r="7" spans="1:12">
      <c r="A7" s="544"/>
      <c r="B7" s="545"/>
      <c r="C7" s="532"/>
      <c r="D7" s="530" t="s">
        <v>132</v>
      </c>
      <c r="E7" s="546" t="s">
        <v>369</v>
      </c>
      <c r="F7" s="546" t="s">
        <v>369</v>
      </c>
      <c r="G7" s="546" t="s">
        <v>369</v>
      </c>
      <c r="H7" s="546" t="s">
        <v>369</v>
      </c>
      <c r="I7" s="546" t="s">
        <v>454</v>
      </c>
      <c r="J7" s="547" t="s">
        <v>334</v>
      </c>
      <c r="K7" s="543" t="s">
        <v>660</v>
      </c>
      <c r="L7" s="543" t="s">
        <v>660</v>
      </c>
    </row>
    <row r="8" spans="1:12">
      <c r="A8" s="548"/>
      <c r="B8" s="549"/>
      <c r="C8" s="532"/>
      <c r="D8" s="530" t="s">
        <v>452</v>
      </c>
      <c r="E8" s="550">
        <v>1758435.6</v>
      </c>
      <c r="F8" s="550">
        <v>1608864.3</v>
      </c>
      <c r="G8" s="550">
        <v>1704382.1</v>
      </c>
      <c r="H8" s="550">
        <v>1864401.9999999998</v>
      </c>
      <c r="I8" s="550">
        <v>1972268.6999999997</v>
      </c>
      <c r="J8" s="551">
        <v>1700000</v>
      </c>
      <c r="K8" s="550">
        <v>1750000</v>
      </c>
      <c r="L8" s="550">
        <v>1749999.9999999995</v>
      </c>
    </row>
    <row r="9" spans="1:12">
      <c r="A9" s="548"/>
      <c r="B9" s="552"/>
      <c r="C9" s="532"/>
      <c r="J9" s="536"/>
    </row>
    <row r="10" spans="1:12">
      <c r="A10" s="553"/>
      <c r="B10" s="552"/>
      <c r="C10" s="532"/>
    </row>
    <row r="11" spans="1:12" ht="15.75">
      <c r="A11" s="553"/>
      <c r="B11" s="554"/>
      <c r="D11" s="535" t="s">
        <v>455</v>
      </c>
    </row>
    <row r="12" spans="1:12" ht="15.75">
      <c r="A12" s="553"/>
      <c r="B12" s="554"/>
      <c r="D12" s="555" t="s">
        <v>456</v>
      </c>
      <c r="E12" s="539">
        <v>2015</v>
      </c>
    </row>
    <row r="13" spans="1:12">
      <c r="A13" s="553"/>
      <c r="B13" s="554"/>
      <c r="C13" s="530" t="s">
        <v>457</v>
      </c>
      <c r="D13" s="556" t="s">
        <v>966</v>
      </c>
      <c r="E13" s="557">
        <v>1290.6315313629057</v>
      </c>
      <c r="F13" s="558">
        <v>0.678303626397884</v>
      </c>
    </row>
    <row r="14" spans="1:12">
      <c r="A14" s="559"/>
      <c r="B14" s="560"/>
      <c r="C14" s="530" t="s">
        <v>250</v>
      </c>
      <c r="D14" s="556" t="s">
        <v>967</v>
      </c>
      <c r="E14" s="557">
        <v>90.199644817299941</v>
      </c>
      <c r="F14" s="558">
        <v>4.7405277720719195E-2</v>
      </c>
    </row>
    <row r="15" spans="1:12">
      <c r="A15" s="559"/>
      <c r="B15" s="560"/>
      <c r="C15" s="530" t="s">
        <v>458</v>
      </c>
      <c r="D15" s="556" t="s">
        <v>968</v>
      </c>
      <c r="E15" s="557">
        <v>162</v>
      </c>
      <c r="F15" s="558">
        <v>8.514063449264915E-2</v>
      </c>
    </row>
    <row r="16" spans="1:12" ht="15.75">
      <c r="A16" s="561"/>
      <c r="B16" s="562"/>
      <c r="C16" s="530" t="s">
        <v>459</v>
      </c>
      <c r="D16" s="556" t="s">
        <v>969</v>
      </c>
      <c r="E16" s="557">
        <v>36.69516999999999</v>
      </c>
      <c r="F16" s="558">
        <v>1.9285494176639651E-2</v>
      </c>
    </row>
    <row r="17" spans="1:11" ht="15.75">
      <c r="A17" s="528"/>
      <c r="B17" s="563"/>
      <c r="C17" s="530" t="s">
        <v>252</v>
      </c>
      <c r="D17" s="556" t="s">
        <v>970</v>
      </c>
      <c r="E17" s="557">
        <v>16.147657453533604</v>
      </c>
      <c r="F17" s="558">
        <v>8.4865543281716447E-3</v>
      </c>
    </row>
    <row r="18" spans="1:11">
      <c r="A18" s="564"/>
      <c r="B18" s="564"/>
      <c r="C18" s="530" t="s">
        <v>460</v>
      </c>
      <c r="D18" s="556" t="s">
        <v>971</v>
      </c>
      <c r="E18" s="557">
        <v>29.507783314787918</v>
      </c>
      <c r="F18" s="558">
        <v>1.55080950240287E-2</v>
      </c>
    </row>
    <row r="19" spans="1:11">
      <c r="A19" s="564"/>
      <c r="B19" s="564"/>
      <c r="C19" s="530" t="s">
        <v>257</v>
      </c>
      <c r="D19" s="556" t="s">
        <v>972</v>
      </c>
      <c r="E19" s="557">
        <v>0</v>
      </c>
      <c r="F19" s="558">
        <v>0</v>
      </c>
    </row>
    <row r="20" spans="1:11">
      <c r="A20" s="564"/>
      <c r="B20" s="564"/>
      <c r="C20" s="530" t="s">
        <v>461</v>
      </c>
      <c r="D20" s="556" t="s">
        <v>973</v>
      </c>
      <c r="E20" s="557">
        <v>245.41553990347688</v>
      </c>
      <c r="F20" s="558">
        <v>0.12898046161566715</v>
      </c>
    </row>
    <row r="21" spans="1:11">
      <c r="A21" s="564"/>
      <c r="B21" s="564"/>
      <c r="C21" s="530" t="s">
        <v>462</v>
      </c>
      <c r="D21" s="556" t="s">
        <v>974</v>
      </c>
      <c r="E21" s="557">
        <v>32.136907692450897</v>
      </c>
      <c r="F21" s="558">
        <v>1.6889856244240536E-2</v>
      </c>
    </row>
    <row r="22" spans="1:11" ht="15.75">
      <c r="D22" s="369" t="s">
        <v>12</v>
      </c>
      <c r="E22" s="565">
        <v>1902.7342345444549</v>
      </c>
      <c r="F22" s="566">
        <v>1</v>
      </c>
    </row>
    <row r="24" spans="1:11">
      <c r="F24" s="550" t="s">
        <v>57</v>
      </c>
    </row>
    <row r="25" spans="1:11">
      <c r="B25" s="567">
        <v>0</v>
      </c>
      <c r="D25" s="568" t="s">
        <v>463</v>
      </c>
      <c r="E25" s="557">
        <v>198.69516999999999</v>
      </c>
      <c r="F25" s="569">
        <v>0</v>
      </c>
    </row>
    <row r="26" spans="1:11">
      <c r="B26" s="567">
        <v>0</v>
      </c>
      <c r="D26" s="568" t="s">
        <v>464</v>
      </c>
      <c r="E26" s="557">
        <v>1290.6315313629057</v>
      </c>
      <c r="F26" s="569">
        <v>0</v>
      </c>
    </row>
    <row r="27" spans="1:11">
      <c r="B27" s="567">
        <v>-30.532367557299942</v>
      </c>
      <c r="D27" s="550" t="s">
        <v>465</v>
      </c>
      <c r="E27" s="557">
        <v>59.667277259999999</v>
      </c>
      <c r="F27" s="569">
        <v>-30.532367557299942</v>
      </c>
      <c r="I27" s="570"/>
      <c r="J27" s="570"/>
      <c r="K27" s="570"/>
    </row>
    <row r="28" spans="1:11">
      <c r="B28" s="567">
        <v>0</v>
      </c>
      <c r="D28" s="568"/>
      <c r="E28" s="557"/>
      <c r="F28" s="569"/>
    </row>
    <row r="29" spans="1:11">
      <c r="B29" s="567"/>
      <c r="D29" s="568"/>
      <c r="E29" s="557"/>
      <c r="F29" s="569"/>
    </row>
    <row r="30" spans="1:11">
      <c r="B30" s="567">
        <v>-4.3600000000000003</v>
      </c>
      <c r="D30" s="568" t="s">
        <v>17</v>
      </c>
      <c r="E30" s="557">
        <v>1907.0941405444551</v>
      </c>
      <c r="F30" s="571">
        <v>-4.3600000000000003</v>
      </c>
    </row>
    <row r="38" spans="4:7" ht="15.75">
      <c r="D38" s="369" t="s">
        <v>466</v>
      </c>
    </row>
    <row r="39" spans="4:7" ht="15.75">
      <c r="D39" s="555" t="s">
        <v>456</v>
      </c>
      <c r="E39" s="539">
        <v>2016</v>
      </c>
    </row>
    <row r="40" spans="4:7" outlineLevel="1">
      <c r="D40" s="572" t="s">
        <v>361</v>
      </c>
      <c r="E40" s="572">
        <v>0</v>
      </c>
      <c r="F40" s="573">
        <v>0</v>
      </c>
      <c r="G40" s="574"/>
    </row>
    <row r="41" spans="4:7">
      <c r="D41" s="572" t="s">
        <v>751</v>
      </c>
      <c r="E41" s="572">
        <v>22.310693000000001</v>
      </c>
      <c r="F41" s="573">
        <v>8.3289783947635587E-2</v>
      </c>
      <c r="G41" s="574"/>
    </row>
    <row r="42" spans="4:7">
      <c r="D42" s="572" t="s">
        <v>752</v>
      </c>
      <c r="E42" s="572">
        <v>12.562452</v>
      </c>
      <c r="F42" s="573">
        <v>4.6897866997342601E-2</v>
      </c>
      <c r="G42" s="574"/>
    </row>
    <row r="43" spans="4:7">
      <c r="D43" s="572" t="s">
        <v>753</v>
      </c>
      <c r="E43" s="572">
        <v>51.642048000000003</v>
      </c>
      <c r="F43" s="573">
        <v>0.19278894745821776</v>
      </c>
      <c r="G43" s="574"/>
    </row>
    <row r="44" spans="4:7">
      <c r="D44" s="572" t="s">
        <v>345</v>
      </c>
      <c r="E44" s="572">
        <v>148.65185700000001</v>
      </c>
      <c r="F44" s="573">
        <v>0.5549438133967789</v>
      </c>
      <c r="G44" s="574"/>
    </row>
    <row r="45" spans="4:7">
      <c r="D45" s="572" t="s">
        <v>754</v>
      </c>
      <c r="E45" s="572">
        <v>30.393155</v>
      </c>
      <c r="F45" s="573">
        <v>0.1134630517051622</v>
      </c>
      <c r="G45" s="574"/>
    </row>
    <row r="46" spans="4:7" outlineLevel="1">
      <c r="D46" s="572" t="s">
        <v>755</v>
      </c>
      <c r="E46" s="572">
        <v>2.3080970000000001</v>
      </c>
      <c r="F46" s="573">
        <v>8.616536494863063E-3</v>
      </c>
      <c r="G46" s="574"/>
    </row>
    <row r="47" spans="4:7" ht="15.75">
      <c r="D47" s="369" t="s">
        <v>12</v>
      </c>
      <c r="E47" s="575">
        <v>267.86830199999997</v>
      </c>
      <c r="F47" s="576">
        <v>1.0000000000000002</v>
      </c>
      <c r="G47" s="574"/>
    </row>
    <row r="48" spans="4:7" ht="15.75">
      <c r="D48" s="369"/>
      <c r="E48" s="575"/>
      <c r="F48" s="576"/>
      <c r="G48" s="574"/>
    </row>
    <row r="49" spans="2:7" ht="15.75">
      <c r="B49" s="577">
        <v>0</v>
      </c>
      <c r="D49" s="369" t="s">
        <v>57</v>
      </c>
      <c r="E49" s="575">
        <v>267.86830200000003</v>
      </c>
      <c r="F49" s="578">
        <v>0</v>
      </c>
      <c r="G49" s="574"/>
    </row>
    <row r="50" spans="2:7">
      <c r="D50" s="574"/>
      <c r="E50" s="574"/>
      <c r="F50" s="574"/>
      <c r="G50" s="574"/>
    </row>
    <row r="51" spans="2:7" ht="15.75">
      <c r="D51" s="369" t="s">
        <v>467</v>
      </c>
    </row>
    <row r="52" spans="2:7" ht="15.75">
      <c r="D52" s="555" t="s">
        <v>456</v>
      </c>
      <c r="E52" s="539">
        <v>2016</v>
      </c>
    </row>
    <row r="53" spans="2:7">
      <c r="C53" s="570"/>
      <c r="D53" s="550" t="s">
        <v>358</v>
      </c>
      <c r="E53" s="572">
        <v>0.175317</v>
      </c>
      <c r="F53" s="573">
        <v>6.5448953344244512E-4</v>
      </c>
      <c r="G53" s="574"/>
    </row>
    <row r="54" spans="2:7">
      <c r="C54" s="570"/>
      <c r="D54" s="550" t="s">
        <v>359</v>
      </c>
      <c r="E54" s="572">
        <v>212.27930500000002</v>
      </c>
      <c r="F54" s="573">
        <v>0.79247639013293925</v>
      </c>
      <c r="G54" s="574"/>
    </row>
    <row r="55" spans="2:7">
      <c r="C55" s="570"/>
      <c r="D55" s="550" t="s">
        <v>360</v>
      </c>
      <c r="E55" s="572">
        <v>10.131594</v>
      </c>
      <c r="F55" s="573">
        <v>3.7823041861817598E-2</v>
      </c>
      <c r="G55" s="574"/>
    </row>
    <row r="56" spans="2:7">
      <c r="C56" s="570"/>
      <c r="D56" s="550" t="s">
        <v>361</v>
      </c>
      <c r="E56" s="572">
        <v>0</v>
      </c>
      <c r="F56" s="573">
        <v>0</v>
      </c>
      <c r="G56" s="574"/>
    </row>
    <row r="57" spans="2:7">
      <c r="C57" s="570"/>
      <c r="D57" s="550" t="s">
        <v>362</v>
      </c>
      <c r="E57" s="572">
        <v>45.282086</v>
      </c>
      <c r="F57" s="573">
        <v>0.16904607847180064</v>
      </c>
      <c r="G57" s="574"/>
    </row>
    <row r="58" spans="2:7" ht="15.75">
      <c r="D58" s="369" t="s">
        <v>12</v>
      </c>
      <c r="E58" s="575">
        <v>267.86830200000003</v>
      </c>
      <c r="F58" s="573">
        <v>1</v>
      </c>
      <c r="G58" s="574"/>
    </row>
    <row r="59" spans="2:7" ht="15.75">
      <c r="D59" s="369"/>
      <c r="E59" s="575"/>
      <c r="F59" s="576"/>
      <c r="G59" s="574"/>
    </row>
    <row r="60" spans="2:7" ht="15.75">
      <c r="B60" s="577">
        <v>0</v>
      </c>
      <c r="D60" s="369" t="s">
        <v>57</v>
      </c>
      <c r="E60" s="575">
        <v>267.86830199999997</v>
      </c>
      <c r="F60" s="579">
        <v>0</v>
      </c>
      <c r="G60" s="574"/>
    </row>
    <row r="61" spans="2:7">
      <c r="D61" s="574"/>
      <c r="E61" s="574"/>
      <c r="F61" s="574"/>
      <c r="G61" s="574"/>
    </row>
    <row r="62" spans="2:7">
      <c r="D62" s="574"/>
      <c r="E62" s="574"/>
      <c r="F62" s="574"/>
      <c r="G62" s="574"/>
    </row>
    <row r="63" spans="2:7" ht="15.75">
      <c r="D63" s="535" t="s">
        <v>468</v>
      </c>
    </row>
    <row r="64" spans="2:7" ht="15.75">
      <c r="D64" s="555" t="s">
        <v>456</v>
      </c>
      <c r="E64" s="539">
        <v>2015</v>
      </c>
    </row>
    <row r="65" spans="2:6">
      <c r="C65" s="530" t="s">
        <v>142</v>
      </c>
      <c r="D65" s="556" t="s">
        <v>975</v>
      </c>
      <c r="E65" s="557">
        <v>245.41553990347688</v>
      </c>
      <c r="F65" s="558">
        <v>0.12898046161566715</v>
      </c>
    </row>
    <row r="66" spans="2:6">
      <c r="C66" s="530" t="s">
        <v>469</v>
      </c>
      <c r="D66" s="556" t="s">
        <v>976</v>
      </c>
      <c r="E66" s="557">
        <v>495.70887727815062</v>
      </c>
      <c r="F66" s="558">
        <v>0.26052449589568205</v>
      </c>
    </row>
    <row r="67" spans="2:6">
      <c r="C67" s="530" t="s">
        <v>211</v>
      </c>
      <c r="D67" s="556" t="s">
        <v>977</v>
      </c>
      <c r="E67" s="557">
        <v>422.76306442664236</v>
      </c>
      <c r="F67" s="558">
        <v>0.22218713299593235</v>
      </c>
    </row>
    <row r="68" spans="2:6">
      <c r="C68" s="530" t="s">
        <v>231</v>
      </c>
      <c r="D68" s="556" t="s">
        <v>978</v>
      </c>
      <c r="E68" s="557">
        <v>325.84332481145151</v>
      </c>
      <c r="F68" s="558">
        <v>0.17125004580025524</v>
      </c>
    </row>
    <row r="69" spans="2:6">
      <c r="C69" s="530" t="s">
        <v>376</v>
      </c>
      <c r="D69" s="556" t="s">
        <v>979</v>
      </c>
      <c r="E69" s="557">
        <v>245.41553990347688</v>
      </c>
      <c r="F69" s="558">
        <v>0.12898046161566715</v>
      </c>
    </row>
    <row r="70" spans="2:6">
      <c r="C70" s="2" t="s">
        <v>470</v>
      </c>
      <c r="D70" s="556" t="s">
        <v>980</v>
      </c>
      <c r="E70" s="557">
        <v>11.339660921894847</v>
      </c>
      <c r="F70" s="558">
        <v>5.9596662087754698E-3</v>
      </c>
    </row>
    <row r="71" spans="2:6">
      <c r="C71" s="530" t="s">
        <v>229</v>
      </c>
      <c r="D71" s="556" t="s">
        <v>981</v>
      </c>
      <c r="E71" s="557">
        <v>69.269619860991256</v>
      </c>
      <c r="F71" s="558">
        <v>3.6405304852033374E-2</v>
      </c>
    </row>
    <row r="72" spans="2:6">
      <c r="C72" s="530" t="s">
        <v>232</v>
      </c>
      <c r="D72" s="556" t="s">
        <v>982</v>
      </c>
      <c r="E72" s="557">
        <v>62.160117654461438</v>
      </c>
      <c r="F72" s="558">
        <v>3.266883862492944E-2</v>
      </c>
    </row>
    <row r="73" spans="2:6">
      <c r="C73" s="530" t="s">
        <v>471</v>
      </c>
      <c r="D73" s="556" t="s">
        <v>983</v>
      </c>
      <c r="E73" s="557">
        <v>29.178395783908638</v>
      </c>
      <c r="F73" s="558">
        <v>1.533498228715815E-2</v>
      </c>
    </row>
    <row r="74" spans="2:6" ht="15.75">
      <c r="D74" s="369" t="s">
        <v>12</v>
      </c>
      <c r="E74" s="565">
        <v>1907.0941405444544</v>
      </c>
      <c r="F74" s="566">
        <v>1.0022913898961003</v>
      </c>
    </row>
    <row r="76" spans="2:6">
      <c r="F76" s="550" t="s">
        <v>57</v>
      </c>
    </row>
    <row r="77" spans="2:6">
      <c r="B77" s="567">
        <v>0</v>
      </c>
      <c r="D77" s="568" t="s">
        <v>17</v>
      </c>
      <c r="E77" s="557">
        <v>1907.0941405444546</v>
      </c>
      <c r="F77" s="569">
        <v>0</v>
      </c>
    </row>
    <row r="79" spans="2:6" ht="15.75">
      <c r="C79" s="580"/>
      <c r="D79" s="535" t="s">
        <v>375</v>
      </c>
    </row>
    <row r="80" spans="2:6" ht="15.75">
      <c r="C80" s="580"/>
      <c r="D80" s="555" t="s">
        <v>456</v>
      </c>
      <c r="E80" s="539">
        <v>2015</v>
      </c>
    </row>
    <row r="81" spans="3:6">
      <c r="C81" s="580" t="s">
        <v>472</v>
      </c>
      <c r="D81" s="556" t="s">
        <v>984</v>
      </c>
      <c r="E81" s="557">
        <v>571.25886471492845</v>
      </c>
      <c r="F81" s="558">
        <v>0.34614638906367134</v>
      </c>
    </row>
    <row r="82" spans="3:6">
      <c r="C82" s="580" t="s">
        <v>469</v>
      </c>
      <c r="D82" s="556" t="s">
        <v>976</v>
      </c>
      <c r="E82" s="557">
        <v>495.70887727815062</v>
      </c>
      <c r="F82" s="558">
        <v>0.30036792161162312</v>
      </c>
    </row>
    <row r="83" spans="3:6">
      <c r="C83" s="580" t="s">
        <v>211</v>
      </c>
      <c r="D83" s="556" t="s">
        <v>977</v>
      </c>
      <c r="E83" s="557">
        <v>422.76306442664236</v>
      </c>
      <c r="F83" s="558">
        <v>0.25616741764488948</v>
      </c>
    </row>
    <row r="84" spans="3:6">
      <c r="C84" s="580" t="s">
        <v>149</v>
      </c>
      <c r="D84" s="556" t="s">
        <v>985</v>
      </c>
      <c r="E84" s="557">
        <v>160.60813329936133</v>
      </c>
      <c r="F84" s="558">
        <v>9.7318271679816104E-2</v>
      </c>
    </row>
    <row r="85" spans="3:6" ht="15.75">
      <c r="C85" s="580"/>
      <c r="D85" s="369" t="s">
        <v>12</v>
      </c>
      <c r="E85" s="565">
        <v>1650.3389397190826</v>
      </c>
      <c r="F85" s="558">
        <v>1</v>
      </c>
    </row>
    <row r="86" spans="3:6">
      <c r="C86" s="580"/>
    </row>
    <row r="87" spans="3:6">
      <c r="C87" s="580"/>
      <c r="D87" s="568" t="s">
        <v>57</v>
      </c>
      <c r="E87" s="557">
        <v>0</v>
      </c>
    </row>
    <row r="88" spans="3:6">
      <c r="C88" s="580"/>
    </row>
    <row r="89" spans="3:6" ht="15.75">
      <c r="C89" s="580"/>
      <c r="D89" s="535" t="s">
        <v>375</v>
      </c>
    </row>
    <row r="90" spans="3:6" ht="15.75">
      <c r="C90" s="580"/>
      <c r="D90" s="555" t="s">
        <v>456</v>
      </c>
      <c r="E90" s="539">
        <v>2024</v>
      </c>
    </row>
    <row r="91" spans="3:6">
      <c r="C91" s="580" t="s">
        <v>472</v>
      </c>
      <c r="D91" s="556" t="s">
        <v>986</v>
      </c>
      <c r="E91" s="557">
        <v>486.10794941919897</v>
      </c>
      <c r="F91" s="558">
        <v>0.22231714382148085</v>
      </c>
    </row>
    <row r="92" spans="3:6">
      <c r="C92" s="580" t="s">
        <v>469</v>
      </c>
      <c r="D92" s="556" t="s">
        <v>987</v>
      </c>
      <c r="E92" s="557">
        <v>934.92026101930367</v>
      </c>
      <c r="F92" s="558">
        <v>0.42757745965475852</v>
      </c>
    </row>
    <row r="93" spans="3:6">
      <c r="C93" s="580" t="s">
        <v>211</v>
      </c>
      <c r="D93" s="556" t="s">
        <v>988</v>
      </c>
      <c r="E93" s="557">
        <v>566.53219273665025</v>
      </c>
      <c r="F93" s="558">
        <v>0.25909845564677031</v>
      </c>
    </row>
    <row r="94" spans="3:6">
      <c r="C94" s="580" t="s">
        <v>149</v>
      </c>
      <c r="D94" s="556" t="s">
        <v>989</v>
      </c>
      <c r="E94" s="557">
        <v>198.99138974253765</v>
      </c>
      <c r="F94" s="558">
        <v>9.1006940876990419E-2</v>
      </c>
    </row>
    <row r="95" spans="3:6" ht="15.75">
      <c r="C95" s="580"/>
      <c r="D95" s="369" t="s">
        <v>12</v>
      </c>
      <c r="E95" s="565">
        <v>2186.5517929176904</v>
      </c>
      <c r="F95" s="558">
        <v>1</v>
      </c>
    </row>
    <row r="96" spans="3:6">
      <c r="C96" s="580"/>
    </row>
    <row r="97" spans="1:14">
      <c r="C97" s="580"/>
      <c r="D97" s="568" t="s">
        <v>57</v>
      </c>
      <c r="E97" s="557">
        <v>0</v>
      </c>
    </row>
    <row r="98" spans="1:14">
      <c r="C98" s="580"/>
    </row>
    <row r="99" spans="1:14">
      <c r="D99" s="568"/>
      <c r="E99" s="569"/>
    </row>
    <row r="100" spans="1:14" ht="15.75">
      <c r="C100" s="580"/>
      <c r="D100" s="535" t="s">
        <v>211</v>
      </c>
      <c r="E100" s="569"/>
    </row>
    <row r="101" spans="1:14" ht="15.75">
      <c r="C101" s="580"/>
      <c r="D101" s="555" t="s">
        <v>473</v>
      </c>
      <c r="E101" s="539">
        <v>2015</v>
      </c>
      <c r="F101" s="539">
        <v>2016</v>
      </c>
      <c r="G101" s="539">
        <v>2017</v>
      </c>
      <c r="H101" s="539">
        <v>2018</v>
      </c>
      <c r="I101" s="539">
        <v>2019</v>
      </c>
      <c r="J101" s="539">
        <v>2020</v>
      </c>
      <c r="K101" s="539">
        <v>2021</v>
      </c>
      <c r="L101" s="539">
        <v>2022</v>
      </c>
      <c r="M101" s="539">
        <v>2023</v>
      </c>
      <c r="N101" s="539">
        <v>2024</v>
      </c>
    </row>
    <row r="102" spans="1:14">
      <c r="C102" s="580"/>
      <c r="D102" s="581" t="s">
        <v>474</v>
      </c>
      <c r="E102" s="557">
        <v>273.74609949664244</v>
      </c>
      <c r="F102" s="557">
        <v>277.02012421634413</v>
      </c>
      <c r="G102" s="557">
        <v>288.13432499999999</v>
      </c>
      <c r="H102" s="557">
        <v>301.79447062499997</v>
      </c>
      <c r="I102" s="557">
        <v>316.28184739062499</v>
      </c>
      <c r="J102" s="557">
        <v>331.23836607539062</v>
      </c>
      <c r="K102" s="557">
        <v>343.47823772727537</v>
      </c>
      <c r="L102" s="557">
        <v>356.16817367045729</v>
      </c>
      <c r="M102" s="557">
        <v>369.32338551221869</v>
      </c>
      <c r="N102" s="557">
        <v>383.06418515002417</v>
      </c>
    </row>
    <row r="103" spans="1:14">
      <c r="C103" s="580"/>
      <c r="D103" s="581" t="s">
        <v>475</v>
      </c>
      <c r="E103" s="557">
        <v>26.5657</v>
      </c>
      <c r="F103" s="557">
        <v>27.644213000000001</v>
      </c>
      <c r="G103" s="557">
        <v>27.653700000000001</v>
      </c>
      <c r="H103" s="557">
        <v>28.3628</v>
      </c>
      <c r="I103" s="557">
        <v>29.3629</v>
      </c>
      <c r="J103" s="557">
        <v>30.651599999999998</v>
      </c>
      <c r="K103" s="557">
        <v>32.1267</v>
      </c>
      <c r="L103" s="557">
        <v>32.827199999999998</v>
      </c>
      <c r="M103" s="557">
        <v>33.498399999999997</v>
      </c>
      <c r="N103" s="557">
        <v>34.173099999999998</v>
      </c>
    </row>
    <row r="104" spans="1:14">
      <c r="C104" s="580"/>
      <c r="D104" s="581" t="s">
        <v>476</v>
      </c>
      <c r="E104" s="557">
        <v>43.426431999999998</v>
      </c>
      <c r="F104" s="557">
        <v>43.814182000000002</v>
      </c>
      <c r="G104" s="557">
        <v>44.90945</v>
      </c>
      <c r="H104" s="557">
        <v>46.032368750000003</v>
      </c>
      <c r="I104" s="557">
        <v>47.183480468749998</v>
      </c>
      <c r="J104" s="557">
        <v>48.363009980468753</v>
      </c>
      <c r="K104" s="557">
        <v>49.572382729980468</v>
      </c>
      <c r="L104" s="557">
        <v>50.811524798229975</v>
      </c>
      <c r="M104" s="557">
        <v>52.082062918185727</v>
      </c>
      <c r="N104" s="557">
        <v>53.384224491140372</v>
      </c>
    </row>
    <row r="105" spans="1:14">
      <c r="C105" s="580"/>
      <c r="D105" s="581" t="s">
        <v>149</v>
      </c>
      <c r="E105" s="557">
        <v>79.024832930000002</v>
      </c>
      <c r="F105" s="557">
        <v>78.718383240000009</v>
      </c>
      <c r="G105" s="557">
        <v>80.686174171999994</v>
      </c>
      <c r="H105" s="557">
        <v>82.703526026299997</v>
      </c>
      <c r="I105" s="557">
        <v>84.771216676957508</v>
      </c>
      <c r="J105" s="557">
        <v>86.890337093881428</v>
      </c>
      <c r="K105" s="557">
        <v>89.062788021228457</v>
      </c>
      <c r="L105" s="557">
        <v>91.289280221759157</v>
      </c>
      <c r="M105" s="557">
        <v>93.571534727303145</v>
      </c>
      <c r="N105" s="557">
        <v>95.910683095485737</v>
      </c>
    </row>
    <row r="106" spans="1:14" s="535" customFormat="1" ht="15.75">
      <c r="A106" s="582"/>
      <c r="B106" s="582"/>
      <c r="C106" s="580"/>
      <c r="D106" s="583" t="s">
        <v>12</v>
      </c>
      <c r="E106" s="584">
        <v>422.76306442664242</v>
      </c>
      <c r="F106" s="584">
        <v>427.19690245634411</v>
      </c>
      <c r="G106" s="584">
        <v>441.38364917199999</v>
      </c>
      <c r="H106" s="584">
        <v>458.89316540129994</v>
      </c>
      <c r="I106" s="584">
        <v>477.59944453633256</v>
      </c>
      <c r="J106" s="584">
        <v>497.14331314974078</v>
      </c>
      <c r="K106" s="584">
        <v>514.24010847848422</v>
      </c>
      <c r="L106" s="584">
        <v>531.09617869044644</v>
      </c>
      <c r="M106" s="584">
        <v>548.4753831577076</v>
      </c>
      <c r="N106" s="584">
        <v>566.53219273665025</v>
      </c>
    </row>
    <row r="107" spans="1:14" s="535" customFormat="1" ht="15.75">
      <c r="A107" s="582"/>
      <c r="B107" s="582"/>
      <c r="C107" s="580"/>
      <c r="D107" s="583" t="s">
        <v>57</v>
      </c>
      <c r="E107" s="584">
        <v>0</v>
      </c>
      <c r="F107" s="584">
        <v>0</v>
      </c>
      <c r="G107" s="584">
        <v>0</v>
      </c>
      <c r="H107" s="584">
        <v>0</v>
      </c>
      <c r="I107" s="584">
        <v>0</v>
      </c>
      <c r="J107" s="584">
        <v>0</v>
      </c>
      <c r="K107" s="584">
        <v>0</v>
      </c>
      <c r="L107" s="584">
        <v>0</v>
      </c>
      <c r="M107" s="584">
        <v>0</v>
      </c>
      <c r="N107" s="584">
        <v>0</v>
      </c>
    </row>
    <row r="108" spans="1:14">
      <c r="C108" s="580"/>
      <c r="D108" s="568"/>
      <c r="E108" s="569"/>
    </row>
    <row r="109" spans="1:14" ht="15.75">
      <c r="C109" s="580"/>
      <c r="D109" s="535" t="s">
        <v>211</v>
      </c>
    </row>
    <row r="110" spans="1:14" ht="15.75">
      <c r="C110" s="580"/>
      <c r="D110" s="555" t="s">
        <v>456</v>
      </c>
      <c r="E110" s="585">
        <v>2015</v>
      </c>
    </row>
    <row r="111" spans="1:14">
      <c r="C111" s="580" t="s">
        <v>474</v>
      </c>
      <c r="D111" s="556" t="s">
        <v>990</v>
      </c>
      <c r="E111" s="557">
        <v>273.74609949664244</v>
      </c>
      <c r="F111" s="558">
        <v>0.64751659388196792</v>
      </c>
    </row>
    <row r="112" spans="1:14">
      <c r="C112" s="580" t="s">
        <v>475</v>
      </c>
      <c r="D112" s="556" t="s">
        <v>991</v>
      </c>
      <c r="E112" s="557">
        <v>26.5657</v>
      </c>
      <c r="F112" s="558">
        <v>6.2838270973432364E-2</v>
      </c>
    </row>
    <row r="113" spans="3:6">
      <c r="C113" s="580" t="s">
        <v>476</v>
      </c>
      <c r="D113" s="556" t="s">
        <v>992</v>
      </c>
      <c r="E113" s="557">
        <v>43.426431999999998</v>
      </c>
      <c r="F113" s="558">
        <v>0.10272049678439997</v>
      </c>
    </row>
    <row r="114" spans="3:6">
      <c r="C114" s="580" t="s">
        <v>149</v>
      </c>
      <c r="D114" s="556" t="s">
        <v>993</v>
      </c>
      <c r="E114" s="557">
        <v>79.024832930000002</v>
      </c>
      <c r="F114" s="558">
        <v>0.18692463836019985</v>
      </c>
    </row>
    <row r="115" spans="3:6" ht="15.75">
      <c r="C115" s="580"/>
      <c r="D115" s="369" t="s">
        <v>12</v>
      </c>
      <c r="E115" s="565">
        <v>422.76306442664242</v>
      </c>
      <c r="F115" s="558">
        <v>1</v>
      </c>
    </row>
    <row r="116" spans="3:6">
      <c r="C116" s="580"/>
    </row>
    <row r="117" spans="3:6">
      <c r="C117" s="580"/>
      <c r="D117" s="568" t="s">
        <v>57</v>
      </c>
      <c r="E117" s="557">
        <v>0</v>
      </c>
    </row>
    <row r="118" spans="3:6">
      <c r="C118" s="580"/>
    </row>
    <row r="119" spans="3:6" ht="15.75">
      <c r="C119" s="580"/>
      <c r="D119" s="535" t="s">
        <v>211</v>
      </c>
    </row>
    <row r="120" spans="3:6" ht="15.75">
      <c r="C120" s="580"/>
      <c r="D120" s="555" t="s">
        <v>456</v>
      </c>
      <c r="E120" s="585">
        <v>2024</v>
      </c>
    </row>
    <row r="121" spans="3:6">
      <c r="C121" s="580" t="s">
        <v>474</v>
      </c>
      <c r="D121" s="556" t="s">
        <v>994</v>
      </c>
      <c r="E121" s="557">
        <v>383.06418515002417</v>
      </c>
      <c r="F121" s="558">
        <v>0.17519099542520833</v>
      </c>
    </row>
    <row r="122" spans="3:6">
      <c r="C122" s="580" t="s">
        <v>475</v>
      </c>
      <c r="D122" s="556" t="s">
        <v>995</v>
      </c>
      <c r="E122" s="557">
        <v>34.173099999999998</v>
      </c>
      <c r="F122" s="558">
        <v>1.5628763110340099E-2</v>
      </c>
    </row>
    <row r="123" spans="3:6">
      <c r="C123" s="580" t="s">
        <v>476</v>
      </c>
      <c r="D123" s="556" t="s">
        <v>996</v>
      </c>
      <c r="E123" s="557">
        <v>53.384224491140372</v>
      </c>
      <c r="F123" s="558"/>
    </row>
    <row r="124" spans="3:6">
      <c r="C124" s="580" t="s">
        <v>149</v>
      </c>
      <c r="D124" s="556" t="s">
        <v>997</v>
      </c>
      <c r="E124" s="557">
        <v>95.910683095485737</v>
      </c>
      <c r="F124" s="558">
        <v>4.3863897213019802E-2</v>
      </c>
    </row>
    <row r="125" spans="3:6" ht="15.75">
      <c r="C125" s="580"/>
      <c r="D125" s="369" t="s">
        <v>12</v>
      </c>
      <c r="E125" s="565">
        <v>566.53219273665025</v>
      </c>
      <c r="F125" s="558">
        <v>0.25909845564677031</v>
      </c>
    </row>
    <row r="126" spans="3:6">
      <c r="C126" s="580"/>
    </row>
    <row r="127" spans="3:6">
      <c r="C127" s="580"/>
      <c r="D127" s="568" t="s">
        <v>57</v>
      </c>
      <c r="E127" s="557">
        <v>0</v>
      </c>
    </row>
    <row r="128" spans="3:6">
      <c r="C128" s="580"/>
    </row>
    <row r="129" spans="4:14">
      <c r="D129" s="568"/>
      <c r="E129" s="557"/>
      <c r="F129" s="569"/>
    </row>
    <row r="130" spans="4:14" ht="15.75">
      <c r="D130" s="535" t="s">
        <v>211</v>
      </c>
      <c r="E130" s="557"/>
      <c r="F130" s="569"/>
    </row>
    <row r="131" spans="4:14" ht="15.75">
      <c r="D131" s="555" t="s">
        <v>456</v>
      </c>
      <c r="E131" s="539">
        <v>2015</v>
      </c>
      <c r="F131" s="539">
        <v>2016</v>
      </c>
      <c r="G131" s="539">
        <v>2017</v>
      </c>
      <c r="H131" s="539">
        <v>2018</v>
      </c>
      <c r="I131" s="539">
        <v>2019</v>
      </c>
      <c r="J131" s="539">
        <v>2020</v>
      </c>
      <c r="K131" s="539">
        <v>2021</v>
      </c>
      <c r="L131" s="539">
        <v>2022</v>
      </c>
      <c r="M131" s="539">
        <v>2023</v>
      </c>
      <c r="N131" s="539">
        <v>2024</v>
      </c>
    </row>
    <row r="132" spans="4:14">
      <c r="D132" s="586" t="s">
        <v>477</v>
      </c>
      <c r="E132" s="557"/>
      <c r="F132" s="569"/>
    </row>
    <row r="133" spans="4:14">
      <c r="D133" s="586" t="s">
        <v>478</v>
      </c>
      <c r="E133" s="557"/>
      <c r="F133" s="569"/>
    </row>
    <row r="134" spans="4:14">
      <c r="D134" s="586" t="s">
        <v>475</v>
      </c>
      <c r="E134" s="557"/>
      <c r="F134" s="569"/>
    </row>
    <row r="135" spans="4:14">
      <c r="D135" s="586" t="s">
        <v>476</v>
      </c>
      <c r="E135" s="557"/>
      <c r="F135" s="569"/>
    </row>
    <row r="136" spans="4:14">
      <c r="D136" s="586" t="s">
        <v>149</v>
      </c>
      <c r="E136" s="557"/>
      <c r="F136" s="569"/>
    </row>
    <row r="137" spans="4:14">
      <c r="D137" s="568"/>
      <c r="E137" s="557"/>
      <c r="F137" s="569"/>
    </row>
    <row r="138" spans="4:14">
      <c r="D138" s="568"/>
      <c r="E138" s="557"/>
      <c r="F138" s="569"/>
    </row>
    <row r="139" spans="4:14">
      <c r="D139" s="568"/>
      <c r="E139" s="557"/>
      <c r="F139" s="569"/>
    </row>
    <row r="140" spans="4:14" ht="15.75">
      <c r="D140" s="535" t="s">
        <v>479</v>
      </c>
    </row>
    <row r="141" spans="4:14" ht="15.75">
      <c r="D141" s="555" t="s">
        <v>456</v>
      </c>
      <c r="E141" s="539">
        <v>2015</v>
      </c>
    </row>
    <row r="142" spans="4:14">
      <c r="D142" s="587" t="s">
        <v>143</v>
      </c>
      <c r="E142" s="557">
        <v>392.10618312690559</v>
      </c>
      <c r="F142" s="558">
        <v>0.26736922124523083</v>
      </c>
    </row>
    <row r="143" spans="4:14">
      <c r="D143" s="574" t="s">
        <v>145</v>
      </c>
      <c r="E143" s="557">
        <v>308.98177277519017</v>
      </c>
      <c r="F143" s="558">
        <v>0.21068837860977041</v>
      </c>
    </row>
    <row r="144" spans="4:14">
      <c r="D144" s="574" t="s">
        <v>146</v>
      </c>
      <c r="E144" s="557">
        <v>171.94036103539514</v>
      </c>
      <c r="F144" s="558">
        <v>0.11724263071816617</v>
      </c>
    </row>
    <row r="145" spans="2:14">
      <c r="D145" s="574" t="s">
        <v>138</v>
      </c>
      <c r="E145" s="557">
        <v>475.54644315569772</v>
      </c>
      <c r="F145" s="558">
        <v>0.32426543534338309</v>
      </c>
    </row>
    <row r="146" spans="2:14">
      <c r="D146" s="574" t="s">
        <v>208</v>
      </c>
      <c r="E146" s="557">
        <v>117.9597246942961</v>
      </c>
      <c r="F146" s="558">
        <v>8.0434334083449549E-2</v>
      </c>
    </row>
    <row r="147" spans="2:14" ht="15.75">
      <c r="D147" s="369" t="s">
        <v>12</v>
      </c>
      <c r="E147" s="565">
        <v>1466.5344847874846</v>
      </c>
      <c r="F147" s="566">
        <v>1</v>
      </c>
    </row>
    <row r="149" spans="2:14">
      <c r="F149" s="550" t="s">
        <v>57</v>
      </c>
    </row>
    <row r="150" spans="2:14">
      <c r="B150" s="567">
        <v>1466.5344847874846</v>
      </c>
      <c r="D150" s="568" t="s">
        <v>17</v>
      </c>
      <c r="E150" s="557">
        <v>0</v>
      </c>
      <c r="F150" s="569">
        <v>1466.5344847874846</v>
      </c>
    </row>
    <row r="156" spans="2:14" ht="15.75">
      <c r="D156" s="535" t="s">
        <v>480</v>
      </c>
    </row>
    <row r="157" spans="2:14" ht="15.75">
      <c r="D157" s="538" t="s">
        <v>481</v>
      </c>
      <c r="E157" s="539">
        <v>2014</v>
      </c>
      <c r="F157" s="539">
        <v>2015</v>
      </c>
      <c r="G157" s="539">
        <v>2016</v>
      </c>
      <c r="H157" s="539">
        <v>2017</v>
      </c>
      <c r="I157" s="539">
        <v>2018</v>
      </c>
      <c r="J157" s="539">
        <v>2019</v>
      </c>
      <c r="K157" s="539">
        <v>2020</v>
      </c>
      <c r="L157" s="539">
        <v>2021</v>
      </c>
      <c r="M157" s="539">
        <v>2022</v>
      </c>
      <c r="N157" s="539">
        <v>2023</v>
      </c>
    </row>
    <row r="158" spans="2:14" ht="15.75">
      <c r="D158" s="535" t="s">
        <v>482</v>
      </c>
    </row>
    <row r="159" spans="2:14">
      <c r="D159" s="530" t="s">
        <v>483</v>
      </c>
      <c r="E159" s="550">
        <v>845.30696820628862</v>
      </c>
      <c r="F159" s="550">
        <v>854.10338747615003</v>
      </c>
      <c r="G159" s="550">
        <v>867.07273575835256</v>
      </c>
      <c r="H159" s="550">
        <v>884.72673062727335</v>
      </c>
      <c r="I159" s="550">
        <v>911.16265914831024</v>
      </c>
      <c r="J159" s="550">
        <v>944.98212054282374</v>
      </c>
      <c r="K159" s="550">
        <v>998.57263610389373</v>
      </c>
      <c r="L159" s="550">
        <v>1046.6847817656728</v>
      </c>
      <c r="M159" s="550">
        <v>1098.1976772427543</v>
      </c>
      <c r="N159" s="550">
        <v>1152.8158082876696</v>
      </c>
    </row>
    <row r="160" spans="2:14">
      <c r="D160" s="530" t="s">
        <v>484</v>
      </c>
      <c r="E160" s="588"/>
      <c r="F160" s="588"/>
      <c r="G160" s="589"/>
      <c r="H160" s="589"/>
      <c r="I160" s="589"/>
      <c r="J160" s="589"/>
      <c r="K160" s="589"/>
      <c r="L160" s="589"/>
      <c r="M160" s="589"/>
      <c r="N160" s="589"/>
    </row>
    <row r="161" spans="3:15">
      <c r="D161" s="530" t="s">
        <v>485</v>
      </c>
      <c r="E161" s="588"/>
      <c r="F161" s="588"/>
      <c r="G161" s="589"/>
      <c r="H161" s="589"/>
      <c r="I161" s="589"/>
      <c r="J161" s="589"/>
      <c r="K161" s="589"/>
      <c r="L161" s="589"/>
      <c r="M161" s="589"/>
      <c r="N161" s="589"/>
    </row>
    <row r="162" spans="3:15">
      <c r="H162" s="550"/>
      <c r="I162" s="550"/>
      <c r="J162" s="550"/>
      <c r="K162" s="550"/>
      <c r="L162" s="550"/>
      <c r="M162" s="550"/>
    </row>
    <row r="163" spans="3:15" ht="15.75">
      <c r="D163" s="535" t="s">
        <v>486</v>
      </c>
      <c r="E163" s="590"/>
      <c r="F163" s="590"/>
      <c r="G163" s="550"/>
      <c r="H163" s="550"/>
      <c r="I163" s="550"/>
      <c r="J163" s="550"/>
      <c r="K163" s="550"/>
      <c r="L163" s="550"/>
      <c r="M163" s="550"/>
    </row>
    <row r="164" spans="3:15">
      <c r="D164" s="7" t="s">
        <v>487</v>
      </c>
      <c r="E164" s="590">
        <v>0</v>
      </c>
      <c r="F164" s="590">
        <v>0</v>
      </c>
      <c r="G164" s="550"/>
      <c r="H164" s="550"/>
      <c r="I164" s="550"/>
      <c r="J164" s="550"/>
      <c r="K164" s="550"/>
      <c r="L164" s="550"/>
      <c r="M164" s="550"/>
      <c r="N164" s="550"/>
    </row>
    <row r="166" spans="3:15">
      <c r="C166" s="591"/>
    </row>
    <row r="167" spans="3:15">
      <c r="F167" s="570"/>
      <c r="G167" s="592"/>
      <c r="H167" s="592"/>
      <c r="I167" s="592"/>
      <c r="J167" s="592"/>
    </row>
    <row r="168" spans="3:15" ht="15.75">
      <c r="D168" s="535" t="s">
        <v>184</v>
      </c>
      <c r="K168" s="539" t="s">
        <v>488</v>
      </c>
      <c r="L168" s="539" t="s">
        <v>489</v>
      </c>
      <c r="M168" s="539" t="s">
        <v>490</v>
      </c>
      <c r="O168" s="539" t="s">
        <v>491</v>
      </c>
    </row>
    <row r="169" spans="3:15" ht="15.75">
      <c r="D169" s="530" t="s">
        <v>483</v>
      </c>
      <c r="F169" s="593">
        <v>1.0406183316490465E-2</v>
      </c>
      <c r="G169" s="593">
        <v>1.518475218852201E-2</v>
      </c>
      <c r="H169" s="593">
        <v>2.0360454366588274E-2</v>
      </c>
      <c r="I169" s="593">
        <v>2.9880332091123493E-2</v>
      </c>
      <c r="J169" s="593">
        <v>3.711682108014118E-2</v>
      </c>
      <c r="K169" s="594">
        <v>2.5600648548019356E-2</v>
      </c>
      <c r="L169" s="593">
        <v>1.0406183316490465E-2</v>
      </c>
      <c r="M169" s="593">
        <v>3.711682108014118E-2</v>
      </c>
      <c r="O169" s="594" t="e">
        <v>#REF!</v>
      </c>
    </row>
    <row r="173" spans="3:15">
      <c r="J173" s="530" t="s">
        <v>935</v>
      </c>
    </row>
    <row r="174" spans="3:15" ht="15.75">
      <c r="D174" s="530" t="s">
        <v>483</v>
      </c>
      <c r="J174" s="595">
        <v>100</v>
      </c>
    </row>
    <row r="175" spans="3:15" ht="15.75">
      <c r="D175" s="530" t="s">
        <v>492</v>
      </c>
      <c r="J175" s="595">
        <v>0</v>
      </c>
    </row>
    <row r="176" spans="3:15" ht="15.75">
      <c r="D176" s="530" t="s">
        <v>493</v>
      </c>
      <c r="J176" s="595">
        <v>0</v>
      </c>
    </row>
    <row r="178" spans="4:15">
      <c r="D178" s="530" t="s">
        <v>492</v>
      </c>
      <c r="F178" s="570">
        <v>0</v>
      </c>
      <c r="G178" s="570">
        <v>0</v>
      </c>
      <c r="H178" s="570">
        <v>0</v>
      </c>
      <c r="I178" s="570">
        <v>0</v>
      </c>
      <c r="J178" s="570">
        <v>0</v>
      </c>
    </row>
    <row r="179" spans="4:15">
      <c r="D179" s="530" t="s">
        <v>493</v>
      </c>
      <c r="F179" s="570">
        <v>0</v>
      </c>
      <c r="G179" s="570">
        <v>0</v>
      </c>
      <c r="H179" s="570">
        <v>0</v>
      </c>
      <c r="I179" s="570">
        <v>0</v>
      </c>
      <c r="J179" s="570">
        <v>0</v>
      </c>
    </row>
    <row r="181" spans="4:15">
      <c r="D181" s="530" t="s">
        <v>494</v>
      </c>
    </row>
    <row r="182" spans="4:15" ht="15.75">
      <c r="D182" s="538" t="s">
        <v>481</v>
      </c>
      <c r="E182" s="539">
        <v>2014</v>
      </c>
      <c r="F182" s="539">
        <v>2015</v>
      </c>
      <c r="G182" s="539">
        <v>2016</v>
      </c>
      <c r="H182" s="539">
        <v>2017</v>
      </c>
      <c r="I182" s="539">
        <v>2018</v>
      </c>
      <c r="J182" s="539">
        <v>2019</v>
      </c>
      <c r="K182" s="539">
        <v>2020</v>
      </c>
      <c r="L182" s="539">
        <v>2021</v>
      </c>
      <c r="M182" s="539">
        <v>2022</v>
      </c>
      <c r="N182" s="539">
        <v>2023</v>
      </c>
      <c r="O182" s="539">
        <v>2024</v>
      </c>
    </row>
    <row r="183" spans="4:15" ht="15.75">
      <c r="D183" s="535" t="s">
        <v>495</v>
      </c>
    </row>
    <row r="184" spans="4:15">
      <c r="D184" s="7" t="s">
        <v>487</v>
      </c>
      <c r="E184" s="550">
        <v>745</v>
      </c>
      <c r="F184" s="550">
        <v>769</v>
      </c>
      <c r="G184" s="550"/>
      <c r="H184" s="550"/>
      <c r="I184" s="550"/>
      <c r="J184" s="550"/>
      <c r="K184" s="550"/>
      <c r="L184" s="550"/>
      <c r="M184" s="550"/>
      <c r="N184" s="550"/>
    </row>
    <row r="185" spans="4:15">
      <c r="D185" s="7" t="s">
        <v>496</v>
      </c>
      <c r="E185" s="550">
        <v>610</v>
      </c>
      <c r="F185" s="550">
        <v>0</v>
      </c>
      <c r="G185" s="550">
        <v>0</v>
      </c>
      <c r="H185" s="550">
        <v>0</v>
      </c>
      <c r="I185" s="550">
        <v>0</v>
      </c>
      <c r="J185" s="550">
        <v>0</v>
      </c>
      <c r="K185" s="550">
        <v>0</v>
      </c>
      <c r="L185" s="550">
        <v>0</v>
      </c>
      <c r="M185" s="550">
        <v>0</v>
      </c>
      <c r="N185" s="550">
        <v>0</v>
      </c>
      <c r="O185" s="550">
        <v>0</v>
      </c>
    </row>
    <row r="186" spans="4:15">
      <c r="D186" s="7" t="s">
        <v>497</v>
      </c>
      <c r="E186" s="550">
        <v>564</v>
      </c>
      <c r="F186" s="550">
        <v>0</v>
      </c>
      <c r="G186" s="550">
        <v>0</v>
      </c>
      <c r="H186" s="550">
        <v>0</v>
      </c>
      <c r="I186" s="550">
        <v>0</v>
      </c>
      <c r="J186" s="550">
        <v>0</v>
      </c>
      <c r="K186" s="550">
        <v>0</v>
      </c>
      <c r="L186" s="550">
        <v>0</v>
      </c>
      <c r="M186" s="550">
        <v>0</v>
      </c>
      <c r="N186" s="550">
        <v>0</v>
      </c>
      <c r="O186" s="550">
        <v>0</v>
      </c>
    </row>
    <row r="187" spans="4:15">
      <c r="D187" s="7" t="s">
        <v>936</v>
      </c>
      <c r="E187" s="550"/>
      <c r="F187" s="550"/>
      <c r="G187" s="550">
        <v>794</v>
      </c>
      <c r="H187" s="550">
        <v>816</v>
      </c>
      <c r="I187" s="550">
        <v>816</v>
      </c>
      <c r="J187" s="550">
        <v>840</v>
      </c>
      <c r="K187" s="550">
        <v>846</v>
      </c>
      <c r="L187" s="550">
        <v>846</v>
      </c>
      <c r="M187" s="550">
        <v>852</v>
      </c>
      <c r="N187" s="550" t="e">
        <v>#REF!</v>
      </c>
      <c r="O187" s="550">
        <v>861</v>
      </c>
    </row>
    <row r="188" spans="4:15">
      <c r="D188" s="7" t="s">
        <v>937</v>
      </c>
      <c r="E188" s="550"/>
      <c r="F188" s="550"/>
      <c r="G188" s="550">
        <v>748</v>
      </c>
      <c r="H188" s="550">
        <v>774</v>
      </c>
      <c r="I188" s="550">
        <v>774</v>
      </c>
      <c r="J188" s="550">
        <v>794</v>
      </c>
      <c r="K188" s="550">
        <v>798</v>
      </c>
      <c r="L188" s="550">
        <v>798</v>
      </c>
      <c r="M188" s="550">
        <v>805</v>
      </c>
      <c r="N188" s="550" t="e">
        <v>#REF!</v>
      </c>
      <c r="O188" s="550">
        <v>812</v>
      </c>
    </row>
    <row r="190" spans="4:15" ht="15.75">
      <c r="E190" s="596">
        <v>2006</v>
      </c>
      <c r="F190" s="596">
        <v>2007</v>
      </c>
      <c r="G190" s="596">
        <v>2008</v>
      </c>
      <c r="H190" s="596">
        <v>2009</v>
      </c>
      <c r="I190" s="596">
        <v>2010</v>
      </c>
      <c r="J190" s="596">
        <v>2011</v>
      </c>
      <c r="K190" s="596">
        <v>2012</v>
      </c>
      <c r="L190" s="596">
        <v>2013</v>
      </c>
      <c r="M190" s="596">
        <v>2014</v>
      </c>
    </row>
    <row r="191" spans="4:15">
      <c r="D191" s="7" t="s">
        <v>496</v>
      </c>
      <c r="E191" s="597">
        <v>466</v>
      </c>
      <c r="F191" s="597">
        <v>493</v>
      </c>
      <c r="G191" s="597">
        <v>516</v>
      </c>
      <c r="H191" s="597">
        <v>544</v>
      </c>
      <c r="I191" s="597">
        <v>569</v>
      </c>
      <c r="J191" s="597">
        <v>593</v>
      </c>
      <c r="K191" s="597">
        <v>596</v>
      </c>
      <c r="L191" s="597">
        <v>604</v>
      </c>
      <c r="M191" s="597">
        <v>610</v>
      </c>
    </row>
    <row r="192" spans="4:15">
      <c r="D192" s="7" t="s">
        <v>497</v>
      </c>
      <c r="E192" s="597">
        <v>454</v>
      </c>
      <c r="F192" s="597">
        <v>459</v>
      </c>
      <c r="G192" s="597">
        <v>477</v>
      </c>
      <c r="H192" s="597">
        <v>501</v>
      </c>
      <c r="I192" s="597">
        <v>528</v>
      </c>
      <c r="J192" s="597">
        <v>550</v>
      </c>
      <c r="K192" s="597">
        <v>551</v>
      </c>
      <c r="L192" s="597">
        <v>559</v>
      </c>
      <c r="M192" s="597">
        <v>564</v>
      </c>
    </row>
    <row r="195" spans="3:46">
      <c r="C195" s="532"/>
    </row>
    <row r="196" spans="3:46" ht="15.75">
      <c r="C196" s="532"/>
      <c r="D196" s="555" t="s">
        <v>498</v>
      </c>
      <c r="E196" s="555"/>
      <c r="F196" s="539">
        <v>1990</v>
      </c>
      <c r="G196" s="539">
        <v>1991</v>
      </c>
      <c r="H196" s="539">
        <v>1992</v>
      </c>
      <c r="I196" s="539">
        <v>1993</v>
      </c>
      <c r="J196" s="539">
        <v>1994</v>
      </c>
      <c r="K196" s="539">
        <v>1995</v>
      </c>
      <c r="L196" s="539">
        <v>1996</v>
      </c>
      <c r="M196" s="539">
        <v>1997</v>
      </c>
      <c r="N196" s="539">
        <v>1998</v>
      </c>
      <c r="O196" s="539">
        <v>1999</v>
      </c>
      <c r="P196" s="539">
        <v>2000</v>
      </c>
      <c r="Q196" s="539">
        <v>2001</v>
      </c>
      <c r="R196" s="539">
        <v>2002</v>
      </c>
      <c r="S196" s="539">
        <v>2003</v>
      </c>
      <c r="T196" s="539">
        <v>2004</v>
      </c>
      <c r="U196" s="539">
        <v>2005</v>
      </c>
      <c r="V196" s="539">
        <v>2006</v>
      </c>
      <c r="W196" s="539">
        <v>2007</v>
      </c>
      <c r="X196" s="539">
        <v>2008</v>
      </c>
      <c r="Y196" s="539">
        <v>2009</v>
      </c>
      <c r="Z196" s="539">
        <v>2010</v>
      </c>
      <c r="AA196" s="539">
        <v>2011</v>
      </c>
      <c r="AB196" s="539">
        <v>2012</v>
      </c>
      <c r="AC196" s="539">
        <v>2013</v>
      </c>
      <c r="AD196" s="539">
        <v>2014</v>
      </c>
      <c r="AE196" s="539">
        <v>2015</v>
      </c>
      <c r="AF196" s="539">
        <v>2016</v>
      </c>
      <c r="AG196" s="539">
        <v>2017</v>
      </c>
      <c r="AH196" s="539">
        <v>2018</v>
      </c>
      <c r="AI196" s="539">
        <v>2019</v>
      </c>
      <c r="AJ196" s="539">
        <v>2020</v>
      </c>
      <c r="AK196" s="539">
        <v>2021</v>
      </c>
      <c r="AL196" s="539">
        <v>2022</v>
      </c>
      <c r="AM196" s="539">
        <v>2023</v>
      </c>
      <c r="AN196" s="539">
        <v>2024</v>
      </c>
      <c r="AO196" s="539">
        <v>2025</v>
      </c>
      <c r="AP196" s="539">
        <v>2026</v>
      </c>
      <c r="AQ196" s="539">
        <v>2027</v>
      </c>
      <c r="AR196" s="539">
        <v>2028</v>
      </c>
      <c r="AS196" s="539">
        <v>2029</v>
      </c>
      <c r="AT196" s="539">
        <v>2030</v>
      </c>
    </row>
    <row r="197" spans="3:46" ht="15.75">
      <c r="C197" s="532"/>
      <c r="D197" s="598" t="s">
        <v>12</v>
      </c>
      <c r="E197" s="598" t="s">
        <v>12</v>
      </c>
      <c r="F197" s="599">
        <v>2489491</v>
      </c>
      <c r="G197" s="599">
        <v>2255377.6000000006</v>
      </c>
      <c r="H197" s="599">
        <v>1906169.3</v>
      </c>
      <c r="I197" s="599">
        <v>1900373.4</v>
      </c>
      <c r="J197" s="599">
        <v>1908155.1</v>
      </c>
      <c r="K197" s="599">
        <v>1569760.9000000001</v>
      </c>
      <c r="L197" s="599">
        <v>1605439.5</v>
      </c>
      <c r="M197" s="599">
        <v>1726883.5</v>
      </c>
      <c r="N197" s="599">
        <v>1517280.7000000002</v>
      </c>
      <c r="O197" s="599">
        <v>1534399.8</v>
      </c>
      <c r="P197" s="599">
        <v>2076186.7000000002</v>
      </c>
      <c r="Q197" s="599">
        <v>2165273</v>
      </c>
      <c r="R197" s="599">
        <v>2326298.9000000004</v>
      </c>
      <c r="S197" s="599">
        <v>2270892.7000000002</v>
      </c>
      <c r="T197" s="599">
        <v>2439826.6000000006</v>
      </c>
      <c r="U197" s="599">
        <v>2088925.6000000003</v>
      </c>
      <c r="V197" s="599">
        <v>2115632.4</v>
      </c>
      <c r="W197" s="599">
        <v>2355347.2999999998</v>
      </c>
      <c r="X197" s="599">
        <v>2262888.2999999998</v>
      </c>
      <c r="Y197" s="599">
        <v>2156488.8000000003</v>
      </c>
      <c r="Z197" s="599">
        <v>1758435.6</v>
      </c>
      <c r="AA197" s="599">
        <v>1608864.3</v>
      </c>
      <c r="AB197" s="599">
        <v>1704382.1</v>
      </c>
      <c r="AC197" s="599">
        <v>1864401.9999999998</v>
      </c>
      <c r="AD197" s="599">
        <v>1972268.6999999997</v>
      </c>
      <c r="AE197" s="599">
        <v>1750000</v>
      </c>
      <c r="AF197" s="599">
        <v>1749999.9999999995</v>
      </c>
      <c r="AG197" s="599">
        <v>1750000</v>
      </c>
      <c r="AH197" s="599">
        <v>1749999.9999999995</v>
      </c>
      <c r="AI197" s="599">
        <v>1750000.0000000007</v>
      </c>
      <c r="AJ197" s="599">
        <v>1750000.0000000005</v>
      </c>
      <c r="AK197" s="599">
        <v>1750000.0000000002</v>
      </c>
      <c r="AL197" s="599">
        <v>1750000.0000000002</v>
      </c>
      <c r="AM197" s="599">
        <v>1750000.0000000005</v>
      </c>
      <c r="AN197" s="599">
        <v>1750000</v>
      </c>
      <c r="AO197" s="599">
        <v>1749999.9999999995</v>
      </c>
      <c r="AP197" s="599">
        <v>1750000</v>
      </c>
      <c r="AQ197" s="599">
        <v>1750000</v>
      </c>
      <c r="AR197" s="599">
        <v>1750000.0000000005</v>
      </c>
      <c r="AS197" s="599">
        <v>1750000</v>
      </c>
      <c r="AT197" s="599">
        <v>1749999.9999999995</v>
      </c>
    </row>
    <row r="198" spans="3:46">
      <c r="C198" s="532"/>
      <c r="D198" s="600" t="s">
        <v>369</v>
      </c>
      <c r="E198" s="600" t="s">
        <v>369</v>
      </c>
      <c r="F198" s="570">
        <v>2489491</v>
      </c>
      <c r="G198" s="570">
        <v>2255377.6000000006</v>
      </c>
      <c r="H198" s="570">
        <v>1906169.3</v>
      </c>
      <c r="I198" s="570">
        <v>1900373.4</v>
      </c>
      <c r="J198" s="570">
        <v>1908155.1</v>
      </c>
      <c r="K198" s="570">
        <v>1569760.9000000001</v>
      </c>
      <c r="L198" s="570">
        <v>1605439.5</v>
      </c>
      <c r="M198" s="570">
        <v>1726883.5</v>
      </c>
      <c r="N198" s="570">
        <v>1517280.7000000002</v>
      </c>
      <c r="O198" s="570">
        <v>1534399.8</v>
      </c>
      <c r="P198" s="570">
        <v>2076186.7000000002</v>
      </c>
      <c r="Q198" s="570">
        <v>2165273</v>
      </c>
      <c r="R198" s="570">
        <v>2326298.9000000004</v>
      </c>
      <c r="S198" s="570">
        <v>2270892.7000000002</v>
      </c>
      <c r="T198" s="570">
        <v>2439826.6000000006</v>
      </c>
      <c r="U198" s="570">
        <v>2088925.6000000003</v>
      </c>
      <c r="V198" s="570">
        <v>2115632.4</v>
      </c>
      <c r="W198" s="570">
        <v>2355347.2999999998</v>
      </c>
      <c r="X198" s="570">
        <v>2262888.2999999998</v>
      </c>
      <c r="Y198" s="570">
        <v>2156488.8000000003</v>
      </c>
      <c r="Z198" s="570">
        <v>1758435.6</v>
      </c>
      <c r="AA198" s="570">
        <v>1608864.3</v>
      </c>
      <c r="AB198" s="570">
        <v>1704382.1</v>
      </c>
      <c r="AC198" s="570">
        <v>1864401.9999999998</v>
      </c>
      <c r="AD198" s="570"/>
      <c r="AE198" s="570"/>
      <c r="AF198" s="570"/>
      <c r="AG198" s="570"/>
      <c r="AH198" s="570"/>
      <c r="AI198" s="570"/>
      <c r="AJ198" s="570"/>
      <c r="AK198" s="570"/>
      <c r="AL198" s="570"/>
      <c r="AM198" s="570"/>
      <c r="AN198" s="570"/>
      <c r="AO198" s="570"/>
      <c r="AP198" s="570"/>
      <c r="AQ198" s="570"/>
      <c r="AR198" s="570"/>
      <c r="AS198" s="570"/>
      <c r="AT198" s="570"/>
    </row>
    <row r="199" spans="3:46">
      <c r="C199" s="532"/>
      <c r="D199" s="600" t="s">
        <v>499</v>
      </c>
      <c r="E199" s="600" t="s">
        <v>499</v>
      </c>
      <c r="G199" s="570"/>
      <c r="H199" s="570"/>
      <c r="I199" s="570"/>
      <c r="J199" s="570"/>
      <c r="K199" s="570"/>
      <c r="L199" s="570"/>
      <c r="M199" s="570"/>
      <c r="N199" s="570"/>
      <c r="O199" s="570"/>
      <c r="P199" s="570"/>
      <c r="Q199" s="570"/>
      <c r="R199" s="570"/>
      <c r="S199" s="570"/>
      <c r="T199" s="570"/>
      <c r="U199" s="570"/>
      <c r="V199" s="570"/>
      <c r="W199" s="570"/>
      <c r="X199" s="570"/>
      <c r="Y199" s="570"/>
      <c r="Z199" s="570"/>
      <c r="AA199" s="570"/>
      <c r="AB199" s="570"/>
      <c r="AC199" s="570"/>
      <c r="AD199" s="570">
        <v>1972268.6999999997</v>
      </c>
      <c r="AE199" s="570">
        <v>1750000</v>
      </c>
      <c r="AF199" s="570">
        <v>1749999.9999999995</v>
      </c>
      <c r="AG199" s="570">
        <v>1750000</v>
      </c>
      <c r="AH199" s="570">
        <v>1749999.9999999995</v>
      </c>
      <c r="AI199" s="570">
        <v>1750000.0000000007</v>
      </c>
      <c r="AJ199" s="570">
        <v>1750000.0000000005</v>
      </c>
      <c r="AK199" s="570">
        <v>1750000.0000000002</v>
      </c>
      <c r="AL199" s="570">
        <v>1750000.0000000002</v>
      </c>
      <c r="AM199" s="570">
        <v>1750000.0000000005</v>
      </c>
      <c r="AN199" s="570">
        <v>1750000</v>
      </c>
      <c r="AO199" s="570">
        <v>1749999.9999999995</v>
      </c>
      <c r="AP199" s="570">
        <v>1750000</v>
      </c>
      <c r="AQ199" s="570">
        <v>1750000</v>
      </c>
      <c r="AR199" s="570">
        <v>1750000.0000000005</v>
      </c>
      <c r="AS199" s="570">
        <v>1750000</v>
      </c>
      <c r="AT199" s="570">
        <v>1749999.9999999995</v>
      </c>
    </row>
    <row r="200" spans="3:46">
      <c r="C200" s="532"/>
      <c r="D200" s="600" t="s">
        <v>500</v>
      </c>
      <c r="E200" s="600" t="s">
        <v>501</v>
      </c>
      <c r="F200" s="600"/>
      <c r="G200" s="550"/>
      <c r="H200" s="550"/>
      <c r="I200" s="550"/>
      <c r="J200" s="550"/>
      <c r="K200" s="550"/>
      <c r="L200" s="550"/>
      <c r="M200" s="550"/>
      <c r="N200" s="550"/>
      <c r="O200" s="550"/>
      <c r="P200" s="550"/>
      <c r="Q200" s="550"/>
      <c r="R200" s="550"/>
      <c r="S200" s="550"/>
      <c r="T200" s="550"/>
      <c r="U200" s="550"/>
      <c r="V200" s="550"/>
      <c r="W200" s="550"/>
      <c r="X200" s="550"/>
      <c r="Y200" s="550"/>
      <c r="Z200" s="550"/>
      <c r="AA200" s="550"/>
      <c r="AB200" s="550"/>
      <c r="AC200" s="550"/>
      <c r="AD200" s="550"/>
      <c r="AE200" s="550"/>
      <c r="AF200" s="550"/>
      <c r="AG200" s="550"/>
      <c r="AH200" s="550"/>
      <c r="AI200" s="550"/>
      <c r="AJ200" s="550"/>
      <c r="AK200" s="550"/>
      <c r="AL200" s="550"/>
      <c r="AM200" s="550"/>
      <c r="AN200" s="550"/>
      <c r="AO200" s="550"/>
      <c r="AP200" s="550"/>
      <c r="AQ200" s="550"/>
      <c r="AR200" s="550"/>
      <c r="AS200" s="550"/>
      <c r="AT200" s="550"/>
    </row>
    <row r="201" spans="3:46">
      <c r="C201" s="532"/>
      <c r="D201" s="600" t="s">
        <v>502</v>
      </c>
      <c r="E201" s="600" t="s">
        <v>503</v>
      </c>
      <c r="F201" s="600"/>
      <c r="G201" s="550"/>
      <c r="H201" s="550"/>
      <c r="I201" s="550"/>
      <c r="J201" s="550"/>
      <c r="K201" s="550"/>
      <c r="L201" s="550"/>
      <c r="M201" s="550"/>
      <c r="N201" s="550"/>
      <c r="O201" s="550"/>
      <c r="P201" s="550"/>
      <c r="Q201" s="550"/>
      <c r="R201" s="550"/>
      <c r="S201" s="550"/>
      <c r="T201" s="550"/>
      <c r="U201" s="550"/>
      <c r="V201" s="550"/>
      <c r="W201" s="550"/>
      <c r="X201" s="550"/>
      <c r="Y201" s="550"/>
      <c r="Z201" s="550"/>
      <c r="AA201" s="550"/>
      <c r="AB201" s="550"/>
      <c r="AC201" s="550"/>
      <c r="AD201" s="550"/>
      <c r="AE201" s="550"/>
      <c r="AF201" s="550"/>
      <c r="AG201" s="550"/>
      <c r="AH201" s="550"/>
      <c r="AI201" s="550"/>
      <c r="AJ201" s="550"/>
      <c r="AK201" s="550"/>
      <c r="AL201" s="550"/>
      <c r="AM201" s="550"/>
      <c r="AN201" s="550"/>
      <c r="AO201" s="550"/>
      <c r="AP201" s="550"/>
      <c r="AQ201" s="550"/>
      <c r="AR201" s="550"/>
      <c r="AS201" s="550"/>
      <c r="AT201" s="550"/>
    </row>
    <row r="202" spans="3:46">
      <c r="C202" s="532"/>
      <c r="D202" s="600" t="s">
        <v>504</v>
      </c>
      <c r="E202" s="600" t="s">
        <v>504</v>
      </c>
      <c r="F202" s="601">
        <v>1983632.2958333332</v>
      </c>
      <c r="G202" s="550">
        <v>1983632.2958333332</v>
      </c>
      <c r="H202" s="550">
        <v>1983632.2958333332</v>
      </c>
      <c r="I202" s="550">
        <v>1983632.2958333332</v>
      </c>
      <c r="J202" s="550">
        <v>1983632.2958333332</v>
      </c>
      <c r="K202" s="550">
        <v>1983632.2958333332</v>
      </c>
      <c r="L202" s="550">
        <v>1983632.2958333332</v>
      </c>
      <c r="M202" s="550">
        <v>1983632.2958333332</v>
      </c>
      <c r="N202" s="550">
        <v>1983632.2958333332</v>
      </c>
      <c r="O202" s="550">
        <v>1983632.2958333332</v>
      </c>
      <c r="P202" s="550">
        <v>1983632.2958333332</v>
      </c>
      <c r="Q202" s="550">
        <v>1983632.2958333332</v>
      </c>
      <c r="R202" s="550">
        <v>1983632.2958333332</v>
      </c>
      <c r="S202" s="550">
        <v>1983632.2958333332</v>
      </c>
      <c r="T202" s="550">
        <v>1983632.2958333332</v>
      </c>
      <c r="U202" s="550">
        <v>1983632.2958333332</v>
      </c>
      <c r="V202" s="550">
        <v>1983632.2958333332</v>
      </c>
      <c r="W202" s="550">
        <v>1983632.2958333332</v>
      </c>
      <c r="X202" s="550">
        <v>1983632.2958333332</v>
      </c>
      <c r="Y202" s="550">
        <v>1983632.2958333332</v>
      </c>
      <c r="Z202" s="550">
        <v>1983632.2958333332</v>
      </c>
      <c r="AA202" s="550">
        <v>1983632.2958333332</v>
      </c>
      <c r="AB202" s="550">
        <v>1983632.2958333332</v>
      </c>
      <c r="AC202" s="550">
        <v>1983632.2958333332</v>
      </c>
      <c r="AD202" s="550">
        <v>1983632.2958333332</v>
      </c>
      <c r="AE202" s="550">
        <v>1983632.2958333332</v>
      </c>
      <c r="AF202" s="550">
        <v>1983632.2958333332</v>
      </c>
      <c r="AG202" s="550">
        <v>1983632.2958333332</v>
      </c>
      <c r="AH202" s="550">
        <v>1983632.2958333332</v>
      </c>
      <c r="AI202" s="550">
        <v>1983632.2958333332</v>
      </c>
      <c r="AJ202" s="550">
        <v>1983632.2958333332</v>
      </c>
      <c r="AK202" s="550">
        <v>1983632.2958333332</v>
      </c>
      <c r="AL202" s="550">
        <v>1983632.2958333332</v>
      </c>
      <c r="AM202" s="550">
        <v>1983632.2958333332</v>
      </c>
      <c r="AN202" s="550">
        <v>1983632.2958333332</v>
      </c>
      <c r="AO202" s="550">
        <v>1983632.2958333332</v>
      </c>
      <c r="AP202" s="550">
        <v>1983632.2958333332</v>
      </c>
      <c r="AQ202" s="550">
        <v>1983632.2958333332</v>
      </c>
      <c r="AR202" s="550">
        <v>1983632.2958333332</v>
      </c>
      <c r="AS202" s="550">
        <v>1983632.2958333332</v>
      </c>
      <c r="AT202" s="550">
        <v>1983632.2958333332</v>
      </c>
    </row>
    <row r="203" spans="3:46">
      <c r="C203" s="532"/>
      <c r="D203" s="600" t="s">
        <v>505</v>
      </c>
      <c r="Q203" s="570">
        <v>1800002.65</v>
      </c>
      <c r="R203" s="570">
        <v>1790992.1900000002</v>
      </c>
      <c r="S203" s="570">
        <v>1833005.15</v>
      </c>
      <c r="T203" s="570">
        <v>1870057.08</v>
      </c>
      <c r="U203" s="570">
        <v>1923224.2300000004</v>
      </c>
      <c r="V203" s="570">
        <v>1975140.7000000004</v>
      </c>
      <c r="W203" s="570">
        <v>2026159.9900000002</v>
      </c>
      <c r="X203" s="570">
        <v>2089006.3700000003</v>
      </c>
      <c r="Y203" s="570">
        <v>2163567.1300000004</v>
      </c>
      <c r="Z203" s="570">
        <v>2225776.0300000003</v>
      </c>
      <c r="AA203" s="570">
        <v>2194000.9200000004</v>
      </c>
      <c r="AB203" s="570">
        <v>2138360.0500000003</v>
      </c>
      <c r="AC203" s="570">
        <v>2076168.3700000006</v>
      </c>
      <c r="AD203" s="570">
        <v>2035519.3000000003</v>
      </c>
      <c r="AE203" s="570">
        <v>1988763.5099999998</v>
      </c>
      <c r="AF203" s="570">
        <v>1954870.95</v>
      </c>
      <c r="AG203" s="570">
        <v>1918307.7100000002</v>
      </c>
      <c r="AH203" s="570">
        <v>1857772.9799999997</v>
      </c>
      <c r="AI203" s="570">
        <v>1806484.15</v>
      </c>
      <c r="AJ203" s="570">
        <v>1765835.27</v>
      </c>
      <c r="AK203" s="570">
        <v>1764991.7100000002</v>
      </c>
      <c r="AL203" s="570">
        <v>1779105.28</v>
      </c>
      <c r="AM203" s="570">
        <v>1783667.0699999998</v>
      </c>
      <c r="AN203" s="570">
        <v>1772226.8699999999</v>
      </c>
      <c r="AO203" s="570">
        <v>1750000</v>
      </c>
      <c r="AP203" s="570">
        <v>1750000</v>
      </c>
      <c r="AQ203" s="570">
        <v>1750000</v>
      </c>
      <c r="AR203" s="570">
        <v>1750000</v>
      </c>
      <c r="AS203" s="570">
        <v>1750000.0000000005</v>
      </c>
      <c r="AT203" s="570">
        <v>1750000</v>
      </c>
    </row>
    <row r="204" spans="3:46" ht="15.75">
      <c r="C204" s="532"/>
      <c r="E204" s="539">
        <v>2015</v>
      </c>
      <c r="R204" s="555" t="s">
        <v>506</v>
      </c>
      <c r="S204" s="539"/>
      <c r="T204" s="539">
        <v>2004</v>
      </c>
      <c r="U204" s="539">
        <v>2005</v>
      </c>
      <c r="V204" s="539">
        <v>2006</v>
      </c>
      <c r="W204" s="539">
        <v>2007</v>
      </c>
      <c r="X204" s="539">
        <v>2008</v>
      </c>
      <c r="Y204" s="539">
        <v>2009</v>
      </c>
      <c r="Z204" s="539">
        <v>2010</v>
      </c>
      <c r="AA204" s="539">
        <v>2011</v>
      </c>
      <c r="AB204" s="539">
        <v>2012</v>
      </c>
      <c r="AC204" s="539">
        <v>2013</v>
      </c>
      <c r="AD204" s="539">
        <v>2014</v>
      </c>
      <c r="AE204" s="539">
        <v>2015</v>
      </c>
      <c r="AF204" s="539">
        <v>2016</v>
      </c>
      <c r="AG204" s="539">
        <v>2017</v>
      </c>
      <c r="AH204" s="539">
        <v>2018</v>
      </c>
      <c r="AI204" s="539">
        <v>2019</v>
      </c>
      <c r="AJ204" s="539">
        <v>2020</v>
      </c>
      <c r="AK204" s="539">
        <v>2021</v>
      </c>
      <c r="AL204" s="539">
        <v>2022</v>
      </c>
      <c r="AM204" s="539">
        <v>2023</v>
      </c>
      <c r="AN204" s="539">
        <v>2024</v>
      </c>
      <c r="AO204" s="539">
        <v>2025</v>
      </c>
      <c r="AP204" s="539">
        <v>2026</v>
      </c>
      <c r="AQ204" s="539">
        <v>2027</v>
      </c>
      <c r="AR204" s="539">
        <v>2028</v>
      </c>
      <c r="AS204" s="539">
        <v>2029</v>
      </c>
      <c r="AT204" s="539">
        <v>2030</v>
      </c>
    </row>
    <row r="205" spans="3:46">
      <c r="C205" s="532"/>
      <c r="D205" s="530" t="s">
        <v>507</v>
      </c>
      <c r="E205" s="550">
        <v>1568846.9100000001</v>
      </c>
      <c r="R205" s="530" t="s">
        <v>507</v>
      </c>
      <c r="T205" s="570">
        <v>1970410.1000000003</v>
      </c>
      <c r="U205" s="570">
        <v>1512155.4000000001</v>
      </c>
      <c r="V205" s="570">
        <v>1624227.9</v>
      </c>
      <c r="W205" s="570">
        <v>1896300.5</v>
      </c>
      <c r="X205" s="570">
        <v>1734084.3</v>
      </c>
      <c r="Y205" s="570">
        <v>1720028.2000000002</v>
      </c>
      <c r="Z205" s="570">
        <v>1493279.7</v>
      </c>
      <c r="AA205" s="570">
        <v>1340766.3</v>
      </c>
      <c r="AB205" s="570">
        <v>1344827.7</v>
      </c>
      <c r="AC205" s="570">
        <v>1646652.3092386355</v>
      </c>
      <c r="AD205" s="570">
        <v>1663854.6465949791</v>
      </c>
      <c r="AE205" s="570">
        <v>1568846.9100000001</v>
      </c>
      <c r="AF205" s="570">
        <v>1571060.7347918951</v>
      </c>
      <c r="AG205" s="570">
        <v>1557616.1705363849</v>
      </c>
      <c r="AH205" s="570">
        <v>1538599.2702402973</v>
      </c>
      <c r="AI205" s="570">
        <v>1508597.1818964602</v>
      </c>
      <c r="AJ205" s="570">
        <v>1477453.331666138</v>
      </c>
      <c r="AK205" s="570">
        <v>1454102.9221666567</v>
      </c>
      <c r="AL205" s="570">
        <v>1448451.4234867808</v>
      </c>
      <c r="AM205" s="570">
        <v>1450950.768677393</v>
      </c>
      <c r="AN205" s="570">
        <v>1452309.6430830387</v>
      </c>
      <c r="AO205" s="570">
        <v>1452309.4410126817</v>
      </c>
      <c r="AP205" s="570">
        <v>1452305.9160034973</v>
      </c>
      <c r="AQ205" s="570">
        <v>1452305.833468427</v>
      </c>
      <c r="AR205" s="570">
        <v>1452305.7596315357</v>
      </c>
      <c r="AS205" s="570">
        <v>1452305.6872069812</v>
      </c>
      <c r="AT205" s="570">
        <v>1452305.6159991547</v>
      </c>
    </row>
    <row r="206" spans="3:46">
      <c r="C206" s="532"/>
      <c r="D206" s="530" t="s">
        <v>508</v>
      </c>
      <c r="E206" s="550">
        <v>0</v>
      </c>
      <c r="R206" s="530" t="s">
        <v>508</v>
      </c>
      <c r="T206" s="570">
        <v>89373</v>
      </c>
      <c r="U206" s="570">
        <v>212494</v>
      </c>
      <c r="V206" s="570">
        <v>39765.4</v>
      </c>
      <c r="W206" s="570">
        <v>72354</v>
      </c>
      <c r="X206" s="570">
        <v>291724.79999999999</v>
      </c>
      <c r="Y206" s="570">
        <v>236660.09999999998</v>
      </c>
      <c r="Z206" s="570">
        <v>86978.599999999991</v>
      </c>
      <c r="AA206" s="570">
        <v>34279.699999999997</v>
      </c>
      <c r="AB206" s="570">
        <v>660.1</v>
      </c>
      <c r="AC206" s="570">
        <v>23133.8</v>
      </c>
      <c r="AD206" s="570">
        <v>0</v>
      </c>
      <c r="AE206" s="570">
        <v>0</v>
      </c>
      <c r="AF206" s="570">
        <v>0</v>
      </c>
      <c r="AG206" s="570">
        <v>0</v>
      </c>
      <c r="AH206" s="570">
        <v>0</v>
      </c>
      <c r="AI206" s="570">
        <v>0</v>
      </c>
      <c r="AJ206" s="570">
        <v>0</v>
      </c>
      <c r="AK206" s="570">
        <v>0</v>
      </c>
      <c r="AL206" s="570">
        <v>0</v>
      </c>
      <c r="AM206" s="570">
        <v>0</v>
      </c>
      <c r="AN206" s="570">
        <v>0</v>
      </c>
      <c r="AO206" s="570">
        <v>0</v>
      </c>
      <c r="AP206" s="570">
        <v>0</v>
      </c>
      <c r="AQ206" s="570">
        <v>0</v>
      </c>
      <c r="AR206" s="570">
        <v>0</v>
      </c>
      <c r="AS206" s="570">
        <v>0</v>
      </c>
      <c r="AT206" s="570">
        <v>0</v>
      </c>
    </row>
    <row r="207" spans="3:46">
      <c r="C207" s="532"/>
      <c r="D207" s="530" t="s">
        <v>509</v>
      </c>
      <c r="E207" s="550">
        <v>0</v>
      </c>
      <c r="F207" s="570"/>
      <c r="G207" s="570"/>
      <c r="H207" s="570"/>
      <c r="I207" s="570"/>
      <c r="J207" s="570"/>
      <c r="K207" s="570"/>
      <c r="L207" s="570"/>
      <c r="M207" s="570"/>
      <c r="N207" s="570"/>
      <c r="O207" s="570"/>
      <c r="P207" s="570"/>
      <c r="Q207" s="570"/>
      <c r="R207" s="530" t="s">
        <v>509</v>
      </c>
      <c r="T207" s="570">
        <v>148936.6</v>
      </c>
      <c r="U207" s="570">
        <v>170137.40000000002</v>
      </c>
      <c r="V207" s="570">
        <v>259221.09999999998</v>
      </c>
      <c r="W207" s="570">
        <v>188714.09999999998</v>
      </c>
      <c r="X207" s="570">
        <v>0</v>
      </c>
      <c r="Y207" s="570">
        <v>-0.1</v>
      </c>
      <c r="Z207" s="570">
        <v>0</v>
      </c>
      <c r="AA207" s="570">
        <v>50371</v>
      </c>
      <c r="AB207" s="570">
        <v>173089.2</v>
      </c>
      <c r="AC207" s="570">
        <v>0</v>
      </c>
      <c r="AD207" s="570">
        <v>0</v>
      </c>
      <c r="AE207" s="570">
        <v>0</v>
      </c>
      <c r="AF207" s="570">
        <v>0</v>
      </c>
      <c r="AG207" s="570">
        <v>0</v>
      </c>
      <c r="AH207" s="570">
        <v>0</v>
      </c>
      <c r="AI207" s="570">
        <v>0</v>
      </c>
      <c r="AJ207" s="570">
        <v>0</v>
      </c>
      <c r="AK207" s="570">
        <v>0</v>
      </c>
      <c r="AL207" s="570">
        <v>0</v>
      </c>
      <c r="AM207" s="570">
        <v>0</v>
      </c>
      <c r="AN207" s="570">
        <v>0</v>
      </c>
      <c r="AO207" s="570">
        <v>0</v>
      </c>
      <c r="AP207" s="570">
        <v>0</v>
      </c>
      <c r="AQ207" s="570">
        <v>0</v>
      </c>
      <c r="AR207" s="570">
        <v>0</v>
      </c>
      <c r="AS207" s="570">
        <v>0</v>
      </c>
      <c r="AT207" s="570">
        <v>0</v>
      </c>
    </row>
    <row r="208" spans="3:46">
      <c r="C208" s="532"/>
      <c r="D208" s="530" t="s">
        <v>510</v>
      </c>
      <c r="E208" s="550">
        <v>0</v>
      </c>
      <c r="F208" s="570"/>
      <c r="G208" s="570"/>
      <c r="H208" s="570"/>
      <c r="I208" s="570"/>
      <c r="J208" s="570"/>
      <c r="K208" s="570"/>
      <c r="L208" s="570"/>
      <c r="M208" s="570"/>
      <c r="N208" s="570"/>
      <c r="O208" s="570"/>
      <c r="P208" s="570"/>
      <c r="Q208" s="570"/>
      <c r="R208" s="530" t="s">
        <v>510</v>
      </c>
      <c r="T208" s="570">
        <v>149667.70000000001</v>
      </c>
      <c r="U208" s="570">
        <v>104126.5</v>
      </c>
      <c r="V208" s="570">
        <v>119757.6</v>
      </c>
      <c r="W208" s="570">
        <v>141541.70000000001</v>
      </c>
      <c r="X208" s="570">
        <v>113751.49999999999</v>
      </c>
      <c r="Y208" s="570">
        <v>72168.400000000009</v>
      </c>
      <c r="Z208" s="570">
        <v>33551.300000000003</v>
      </c>
      <c r="AA208" s="570">
        <v>26940.3</v>
      </c>
      <c r="AB208" s="570">
        <v>29201.200000000001</v>
      </c>
      <c r="AC208" s="570">
        <v>19453.5</v>
      </c>
      <c r="AD208" s="570">
        <v>0</v>
      </c>
      <c r="AE208" s="570">
        <v>0</v>
      </c>
      <c r="AF208" s="570">
        <v>0</v>
      </c>
      <c r="AG208" s="570">
        <v>0</v>
      </c>
      <c r="AH208" s="570">
        <v>0</v>
      </c>
      <c r="AI208" s="570">
        <v>0</v>
      </c>
      <c r="AJ208" s="570">
        <v>0</v>
      </c>
      <c r="AK208" s="570">
        <v>0</v>
      </c>
      <c r="AL208" s="570">
        <v>0</v>
      </c>
      <c r="AM208" s="570">
        <v>0</v>
      </c>
      <c r="AN208" s="570">
        <v>0</v>
      </c>
      <c r="AO208" s="570">
        <v>0</v>
      </c>
      <c r="AP208" s="570">
        <v>0</v>
      </c>
      <c r="AQ208" s="570">
        <v>0</v>
      </c>
      <c r="AR208" s="570">
        <v>0</v>
      </c>
      <c r="AS208" s="570">
        <v>0</v>
      </c>
      <c r="AT208" s="570">
        <v>0</v>
      </c>
    </row>
    <row r="209" spans="2:46">
      <c r="C209" s="532"/>
      <c r="D209" s="530" t="s">
        <v>149</v>
      </c>
      <c r="E209" s="550">
        <v>0</v>
      </c>
      <c r="F209" s="570"/>
      <c r="G209" s="570"/>
      <c r="H209" s="570"/>
      <c r="I209" s="570"/>
      <c r="J209" s="570"/>
      <c r="K209" s="570"/>
      <c r="L209" s="570"/>
      <c r="M209" s="570"/>
      <c r="N209" s="570"/>
      <c r="O209" s="570"/>
      <c r="P209" s="570"/>
      <c r="Q209" s="570"/>
      <c r="R209" s="530" t="s">
        <v>149</v>
      </c>
      <c r="T209" s="570">
        <v>61439.199999999997</v>
      </c>
      <c r="U209" s="570">
        <v>65012.3</v>
      </c>
      <c r="V209" s="570">
        <v>37660.400000000001</v>
      </c>
      <c r="W209" s="570">
        <v>0</v>
      </c>
      <c r="X209" s="570">
        <v>50202.8</v>
      </c>
      <c r="Y209" s="570">
        <v>13388.1</v>
      </c>
      <c r="Z209" s="570">
        <v>0</v>
      </c>
      <c r="AA209" s="570">
        <v>0</v>
      </c>
      <c r="AB209" s="570">
        <v>0</v>
      </c>
      <c r="AC209" s="570">
        <v>0</v>
      </c>
      <c r="AD209" s="570">
        <v>0</v>
      </c>
      <c r="AE209" s="570">
        <v>0</v>
      </c>
      <c r="AF209" s="570">
        <v>0</v>
      </c>
      <c r="AG209" s="570">
        <v>0</v>
      </c>
      <c r="AH209" s="570">
        <v>0</v>
      </c>
      <c r="AI209" s="570">
        <v>0</v>
      </c>
      <c r="AJ209" s="570">
        <v>0</v>
      </c>
      <c r="AK209" s="570">
        <v>0</v>
      </c>
      <c r="AL209" s="570">
        <v>0</v>
      </c>
      <c r="AM209" s="570">
        <v>0</v>
      </c>
      <c r="AN209" s="570">
        <v>0</v>
      </c>
      <c r="AO209" s="570">
        <v>0</v>
      </c>
      <c r="AP209" s="570">
        <v>0</v>
      </c>
      <c r="AQ209" s="570">
        <v>0</v>
      </c>
      <c r="AR209" s="570">
        <v>0</v>
      </c>
      <c r="AS209" s="570">
        <v>0</v>
      </c>
      <c r="AT209" s="570">
        <v>0</v>
      </c>
    </row>
    <row r="210" spans="2:46">
      <c r="C210" s="532"/>
      <c r="D210" s="530" t="s">
        <v>511</v>
      </c>
      <c r="E210" s="550">
        <v>181153.08999999997</v>
      </c>
      <c r="F210" s="570"/>
      <c r="G210" s="570"/>
      <c r="H210" s="570"/>
      <c r="I210" s="570"/>
      <c r="J210" s="570"/>
      <c r="K210" s="570"/>
      <c r="L210" s="570"/>
      <c r="M210" s="570"/>
      <c r="N210" s="570"/>
      <c r="O210" s="570"/>
      <c r="P210" s="570"/>
      <c r="Q210" s="570"/>
      <c r="R210" s="530" t="s">
        <v>511</v>
      </c>
      <c r="T210" s="570">
        <v>20000.000000000004</v>
      </c>
      <c r="U210" s="570">
        <v>25000</v>
      </c>
      <c r="V210" s="570">
        <v>35000</v>
      </c>
      <c r="W210" s="570">
        <v>56437.000000000007</v>
      </c>
      <c r="X210" s="570">
        <v>73124.900000000009</v>
      </c>
      <c r="Y210" s="570">
        <v>114244.1</v>
      </c>
      <c r="Z210" s="570">
        <v>144626</v>
      </c>
      <c r="AA210" s="570">
        <v>156507</v>
      </c>
      <c r="AB210" s="570">
        <v>156603.9</v>
      </c>
      <c r="AC210" s="570">
        <v>175162.39076136431</v>
      </c>
      <c r="AD210" s="570">
        <v>181560.97223863564</v>
      </c>
      <c r="AE210" s="570">
        <v>181153.08999999997</v>
      </c>
      <c r="AF210" s="570">
        <v>178939.26520810439</v>
      </c>
      <c r="AG210" s="570">
        <v>192383.82946361488</v>
      </c>
      <c r="AH210" s="570">
        <v>211400.72975970226</v>
      </c>
      <c r="AI210" s="570">
        <v>241402.81810354028</v>
      </c>
      <c r="AJ210" s="570">
        <v>272546.66833386233</v>
      </c>
      <c r="AK210" s="570">
        <v>295897.07783334341</v>
      </c>
      <c r="AL210" s="570">
        <v>301548.57651321939</v>
      </c>
      <c r="AM210" s="570">
        <v>299049.23132260732</v>
      </c>
      <c r="AN210" s="570">
        <v>297690.35691696149</v>
      </c>
      <c r="AO210" s="570">
        <v>297690.55898731772</v>
      </c>
      <c r="AP210" s="570">
        <v>297694.08399650268</v>
      </c>
      <c r="AQ210" s="570">
        <v>297694.16653157317</v>
      </c>
      <c r="AR210" s="570">
        <v>297694.24036846455</v>
      </c>
      <c r="AS210" s="570">
        <v>297694.31279301865</v>
      </c>
      <c r="AT210" s="570">
        <v>297694.38400084473</v>
      </c>
    </row>
    <row r="211" spans="2:46">
      <c r="C211" s="532"/>
      <c r="D211" s="530" t="s">
        <v>12</v>
      </c>
      <c r="E211" s="550">
        <v>1750000</v>
      </c>
      <c r="F211" s="570"/>
      <c r="G211" s="570"/>
      <c r="H211" s="570"/>
      <c r="I211" s="570"/>
      <c r="J211" s="570"/>
      <c r="K211" s="570"/>
      <c r="L211" s="570"/>
      <c r="M211" s="570"/>
      <c r="N211" s="570"/>
      <c r="O211" s="570"/>
      <c r="P211" s="570"/>
      <c r="Q211" s="570"/>
      <c r="R211" s="530" t="s">
        <v>12</v>
      </c>
      <c r="T211" s="570">
        <v>2439826.6000000006</v>
      </c>
      <c r="U211" s="570">
        <v>2088925.6000000003</v>
      </c>
      <c r="V211" s="570">
        <v>2115632.4</v>
      </c>
      <c r="W211" s="570">
        <v>2355347.3000000003</v>
      </c>
      <c r="X211" s="570">
        <v>2262888.2999999998</v>
      </c>
      <c r="Y211" s="570">
        <v>2156488.8000000003</v>
      </c>
      <c r="Z211" s="570">
        <v>1758435.6</v>
      </c>
      <c r="AA211" s="570">
        <v>1608864.3</v>
      </c>
      <c r="AB211" s="570">
        <v>1704382.0999999999</v>
      </c>
      <c r="AC211" s="570">
        <v>1864401.9999999998</v>
      </c>
      <c r="AD211" s="570">
        <v>1845415.6188336147</v>
      </c>
      <c r="AE211" s="570">
        <v>1750000</v>
      </c>
      <c r="AF211" s="570">
        <v>1749999.9999999995</v>
      </c>
      <c r="AG211" s="570">
        <v>1749999.9999999998</v>
      </c>
      <c r="AH211" s="570">
        <v>1749999.9999999995</v>
      </c>
      <c r="AI211" s="570">
        <v>1750000.0000000005</v>
      </c>
      <c r="AJ211" s="570">
        <v>1750000.0000000005</v>
      </c>
      <c r="AK211" s="570">
        <v>1750000</v>
      </c>
      <c r="AL211" s="570">
        <v>1750000.0000000002</v>
      </c>
      <c r="AM211" s="570">
        <v>1750000.0000000002</v>
      </c>
      <c r="AN211" s="570">
        <v>1750000.0000000002</v>
      </c>
      <c r="AO211" s="570">
        <v>1749999.9999999995</v>
      </c>
      <c r="AP211" s="570">
        <v>1750000</v>
      </c>
      <c r="AQ211" s="570">
        <v>1750000</v>
      </c>
      <c r="AR211" s="570">
        <v>1750000.0000000002</v>
      </c>
      <c r="AS211" s="570">
        <v>1750000</v>
      </c>
      <c r="AT211" s="570">
        <v>1749999.9999999995</v>
      </c>
    </row>
    <row r="212" spans="2:46">
      <c r="C212" s="532"/>
      <c r="D212" s="530" t="s">
        <v>512</v>
      </c>
      <c r="E212" s="550">
        <v>910164.00744132709</v>
      </c>
      <c r="F212" s="570"/>
      <c r="G212" s="570"/>
      <c r="H212" s="570"/>
      <c r="I212" s="570"/>
      <c r="J212" s="570"/>
      <c r="K212" s="570"/>
      <c r="L212" s="570"/>
      <c r="M212" s="570"/>
      <c r="N212" s="570"/>
      <c r="O212" s="570"/>
      <c r="P212" s="570"/>
      <c r="Q212" s="570"/>
      <c r="R212" s="530" t="s">
        <v>512</v>
      </c>
      <c r="T212" s="570">
        <v>1539222.4000000004</v>
      </c>
      <c r="U212" s="570">
        <v>1347533.5000000002</v>
      </c>
      <c r="V212" s="570">
        <v>1402076.4</v>
      </c>
      <c r="W212" s="570">
        <v>1461256.5999999999</v>
      </c>
      <c r="X212" s="570">
        <v>1307822.4000000001</v>
      </c>
      <c r="Y212" s="570">
        <v>1164411.1000000001</v>
      </c>
      <c r="Z212" s="570">
        <v>998203.4</v>
      </c>
      <c r="AA212" s="570">
        <v>988185.10000000009</v>
      </c>
      <c r="AB212" s="570">
        <v>977575.90000000014</v>
      </c>
      <c r="AC212" s="570">
        <v>1001580.0289999999</v>
      </c>
      <c r="AD212" s="570">
        <v>989891.27602593857</v>
      </c>
      <c r="AE212" s="570">
        <v>910164.00744132709</v>
      </c>
      <c r="AF212" s="570">
        <v>897623.0994710658</v>
      </c>
      <c r="AG212" s="570">
        <v>876030.35321404762</v>
      </c>
      <c r="AH212" s="570">
        <v>876579.55759474915</v>
      </c>
      <c r="AI212" s="570">
        <v>885355.21277978527</v>
      </c>
      <c r="AJ212" s="570">
        <v>901668.27005991433</v>
      </c>
      <c r="AK212" s="570">
        <v>922011.81060637254</v>
      </c>
      <c r="AL212" s="570">
        <v>919136.65241432097</v>
      </c>
      <c r="AM212" s="570">
        <v>915055.40607683442</v>
      </c>
      <c r="AN212" s="570">
        <v>910716.30793020828</v>
      </c>
      <c r="AO212" s="570">
        <v>908372.68492010597</v>
      </c>
      <c r="AP212" s="570">
        <v>907242.98684634024</v>
      </c>
      <c r="AQ212" s="570">
        <v>903350.65548726614</v>
      </c>
      <c r="AR212" s="570">
        <v>899580.31529805355</v>
      </c>
      <c r="AS212" s="570">
        <v>895950.02565091394</v>
      </c>
      <c r="AT212" s="570">
        <v>892566.73429989477</v>
      </c>
    </row>
    <row r="213" spans="2:46">
      <c r="C213" s="532"/>
      <c r="D213" s="530" t="s">
        <v>513</v>
      </c>
      <c r="E213" s="558">
        <v>0.52009371853790121</v>
      </c>
      <c r="F213" s="558"/>
      <c r="G213" s="558"/>
      <c r="H213" s="558"/>
      <c r="I213" s="558"/>
      <c r="J213" s="558"/>
      <c r="K213" s="558"/>
      <c r="L213" s="558"/>
      <c r="M213" s="558"/>
      <c r="N213" s="558"/>
      <c r="O213" s="558"/>
      <c r="P213" s="558"/>
      <c r="Q213" s="558"/>
      <c r="R213" s="530" t="s">
        <v>513</v>
      </c>
      <c r="T213" s="558">
        <v>0.63087368585947867</v>
      </c>
      <c r="U213" s="558">
        <v>0.64508448745134817</v>
      </c>
      <c r="V213" s="558">
        <v>0.6627221250723897</v>
      </c>
      <c r="W213" s="558">
        <v>0.62039963278451538</v>
      </c>
      <c r="X213" s="558">
        <v>0.57794386050782987</v>
      </c>
      <c r="Y213" s="558">
        <v>0.53995694297137087</v>
      </c>
      <c r="Z213" s="558">
        <v>0.56766560003675992</v>
      </c>
      <c r="AA213" s="558">
        <v>0.61421283323895004</v>
      </c>
      <c r="AB213" s="558">
        <v>0.57356616218863143</v>
      </c>
      <c r="AC213" s="558">
        <v>0.53721248368109453</v>
      </c>
      <c r="AD213" s="558">
        <v>0.53640560203538001</v>
      </c>
      <c r="AE213" s="558">
        <v>0.52009371853790121</v>
      </c>
      <c r="AF213" s="558">
        <v>0.5129274854120377</v>
      </c>
      <c r="AG213" s="558">
        <v>0.50058877326517015</v>
      </c>
      <c r="AH213" s="558">
        <v>0.50090260433985678</v>
      </c>
      <c r="AI213" s="558">
        <v>0.50591726444559149</v>
      </c>
      <c r="AJ213" s="558">
        <v>0.51523901146280804</v>
      </c>
      <c r="AK213" s="558">
        <v>0.52686389177506998</v>
      </c>
      <c r="AL213" s="558">
        <v>0.52522094423675481</v>
      </c>
      <c r="AM213" s="558">
        <v>0.52288880347247679</v>
      </c>
      <c r="AN213" s="558">
        <v>0.52040931881726182</v>
      </c>
      <c r="AO213" s="558">
        <v>0.5190701056686321</v>
      </c>
      <c r="AP213" s="558">
        <v>0.51842456391219438</v>
      </c>
      <c r="AQ213" s="558">
        <v>0.51620037456415213</v>
      </c>
      <c r="AR213" s="558">
        <v>0.51404589445603055</v>
      </c>
      <c r="AS213" s="558">
        <v>0.51197144322909371</v>
      </c>
      <c r="AT213" s="558">
        <v>0.51003813388565433</v>
      </c>
    </row>
    <row r="214" spans="2:46">
      <c r="B214" s="577">
        <v>0</v>
      </c>
      <c r="C214" s="532"/>
      <c r="F214" s="570"/>
      <c r="R214" s="530" t="s">
        <v>57</v>
      </c>
      <c r="T214" s="570">
        <v>0</v>
      </c>
      <c r="U214" s="570">
        <v>0</v>
      </c>
      <c r="V214" s="570">
        <v>0</v>
      </c>
      <c r="W214" s="570">
        <v>0</v>
      </c>
      <c r="X214" s="570">
        <v>0</v>
      </c>
      <c r="Y214" s="570">
        <v>0</v>
      </c>
      <c r="Z214" s="570">
        <v>0</v>
      </c>
      <c r="AA214" s="570">
        <v>0</v>
      </c>
      <c r="AB214" s="570">
        <v>0</v>
      </c>
      <c r="AC214" s="570">
        <v>0</v>
      </c>
      <c r="AD214" s="602"/>
      <c r="AE214" s="570">
        <v>0</v>
      </c>
      <c r="AF214" s="570">
        <v>0</v>
      </c>
      <c r="AG214" s="570">
        <v>0</v>
      </c>
      <c r="AH214" s="570">
        <v>0</v>
      </c>
      <c r="AI214" s="570">
        <v>0</v>
      </c>
      <c r="AJ214" s="570">
        <v>0</v>
      </c>
      <c r="AK214" s="570">
        <v>0</v>
      </c>
      <c r="AL214" s="570">
        <v>0</v>
      </c>
      <c r="AM214" s="570">
        <v>0</v>
      </c>
      <c r="AN214" s="570">
        <v>0</v>
      </c>
      <c r="AO214" s="570">
        <v>0</v>
      </c>
      <c r="AP214" s="570">
        <v>0</v>
      </c>
      <c r="AQ214" s="570">
        <v>0</v>
      </c>
      <c r="AR214" s="570">
        <v>0</v>
      </c>
      <c r="AS214" s="570">
        <v>0</v>
      </c>
      <c r="AT214" s="570">
        <v>0</v>
      </c>
    </row>
    <row r="215" spans="2:46">
      <c r="F215" s="570"/>
    </row>
    <row r="216" spans="2:46">
      <c r="F216" s="570"/>
    </row>
    <row r="217" spans="2:46">
      <c r="C217" s="532"/>
      <c r="E217" s="546" t="s">
        <v>938</v>
      </c>
      <c r="F217" s="546" t="s">
        <v>939</v>
      </c>
      <c r="G217" s="546" t="s">
        <v>940</v>
      </c>
      <c r="H217" s="546" t="s">
        <v>998</v>
      </c>
      <c r="I217" s="546" t="s">
        <v>942</v>
      </c>
      <c r="J217" s="546" t="s">
        <v>943</v>
      </c>
      <c r="K217" s="546" t="s">
        <v>944</v>
      </c>
      <c r="L217" s="546" t="s">
        <v>999</v>
      </c>
      <c r="M217" s="546" t="s">
        <v>1000</v>
      </c>
      <c r="N217" s="546" t="s">
        <v>1001</v>
      </c>
      <c r="O217" s="546" t="s">
        <v>1002</v>
      </c>
      <c r="P217" s="546" t="s">
        <v>1003</v>
      </c>
    </row>
    <row r="218" spans="2:46" ht="15.75">
      <c r="C218" s="532"/>
      <c r="D218" s="535" t="s">
        <v>514</v>
      </c>
      <c r="E218" s="546"/>
      <c r="F218" s="546" t="s">
        <v>515</v>
      </c>
      <c r="G218" s="546" t="s">
        <v>516</v>
      </c>
      <c r="H218" s="546" t="s">
        <v>516</v>
      </c>
      <c r="I218" s="546" t="s">
        <v>454</v>
      </c>
      <c r="J218" s="546" t="s">
        <v>454</v>
      </c>
      <c r="K218" s="546" t="s">
        <v>454</v>
      </c>
      <c r="L218" s="546" t="s">
        <v>454</v>
      </c>
      <c r="M218" s="546" t="s">
        <v>454</v>
      </c>
      <c r="N218" s="546" t="s">
        <v>454</v>
      </c>
      <c r="O218" s="546" t="s">
        <v>454</v>
      </c>
      <c r="P218" s="546" t="s">
        <v>454</v>
      </c>
    </row>
    <row r="219" spans="2:46" ht="15.75">
      <c r="C219" s="532"/>
      <c r="D219" s="555" t="s">
        <v>473</v>
      </c>
      <c r="E219" s="539">
        <v>2013</v>
      </c>
      <c r="F219" s="539">
        <v>2014</v>
      </c>
      <c r="G219" s="539">
        <v>2015</v>
      </c>
      <c r="H219" s="539">
        <v>2016</v>
      </c>
      <c r="I219" s="539">
        <v>2017</v>
      </c>
      <c r="J219" s="539">
        <v>2018</v>
      </c>
      <c r="K219" s="539">
        <v>2019</v>
      </c>
      <c r="L219" s="539">
        <v>2020</v>
      </c>
      <c r="M219" s="539">
        <v>2021</v>
      </c>
      <c r="N219" s="539">
        <v>2022</v>
      </c>
      <c r="O219" s="539">
        <v>2023</v>
      </c>
      <c r="P219" s="539">
        <v>2024</v>
      </c>
      <c r="Q219" s="530" t="s">
        <v>1004</v>
      </c>
    </row>
    <row r="220" spans="2:46">
      <c r="C220" s="532"/>
      <c r="D220" s="550" t="s">
        <v>457</v>
      </c>
      <c r="E220" s="603">
        <v>0</v>
      </c>
      <c r="F220" s="550">
        <v>1437546356.3800001</v>
      </c>
      <c r="G220" s="550">
        <v>1295744770.0939693</v>
      </c>
      <c r="H220" s="550">
        <v>1316919841.1110651</v>
      </c>
      <c r="I220" s="550">
        <v>1341842630.2071955</v>
      </c>
      <c r="J220" s="550">
        <v>1381476472.8665354</v>
      </c>
      <c r="K220" s="550">
        <v>1431177176.9247363</v>
      </c>
      <c r="L220" s="550">
        <v>1496289759.8907714</v>
      </c>
      <c r="M220" s="550">
        <v>1572347904.055536</v>
      </c>
      <c r="N220" s="550">
        <v>1636589163.6526608</v>
      </c>
      <c r="O220" s="550">
        <v>1704605799.9850562</v>
      </c>
      <c r="P220" s="550">
        <v>1778996058.810106</v>
      </c>
      <c r="Q220" s="569">
        <v>1495.5989577597632</v>
      </c>
    </row>
    <row r="221" spans="2:46">
      <c r="C221" s="532"/>
      <c r="D221" s="550" t="s">
        <v>250</v>
      </c>
      <c r="E221" s="603">
        <v>0</v>
      </c>
      <c r="F221" s="550">
        <v>81091279.870000005</v>
      </c>
      <c r="G221" s="550">
        <v>90199644.817299947</v>
      </c>
      <c r="H221" s="550">
        <v>92221893.295314163</v>
      </c>
      <c r="I221" s="550">
        <v>94292096.862855077</v>
      </c>
      <c r="J221" s="550">
        <v>96411425.327121094</v>
      </c>
      <c r="K221" s="550">
        <v>98581077.415605068</v>
      </c>
      <c r="L221" s="550">
        <v>100802281.49547055</v>
      </c>
      <c r="M221" s="550">
        <v>103076296.31087227</v>
      </c>
      <c r="N221" s="550">
        <v>105404411.73866834</v>
      </c>
      <c r="O221" s="550">
        <v>107787949.56298369</v>
      </c>
      <c r="P221" s="550">
        <v>110228264.26909597</v>
      </c>
      <c r="Q221" s="569">
        <v>99.900534109528635</v>
      </c>
    </row>
    <row r="222" spans="2:46">
      <c r="C222" s="532"/>
      <c r="D222" s="550" t="s">
        <v>458</v>
      </c>
      <c r="E222" s="603">
        <v>0</v>
      </c>
      <c r="F222" s="550">
        <v>153999676.24999997</v>
      </c>
      <c r="G222" s="550">
        <v>162000000</v>
      </c>
      <c r="H222" s="550">
        <v>155000000</v>
      </c>
      <c r="I222" s="550">
        <v>152000000</v>
      </c>
      <c r="J222" s="550">
        <v>152000000</v>
      </c>
      <c r="K222" s="550">
        <v>154500000</v>
      </c>
      <c r="L222" s="550">
        <v>162000000</v>
      </c>
      <c r="M222" s="550">
        <v>176999999.99999997</v>
      </c>
      <c r="N222" s="550">
        <v>199500000.00000006</v>
      </c>
      <c r="O222" s="550">
        <v>222999999.99999994</v>
      </c>
      <c r="P222" s="550">
        <v>245500000</v>
      </c>
      <c r="Q222" s="569">
        <v>178.25</v>
      </c>
    </row>
    <row r="223" spans="2:46">
      <c r="C223" s="532"/>
      <c r="D223" s="550" t="s">
        <v>252</v>
      </c>
      <c r="E223" s="603">
        <v>0</v>
      </c>
      <c r="F223" s="550">
        <v>7737068.5314695304</v>
      </c>
      <c r="G223" s="550">
        <v>16147657.453533605</v>
      </c>
      <c r="H223" s="550">
        <v>27579343.844806194</v>
      </c>
      <c r="I223" s="550">
        <v>33156416.986998446</v>
      </c>
      <c r="J223" s="550">
        <v>31769077.912697732</v>
      </c>
      <c r="K223" s="550">
        <v>31530467.864910793</v>
      </c>
      <c r="L223" s="550">
        <v>32078562.430301294</v>
      </c>
      <c r="M223" s="550">
        <v>32764677.920060784</v>
      </c>
      <c r="N223" s="550">
        <v>33631731.727807567</v>
      </c>
      <c r="O223" s="550">
        <v>34465546.484875597</v>
      </c>
      <c r="P223" s="550">
        <v>35320536.144329086</v>
      </c>
      <c r="Q223" s="569">
        <v>30.844401877032109</v>
      </c>
    </row>
    <row r="224" spans="2:46">
      <c r="C224" s="532"/>
      <c r="D224" s="550" t="s">
        <v>459</v>
      </c>
      <c r="E224" s="603">
        <v>0</v>
      </c>
      <c r="F224" s="550">
        <v>28143449.999999996</v>
      </c>
      <c r="G224" s="550">
        <v>36695169.999999993</v>
      </c>
      <c r="H224" s="550">
        <v>41338499.999999985</v>
      </c>
      <c r="I224" s="550">
        <v>40747949.999999993</v>
      </c>
      <c r="J224" s="550">
        <v>41141649.999999985</v>
      </c>
      <c r="K224" s="550">
        <v>42519599.999999993</v>
      </c>
      <c r="L224" s="550">
        <v>43700699.999999993</v>
      </c>
      <c r="M224" s="550">
        <v>44291249.999999993</v>
      </c>
      <c r="N224" s="550">
        <v>45669199.999999993</v>
      </c>
      <c r="O224" s="550">
        <v>46850300</v>
      </c>
      <c r="P224" s="550">
        <v>47440849.999999993</v>
      </c>
      <c r="Q224" s="569">
        <v>43.039516999999989</v>
      </c>
    </row>
    <row r="225" spans="2:17">
      <c r="C225" s="532"/>
      <c r="D225" s="604" t="s">
        <v>517</v>
      </c>
      <c r="E225" s="603">
        <v>0</v>
      </c>
      <c r="F225" s="550">
        <v>6119527.29</v>
      </c>
      <c r="G225" s="550">
        <v>5100000</v>
      </c>
      <c r="H225" s="550">
        <v>5202000</v>
      </c>
      <c r="I225" s="550">
        <v>5306040</v>
      </c>
      <c r="J225" s="550">
        <v>5412160.8000000007</v>
      </c>
      <c r="K225" s="550">
        <v>5520404.0160000008</v>
      </c>
      <c r="L225" s="550">
        <v>5630812.0963200005</v>
      </c>
      <c r="M225" s="550">
        <v>5743428.3382464005</v>
      </c>
      <c r="N225" s="550">
        <v>5858296.9050113279</v>
      </c>
      <c r="O225" s="550">
        <v>5975462.8431115551</v>
      </c>
      <c r="P225" s="550">
        <v>6094972.0999737857</v>
      </c>
      <c r="Q225" s="569">
        <v>5.584357709866306</v>
      </c>
    </row>
    <row r="226" spans="2:17">
      <c r="C226" s="532"/>
      <c r="D226" s="550" t="s">
        <v>518</v>
      </c>
      <c r="E226" s="603">
        <v>0</v>
      </c>
      <c r="F226" s="550">
        <v>17019290.247441873</v>
      </c>
      <c r="G226" s="550">
        <v>19294544.583724037</v>
      </c>
      <c r="H226" s="550">
        <v>18865118.601646688</v>
      </c>
      <c r="I226" s="550">
        <v>20026447.981106505</v>
      </c>
      <c r="J226" s="550">
        <v>20513332.945595734</v>
      </c>
      <c r="K226" s="550">
        <v>20725254.545759648</v>
      </c>
      <c r="L226" s="550">
        <v>21588451.139115296</v>
      </c>
      <c r="M226" s="550">
        <v>21002248.62724686</v>
      </c>
      <c r="N226" s="550">
        <v>21714879.571123794</v>
      </c>
      <c r="O226" s="550">
        <v>22226476.342889808</v>
      </c>
      <c r="P226" s="550">
        <v>22722931.235944748</v>
      </c>
      <c r="Q226" s="569">
        <v>20.867968557415313</v>
      </c>
    </row>
    <row r="227" spans="2:17" ht="15.75">
      <c r="C227" s="532"/>
      <c r="D227" s="605" t="s">
        <v>12</v>
      </c>
      <c r="E227" s="605">
        <v>0</v>
      </c>
      <c r="F227" s="605">
        <v>1731656648.5689113</v>
      </c>
      <c r="G227" s="605">
        <v>1625181786.9485269</v>
      </c>
      <c r="H227" s="605">
        <v>1657126696.8528321</v>
      </c>
      <c r="I227" s="605">
        <v>1687371582.0381558</v>
      </c>
      <c r="J227" s="605">
        <v>1728724119.8519499</v>
      </c>
      <c r="K227" s="605">
        <v>1784553980.7670119</v>
      </c>
      <c r="L227" s="605">
        <v>1862090567.0519783</v>
      </c>
      <c r="M227" s="605">
        <v>1956225805.2519624</v>
      </c>
      <c r="N227" s="605">
        <v>2048367683.5952721</v>
      </c>
      <c r="O227" s="605">
        <v>2144911535.2189169</v>
      </c>
      <c r="P227" s="605">
        <v>2246303612.5594497</v>
      </c>
      <c r="Q227" s="569">
        <v>1874.0857370136057</v>
      </c>
    </row>
    <row r="228" spans="2:17">
      <c r="C228" s="532"/>
    </row>
    <row r="229" spans="2:17">
      <c r="B229" s="577">
        <v>0</v>
      </c>
      <c r="C229" s="532"/>
      <c r="D229" s="550" t="s">
        <v>57</v>
      </c>
      <c r="E229" s="570">
        <v>0</v>
      </c>
      <c r="F229" s="570">
        <v>0</v>
      </c>
      <c r="G229" s="570">
        <v>0</v>
      </c>
      <c r="H229" s="570">
        <v>0</v>
      </c>
      <c r="I229" s="570">
        <v>0</v>
      </c>
      <c r="J229" s="570">
        <v>0</v>
      </c>
      <c r="K229" s="570">
        <v>0</v>
      </c>
      <c r="L229" s="570">
        <v>0</v>
      </c>
      <c r="M229" s="570">
        <v>0</v>
      </c>
      <c r="N229" s="570">
        <v>0</v>
      </c>
      <c r="O229" s="570">
        <v>0</v>
      </c>
      <c r="P229" s="570">
        <v>0</v>
      </c>
    </row>
    <row r="230" spans="2:17">
      <c r="C230" s="532"/>
    </row>
    <row r="231" spans="2:17" ht="15.75">
      <c r="D231" s="535" t="s">
        <v>487</v>
      </c>
    </row>
    <row r="232" spans="2:17" ht="15.75">
      <c r="D232" s="555" t="s">
        <v>473</v>
      </c>
      <c r="E232" s="539">
        <v>2007</v>
      </c>
      <c r="F232" s="539">
        <v>2008</v>
      </c>
      <c r="G232" s="539">
        <v>2009</v>
      </c>
      <c r="H232" s="539">
        <v>2010</v>
      </c>
    </row>
    <row r="233" spans="2:17">
      <c r="D233" s="550" t="s">
        <v>457</v>
      </c>
      <c r="E233" s="551">
        <v>891469872.89999998</v>
      </c>
      <c r="F233" s="551">
        <v>967760217.59000003</v>
      </c>
      <c r="G233" s="551">
        <v>988072227.15999997</v>
      </c>
      <c r="H233" s="551">
        <v>1011055916.01</v>
      </c>
    </row>
    <row r="234" spans="2:17">
      <c r="D234" s="550" t="s">
        <v>250</v>
      </c>
      <c r="E234" s="551">
        <v>101083649.43000001</v>
      </c>
      <c r="F234" s="551">
        <v>100415404.08000001</v>
      </c>
      <c r="G234" s="551">
        <v>105205124.47</v>
      </c>
      <c r="H234" s="551">
        <v>97260303.329999998</v>
      </c>
    </row>
    <row r="235" spans="2:17">
      <c r="D235" s="550" t="s">
        <v>458</v>
      </c>
      <c r="E235" s="551">
        <v>80868562.439999998</v>
      </c>
      <c r="F235" s="551">
        <v>81405588.599999994</v>
      </c>
      <c r="G235" s="551">
        <v>87171299.819999993</v>
      </c>
      <c r="H235" s="551">
        <v>101850285.40000001</v>
      </c>
    </row>
    <row r="236" spans="2:17">
      <c r="D236" s="550" t="s">
        <v>519</v>
      </c>
      <c r="E236" s="551">
        <v>32564424.129999999</v>
      </c>
      <c r="F236" s="551">
        <v>46475871.699999996</v>
      </c>
      <c r="G236" s="551">
        <v>32204748.430000011</v>
      </c>
      <c r="H236" s="551">
        <v>18503039.93</v>
      </c>
    </row>
    <row r="237" spans="2:17">
      <c r="D237" s="550" t="s">
        <v>459</v>
      </c>
      <c r="E237" s="551">
        <v>32251436.329999998</v>
      </c>
      <c r="F237" s="551">
        <v>32575736.34</v>
      </c>
      <c r="G237" s="551">
        <v>32543486</v>
      </c>
      <c r="H237" s="551">
        <v>33427946.040000003</v>
      </c>
    </row>
    <row r="238" spans="2:17">
      <c r="D238" s="368" t="s">
        <v>517</v>
      </c>
      <c r="E238" s="551">
        <v>6441191.7600000016</v>
      </c>
      <c r="F238" s="551">
        <v>7065881.1700000018</v>
      </c>
      <c r="G238" s="551">
        <v>13610809.819999471</v>
      </c>
      <c r="H238" s="551">
        <v>34381609.090000063</v>
      </c>
    </row>
    <row r="239" spans="2:17">
      <c r="D239" s="550" t="s">
        <v>520</v>
      </c>
      <c r="E239" s="551">
        <v>44940000</v>
      </c>
      <c r="F239" s="551">
        <v>41135222.990000002</v>
      </c>
      <c r="G239" s="551">
        <v>22499180.73</v>
      </c>
      <c r="H239" s="551">
        <v>18820271.960000001</v>
      </c>
    </row>
    <row r="240" spans="2:17" ht="15.75">
      <c r="D240" s="605" t="s">
        <v>12</v>
      </c>
      <c r="E240" s="605">
        <v>1189619136.99</v>
      </c>
      <c r="F240" s="605">
        <v>1276833922.47</v>
      </c>
      <c r="G240" s="605">
        <v>1281306876.4299994</v>
      </c>
      <c r="H240" s="605">
        <v>1315299371.7600002</v>
      </c>
    </row>
    <row r="241" spans="3:16" ht="15.75">
      <c r="D241" s="605" t="s">
        <v>521</v>
      </c>
      <c r="E241" s="605"/>
    </row>
    <row r="243" spans="3:16">
      <c r="C243" s="532"/>
    </row>
    <row r="244" spans="3:16" ht="15.75">
      <c r="C244" s="532"/>
      <c r="D244" s="555" t="s">
        <v>473</v>
      </c>
      <c r="E244" s="539">
        <v>2013</v>
      </c>
      <c r="F244" s="539">
        <v>2014</v>
      </c>
      <c r="G244" s="539">
        <v>2015</v>
      </c>
      <c r="H244" s="539">
        <v>2016</v>
      </c>
      <c r="I244" s="539">
        <v>2017</v>
      </c>
      <c r="J244" s="539">
        <v>2018</v>
      </c>
      <c r="K244" s="539">
        <v>2019</v>
      </c>
      <c r="L244" s="539">
        <v>2020</v>
      </c>
      <c r="M244" s="539">
        <v>2021</v>
      </c>
      <c r="N244" s="539">
        <v>2022</v>
      </c>
      <c r="O244" s="539">
        <v>2023</v>
      </c>
      <c r="P244" s="539">
        <v>2024</v>
      </c>
    </row>
    <row r="245" spans="3:16">
      <c r="C245" s="532"/>
      <c r="D245" s="368" t="s">
        <v>522</v>
      </c>
      <c r="F245" s="550">
        <v>1437546356.3800001</v>
      </c>
      <c r="G245" s="550">
        <v>1290631531.3629055</v>
      </c>
      <c r="H245" s="550">
        <v>1310844408.4958937</v>
      </c>
      <c r="I245" s="550">
        <v>1335138976.6766384</v>
      </c>
      <c r="J245" s="550">
        <v>1374585647.3233509</v>
      </c>
      <c r="K245" s="550">
        <v>1423956489.4654441</v>
      </c>
      <c r="L245" s="550">
        <v>1488504371.9615164</v>
      </c>
      <c r="M245" s="550">
        <v>1563859804.6154749</v>
      </c>
      <c r="N245" s="550">
        <v>1627827229.5888929</v>
      </c>
      <c r="O245" s="550">
        <v>1695465993.5570168</v>
      </c>
      <c r="P245" s="550">
        <v>1769132589.803896</v>
      </c>
    </row>
    <row r="246" spans="3:16">
      <c r="C246" s="532"/>
      <c r="D246" s="368" t="s">
        <v>523</v>
      </c>
      <c r="F246" s="550">
        <v>153999676.24999997</v>
      </c>
      <c r="G246" s="550">
        <v>162000000</v>
      </c>
      <c r="H246" s="550">
        <v>155000000</v>
      </c>
      <c r="I246" s="550">
        <v>152000000</v>
      </c>
      <c r="J246" s="550">
        <v>152000000</v>
      </c>
      <c r="K246" s="550">
        <v>154500000</v>
      </c>
      <c r="L246" s="550">
        <v>162000000</v>
      </c>
      <c r="M246" s="550">
        <v>176999999.99999997</v>
      </c>
      <c r="N246" s="550">
        <v>199500000.00000006</v>
      </c>
      <c r="O246" s="550">
        <v>222999999.99999994</v>
      </c>
      <c r="P246" s="550">
        <v>245500000</v>
      </c>
    </row>
    <row r="247" spans="3:16">
      <c r="C247" s="532"/>
      <c r="D247" s="368" t="s">
        <v>459</v>
      </c>
      <c r="F247" s="550">
        <v>28143449.999999996</v>
      </c>
      <c r="G247" s="550">
        <v>36695169.999999993</v>
      </c>
      <c r="H247" s="550">
        <v>41338499.999999985</v>
      </c>
      <c r="I247" s="550">
        <v>40747949.999999993</v>
      </c>
      <c r="J247" s="550">
        <v>41141649.999999985</v>
      </c>
      <c r="K247" s="550">
        <v>42519599.999999993</v>
      </c>
      <c r="L247" s="550">
        <v>43700699.999999993</v>
      </c>
      <c r="M247" s="550">
        <v>44291249.999999993</v>
      </c>
      <c r="N247" s="550">
        <v>45669199.999999993</v>
      </c>
      <c r="O247" s="550">
        <v>46850300</v>
      </c>
      <c r="P247" s="550">
        <v>47440849.999999993</v>
      </c>
    </row>
    <row r="248" spans="3:16">
      <c r="C248" s="532"/>
      <c r="D248" s="368" t="s">
        <v>524</v>
      </c>
      <c r="F248" s="550">
        <v>0</v>
      </c>
      <c r="G248" s="550">
        <v>0</v>
      </c>
      <c r="H248" s="550">
        <v>0</v>
      </c>
      <c r="I248" s="550">
        <v>0</v>
      </c>
      <c r="J248" s="550">
        <v>0</v>
      </c>
      <c r="K248" s="550">
        <v>0</v>
      </c>
      <c r="L248" s="550">
        <v>0</v>
      </c>
      <c r="M248" s="550">
        <v>0</v>
      </c>
      <c r="N248" s="550">
        <v>0</v>
      </c>
      <c r="O248" s="550">
        <v>0</v>
      </c>
      <c r="P248" s="550">
        <v>0</v>
      </c>
    </row>
    <row r="249" spans="3:16">
      <c r="C249" s="532"/>
      <c r="D249" s="368" t="s">
        <v>899</v>
      </c>
      <c r="F249" s="550">
        <v>39697424</v>
      </c>
      <c r="G249" s="550">
        <v>36505276</v>
      </c>
      <c r="H249" s="550">
        <v>31961368.000000004</v>
      </c>
      <c r="I249" s="550">
        <v>26481200.000000004</v>
      </c>
      <c r="J249" s="550">
        <v>19734311</v>
      </c>
      <c r="K249" s="550">
        <v>13081325.000000002</v>
      </c>
      <c r="L249" s="550">
        <v>10287780</v>
      </c>
      <c r="M249" s="550">
        <v>7554898.0000000009</v>
      </c>
      <c r="N249" s="550">
        <v>3007666.0000000005</v>
      </c>
      <c r="O249" s="550">
        <v>564249</v>
      </c>
      <c r="P249" s="590">
        <v>36010</v>
      </c>
    </row>
    <row r="250" spans="3:16">
      <c r="C250" s="532"/>
      <c r="D250" s="368" t="s">
        <v>900</v>
      </c>
      <c r="F250" s="550">
        <v>40393976.259999998</v>
      </c>
      <c r="G250" s="550">
        <v>23162001.259999998</v>
      </c>
      <c r="H250" s="550">
        <v>23322213.759999998</v>
      </c>
      <c r="I250" s="550">
        <v>23272676.259999998</v>
      </c>
      <c r="J250" s="550">
        <v>18825801.259999998</v>
      </c>
      <c r="K250" s="550">
        <v>14358651.26</v>
      </c>
      <c r="L250" s="550">
        <v>14340420</v>
      </c>
      <c r="M250" s="550">
        <v>8378595</v>
      </c>
      <c r="N250" s="550">
        <v>8519925</v>
      </c>
      <c r="O250" s="550">
        <v>2487175</v>
      </c>
      <c r="P250" s="590">
        <v>2488925</v>
      </c>
    </row>
    <row r="251" spans="3:16">
      <c r="C251" s="532"/>
      <c r="D251" s="368" t="s">
        <v>901</v>
      </c>
      <c r="F251" s="590">
        <v>7511166.1212600479</v>
      </c>
      <c r="G251" s="550">
        <v>16007996.531638747</v>
      </c>
      <c r="H251" s="550">
        <v>27187300.979987219</v>
      </c>
      <c r="I251" s="550">
        <v>32455284.070455357</v>
      </c>
      <c r="J251" s="550">
        <v>30913740.12397844</v>
      </c>
      <c r="K251" s="550">
        <v>30506524.662113499</v>
      </c>
      <c r="L251" s="550">
        <v>30917549.606966022</v>
      </c>
      <c r="M251" s="550">
        <v>31571079.201570176</v>
      </c>
      <c r="N251" s="550">
        <v>32303718.581536423</v>
      </c>
      <c r="O251" s="550">
        <v>33058007.912693795</v>
      </c>
      <c r="P251" s="590">
        <v>33825956.818414792</v>
      </c>
    </row>
    <row r="252" spans="3:16">
      <c r="C252" s="532"/>
      <c r="D252" s="368" t="s">
        <v>902</v>
      </c>
      <c r="F252" s="550">
        <v>15559050.394941874</v>
      </c>
      <c r="G252" s="550">
        <v>17868970.102012791</v>
      </c>
      <c r="H252" s="550">
        <v>17344836.634678949</v>
      </c>
      <c r="I252" s="550">
        <v>18432581.332795102</v>
      </c>
      <c r="J252" s="550">
        <v>18801569.152287945</v>
      </c>
      <c r="K252" s="550">
        <v>18852915.932922766</v>
      </c>
      <c r="L252" s="550">
        <v>19394937.938870803</v>
      </c>
      <c r="M252" s="550">
        <v>18909902.091963556</v>
      </c>
      <c r="N252" s="550">
        <v>19496390.788924076</v>
      </c>
      <c r="O252" s="550">
        <v>19873816.207815677</v>
      </c>
      <c r="P252" s="590">
        <v>20227531.427251324</v>
      </c>
    </row>
    <row r="253" spans="3:16">
      <c r="C253" s="532"/>
      <c r="D253" s="368" t="s">
        <v>903</v>
      </c>
      <c r="F253" s="550">
        <v>0</v>
      </c>
      <c r="G253" s="550">
        <v>5.5886244611022776E-2</v>
      </c>
      <c r="H253" s="550">
        <v>4.0785487128567562E-2</v>
      </c>
      <c r="I253" s="550">
        <v>2.1725459324783186E-2</v>
      </c>
      <c r="J253" s="550">
        <v>6.2065489046475263E-3</v>
      </c>
      <c r="K253" s="550">
        <v>46574.821283496967</v>
      </c>
      <c r="L253" s="550">
        <v>233177.76620470337</v>
      </c>
      <c r="M253" s="550">
        <v>0</v>
      </c>
      <c r="N253" s="550">
        <v>0</v>
      </c>
      <c r="O253" s="550">
        <v>0</v>
      </c>
      <c r="P253" s="590">
        <v>0</v>
      </c>
    </row>
    <row r="254" spans="3:16">
      <c r="C254" s="532"/>
      <c r="D254" s="368" t="s">
        <v>904</v>
      </c>
      <c r="F254" s="550">
        <v>1460239.8524999998</v>
      </c>
      <c r="G254" s="550">
        <v>1425574.4258249998</v>
      </c>
      <c r="H254" s="550">
        <v>1520281.92618225</v>
      </c>
      <c r="I254" s="550">
        <v>1593866.6265859422</v>
      </c>
      <c r="J254" s="550">
        <v>1711763.7871012371</v>
      </c>
      <c r="K254" s="550">
        <v>1825763.7915533856</v>
      </c>
      <c r="L254" s="550">
        <v>1960335.434039792</v>
      </c>
      <c r="M254" s="550">
        <v>2092346.5352833041</v>
      </c>
      <c r="N254" s="550">
        <v>2218488.7821997181</v>
      </c>
      <c r="O254" s="550">
        <v>2352660.1350741331</v>
      </c>
      <c r="P254" s="590">
        <v>2495399.8086934239</v>
      </c>
    </row>
    <row r="255" spans="3:16">
      <c r="C255" s="532"/>
      <c r="D255" s="368" t="s">
        <v>517</v>
      </c>
      <c r="F255" s="550">
        <v>6119527.29</v>
      </c>
      <c r="G255" s="550">
        <v>5100000</v>
      </c>
      <c r="H255" s="550">
        <v>5202000</v>
      </c>
      <c r="I255" s="550">
        <v>5306040</v>
      </c>
      <c r="J255" s="550">
        <v>5412160.8000000007</v>
      </c>
      <c r="K255" s="550">
        <v>5520404.0160000008</v>
      </c>
      <c r="L255" s="550">
        <v>5630812.0963200005</v>
      </c>
      <c r="M255" s="550">
        <v>5743428.3382464005</v>
      </c>
      <c r="N255" s="550">
        <v>5858296.9050113279</v>
      </c>
      <c r="O255" s="550">
        <v>5975462.8431115551</v>
      </c>
      <c r="P255" s="590">
        <v>6094972.0999737857</v>
      </c>
    </row>
    <row r="256" spans="3:16">
      <c r="C256" s="532"/>
      <c r="D256" s="368" t="s">
        <v>905</v>
      </c>
      <c r="F256" s="550">
        <v>0</v>
      </c>
      <c r="G256" s="550">
        <v>5113238.7310638828</v>
      </c>
      <c r="H256" s="550">
        <v>6075432.6151714241</v>
      </c>
      <c r="I256" s="550">
        <v>6703653.5305570988</v>
      </c>
      <c r="J256" s="550">
        <v>6890825.5431844499</v>
      </c>
      <c r="K256" s="550">
        <v>7220687.4592921082</v>
      </c>
      <c r="L256" s="550">
        <v>7785387.9292549929</v>
      </c>
      <c r="M256" s="550">
        <v>8488099.4400610421</v>
      </c>
      <c r="N256" s="550">
        <v>8761934.0637679603</v>
      </c>
      <c r="O256" s="550">
        <v>9139806.4280392472</v>
      </c>
      <c r="P256" s="590">
        <v>9863469.0062100235</v>
      </c>
    </row>
    <row r="257" spans="3:17">
      <c r="C257" s="532"/>
      <c r="D257" s="368" t="s">
        <v>906</v>
      </c>
      <c r="F257" s="550">
        <v>999879.61000000685</v>
      </c>
      <c r="G257" s="550">
        <v>30532367.557299949</v>
      </c>
      <c r="H257" s="550">
        <v>36938311.535314165</v>
      </c>
      <c r="I257" s="550">
        <v>44538220.602855079</v>
      </c>
      <c r="J257" s="550">
        <v>57851313.067121096</v>
      </c>
      <c r="K257" s="550">
        <v>71141101.155605063</v>
      </c>
      <c r="L257" s="550">
        <v>76174081.495470554</v>
      </c>
      <c r="M257" s="550">
        <v>87142803.310872272</v>
      </c>
      <c r="N257" s="550">
        <v>93876820.738668337</v>
      </c>
      <c r="O257" s="550">
        <v>104736525.56298369</v>
      </c>
      <c r="P257" s="590">
        <v>107703329.26909597</v>
      </c>
    </row>
    <row r="258" spans="3:17">
      <c r="C258" s="532"/>
      <c r="D258" s="368" t="s">
        <v>907</v>
      </c>
      <c r="F258" s="550">
        <v>0</v>
      </c>
      <c r="G258" s="550">
        <v>0</v>
      </c>
      <c r="H258" s="550">
        <v>0</v>
      </c>
      <c r="I258" s="550">
        <v>0</v>
      </c>
      <c r="J258" s="550">
        <v>0</v>
      </c>
      <c r="K258" s="550">
        <v>0</v>
      </c>
      <c r="L258" s="550">
        <v>0</v>
      </c>
      <c r="M258" s="550">
        <v>0</v>
      </c>
      <c r="N258" s="550">
        <v>0</v>
      </c>
      <c r="O258" s="550">
        <v>0</v>
      </c>
      <c r="P258" s="590">
        <v>0</v>
      </c>
    </row>
    <row r="259" spans="3:17">
      <c r="C259" s="532"/>
      <c r="D259" s="368" t="s">
        <v>149</v>
      </c>
      <c r="F259" s="550">
        <v>0</v>
      </c>
      <c r="G259" s="550">
        <v>0</v>
      </c>
      <c r="H259" s="550">
        <v>0</v>
      </c>
      <c r="I259" s="550">
        <v>0</v>
      </c>
      <c r="J259" s="550">
        <v>0</v>
      </c>
      <c r="K259" s="550">
        <v>0</v>
      </c>
      <c r="L259" s="550">
        <v>0</v>
      </c>
      <c r="M259" s="550">
        <v>0</v>
      </c>
      <c r="N259" s="550">
        <v>0</v>
      </c>
      <c r="O259" s="550">
        <v>0</v>
      </c>
      <c r="P259" s="590">
        <v>0</v>
      </c>
    </row>
    <row r="260" spans="3:17">
      <c r="C260" s="532"/>
      <c r="D260" s="368" t="s">
        <v>149</v>
      </c>
      <c r="F260" s="550">
        <v>0</v>
      </c>
      <c r="G260" s="550">
        <v>0</v>
      </c>
      <c r="H260" s="550">
        <v>0</v>
      </c>
      <c r="I260" s="550">
        <v>0</v>
      </c>
      <c r="J260" s="550">
        <v>0</v>
      </c>
      <c r="K260" s="550">
        <v>0</v>
      </c>
      <c r="L260" s="550">
        <v>0</v>
      </c>
      <c r="M260" s="550">
        <v>0</v>
      </c>
      <c r="N260" s="550">
        <v>0</v>
      </c>
      <c r="O260" s="550">
        <v>0</v>
      </c>
      <c r="P260" s="590">
        <v>0</v>
      </c>
    </row>
    <row r="261" spans="3:17">
      <c r="C261" s="532"/>
      <c r="D261" s="368" t="s">
        <v>149</v>
      </c>
      <c r="F261" s="550">
        <v>0</v>
      </c>
      <c r="G261" s="550">
        <v>0</v>
      </c>
      <c r="H261" s="550">
        <v>0</v>
      </c>
      <c r="I261" s="550">
        <v>0</v>
      </c>
      <c r="J261" s="550">
        <v>0</v>
      </c>
      <c r="K261" s="550">
        <v>0</v>
      </c>
      <c r="L261" s="550">
        <v>0</v>
      </c>
      <c r="M261" s="550">
        <v>0</v>
      </c>
      <c r="N261" s="550">
        <v>0</v>
      </c>
      <c r="O261" s="550">
        <v>0</v>
      </c>
      <c r="P261" s="590">
        <v>0</v>
      </c>
    </row>
    <row r="262" spans="3:17">
      <c r="C262" s="532"/>
      <c r="D262" s="368" t="s">
        <v>908</v>
      </c>
      <c r="F262" s="550">
        <v>0</v>
      </c>
      <c r="G262" s="550">
        <v>0</v>
      </c>
      <c r="H262" s="550">
        <v>0</v>
      </c>
      <c r="I262" s="550">
        <v>0</v>
      </c>
      <c r="J262" s="550">
        <v>0</v>
      </c>
      <c r="K262" s="550">
        <v>0</v>
      </c>
      <c r="L262" s="550">
        <v>0</v>
      </c>
      <c r="M262" s="550">
        <v>0</v>
      </c>
      <c r="N262" s="550">
        <v>0</v>
      </c>
      <c r="O262" s="550">
        <v>0</v>
      </c>
      <c r="P262" s="590">
        <v>0</v>
      </c>
    </row>
    <row r="263" spans="3:17">
      <c r="C263" s="532"/>
      <c r="D263" s="606" t="s">
        <v>242</v>
      </c>
      <c r="F263" s="550">
        <v>225902.41020948242</v>
      </c>
      <c r="G263" s="550">
        <v>139660.92189485778</v>
      </c>
      <c r="H263" s="550">
        <v>392042.86481897399</v>
      </c>
      <c r="I263" s="550">
        <v>701132.91654308711</v>
      </c>
      <c r="J263" s="550">
        <v>855337.78871929192</v>
      </c>
      <c r="K263" s="550">
        <v>1023943.2027972946</v>
      </c>
      <c r="L263" s="550">
        <v>1161012.8233352704</v>
      </c>
      <c r="M263" s="550">
        <v>1193598.7184906062</v>
      </c>
      <c r="N263" s="550">
        <v>1328013.1462711403</v>
      </c>
      <c r="O263" s="550">
        <v>1407538.5721818018</v>
      </c>
      <c r="P263" s="550">
        <v>1494579.325914294</v>
      </c>
    </row>
    <row r="264" spans="3:17" ht="15.75">
      <c r="C264" s="532"/>
      <c r="D264" s="369" t="s">
        <v>12</v>
      </c>
      <c r="F264" s="605">
        <v>1731656648.5689113</v>
      </c>
      <c r="G264" s="605">
        <v>1625181786.9485269</v>
      </c>
      <c r="H264" s="605">
        <v>1657126696.8528321</v>
      </c>
      <c r="I264" s="605">
        <v>1687371582.0381553</v>
      </c>
      <c r="J264" s="605">
        <v>1728724119.8519497</v>
      </c>
      <c r="K264" s="605">
        <v>1784553980.7670121</v>
      </c>
      <c r="L264" s="605">
        <v>1862090567.0519783</v>
      </c>
      <c r="M264" s="605">
        <v>1956225805.2519624</v>
      </c>
      <c r="N264" s="605">
        <v>2048367683.5952721</v>
      </c>
      <c r="O264" s="605">
        <v>2144911535.2189167</v>
      </c>
      <c r="P264" s="605">
        <v>2246303612.5594497</v>
      </c>
    </row>
    <row r="265" spans="3:17">
      <c r="C265" s="532"/>
      <c r="D265" s="530" t="s">
        <v>57</v>
      </c>
      <c r="F265" s="607">
        <v>0</v>
      </c>
      <c r="G265" s="607">
        <v>0</v>
      </c>
      <c r="H265" s="607">
        <v>0</v>
      </c>
      <c r="I265" s="607">
        <v>0</v>
      </c>
      <c r="J265" s="607">
        <v>0</v>
      </c>
      <c r="K265" s="607">
        <v>0</v>
      </c>
      <c r="L265" s="607">
        <v>0</v>
      </c>
      <c r="M265" s="607">
        <v>0</v>
      </c>
      <c r="N265" s="607">
        <v>0</v>
      </c>
      <c r="O265" s="607">
        <v>0</v>
      </c>
      <c r="P265" s="607">
        <v>0</v>
      </c>
    </row>
    <row r="266" spans="3:17">
      <c r="C266" s="532"/>
    </row>
    <row r="268" spans="3:17" ht="15.75">
      <c r="D268" s="555" t="s">
        <v>473</v>
      </c>
      <c r="E268" s="539">
        <v>2014</v>
      </c>
      <c r="F268" s="539">
        <v>2015</v>
      </c>
      <c r="G268" s="539">
        <v>2016</v>
      </c>
      <c r="H268" s="539">
        <v>2017</v>
      </c>
      <c r="I268" s="539">
        <v>2018</v>
      </c>
      <c r="J268" s="539">
        <v>2019</v>
      </c>
      <c r="K268" s="539">
        <v>2020</v>
      </c>
      <c r="L268" s="539">
        <v>2021</v>
      </c>
      <c r="M268" s="539">
        <v>2022</v>
      </c>
      <c r="N268" s="539">
        <v>2023</v>
      </c>
      <c r="O268" s="539">
        <v>2024</v>
      </c>
      <c r="P268" s="530" t="s">
        <v>1005</v>
      </c>
      <c r="Q268" s="530" t="s">
        <v>1006</v>
      </c>
    </row>
    <row r="269" spans="3:17" ht="15.75">
      <c r="D269" s="608" t="s">
        <v>525</v>
      </c>
      <c r="E269" s="609"/>
    </row>
    <row r="270" spans="3:17">
      <c r="D270" s="609" t="s">
        <v>526</v>
      </c>
      <c r="E270" s="570">
        <v>307513849.75358319</v>
      </c>
      <c r="F270" s="570">
        <v>309863399.17658687</v>
      </c>
      <c r="G270" s="570">
        <v>308732109.45891738</v>
      </c>
      <c r="H270" s="570">
        <v>309688346.13575327</v>
      </c>
      <c r="I270" s="570">
        <v>313161539.87833875</v>
      </c>
      <c r="J270" s="570">
        <v>306472951.03231859</v>
      </c>
      <c r="K270" s="570">
        <v>301035969.55410218</v>
      </c>
      <c r="L270" s="570">
        <v>291947644.41468346</v>
      </c>
      <c r="M270" s="570">
        <v>292875980.52734911</v>
      </c>
      <c r="N270" s="570">
        <v>297639099.71474141</v>
      </c>
      <c r="O270" s="570">
        <v>298412766.73888123</v>
      </c>
      <c r="P270" s="610">
        <v>-9.1010830147019632</v>
      </c>
      <c r="Q270" s="610">
        <v>-11.450632437705636</v>
      </c>
    </row>
    <row r="271" spans="3:17">
      <c r="D271" s="609" t="s">
        <v>527</v>
      </c>
      <c r="E271" s="570">
        <v>40393976.259999998</v>
      </c>
      <c r="F271" s="570">
        <v>23162001.259999998</v>
      </c>
      <c r="G271" s="570">
        <v>23322213.759999998</v>
      </c>
      <c r="H271" s="570">
        <v>23272676.259999998</v>
      </c>
      <c r="I271" s="570">
        <v>18825801.259999998</v>
      </c>
      <c r="J271" s="570">
        <v>14358651.26</v>
      </c>
      <c r="K271" s="570">
        <v>14340420</v>
      </c>
      <c r="L271" s="570">
        <v>8378595</v>
      </c>
      <c r="M271" s="570">
        <v>8519925</v>
      </c>
      <c r="N271" s="570">
        <v>2487175</v>
      </c>
      <c r="O271" s="570">
        <v>2488925</v>
      </c>
      <c r="P271" s="569">
        <v>-37.90505126</v>
      </c>
    </row>
    <row r="272" spans="3:17">
      <c r="D272" s="609" t="s">
        <v>528</v>
      </c>
      <c r="E272" s="570">
        <v>26863700.899999999</v>
      </c>
      <c r="F272" s="570">
        <v>1263820</v>
      </c>
      <c r="G272" s="570">
        <v>1263820</v>
      </c>
      <c r="H272" s="570">
        <v>1263820</v>
      </c>
      <c r="I272" s="570">
        <v>1263820</v>
      </c>
      <c r="J272" s="570">
        <v>1263820</v>
      </c>
      <c r="K272" s="570">
        <v>1263820</v>
      </c>
      <c r="L272" s="570">
        <v>1263820</v>
      </c>
      <c r="M272" s="570">
        <v>1263820</v>
      </c>
      <c r="N272" s="570">
        <v>1263820</v>
      </c>
      <c r="O272" s="570">
        <v>1263820</v>
      </c>
      <c r="P272" s="569">
        <v>-25.599880899999999</v>
      </c>
    </row>
    <row r="273" spans="2:52">
      <c r="D273" s="609" t="s">
        <v>529</v>
      </c>
      <c r="E273" s="570">
        <v>-13016582.24</v>
      </c>
      <c r="F273" s="570">
        <v>-12320582.274559997</v>
      </c>
      <c r="G273" s="570">
        <v>-12320582.274559997</v>
      </c>
      <c r="H273" s="570">
        <v>-12320582.274559997</v>
      </c>
      <c r="I273" s="570">
        <v>-12320582.274559997</v>
      </c>
      <c r="J273" s="570">
        <v>-12320582.274559997</v>
      </c>
      <c r="K273" s="570">
        <v>-12320582.274559997</v>
      </c>
      <c r="L273" s="570">
        <v>-12320582.274559997</v>
      </c>
      <c r="M273" s="570">
        <v>-12283021.834159998</v>
      </c>
      <c r="N273" s="570">
        <v>-12014183.315119999</v>
      </c>
      <c r="O273" s="570">
        <v>-11541343.973599998</v>
      </c>
      <c r="P273" s="569">
        <v>1.4752382664000019</v>
      </c>
    </row>
    <row r="274" spans="2:52">
      <c r="D274" s="609" t="s">
        <v>530</v>
      </c>
      <c r="E274" s="570">
        <v>7272352.75</v>
      </c>
      <c r="F274" s="570">
        <v>3874686.6494246577</v>
      </c>
      <c r="G274" s="570">
        <v>3709809.2469589049</v>
      </c>
      <c r="H274" s="570">
        <v>5287914.0646575345</v>
      </c>
      <c r="I274" s="570">
        <v>6102236.1945753423</v>
      </c>
      <c r="J274" s="570">
        <v>6754299.9445753405</v>
      </c>
      <c r="K274" s="570">
        <v>7071857.5158219179</v>
      </c>
      <c r="L274" s="570">
        <v>8465870.2005136982</v>
      </c>
      <c r="M274" s="570">
        <v>7859905.5272123283</v>
      </c>
      <c r="N274" s="570">
        <v>7867178.3575342465</v>
      </c>
      <c r="O274" s="570">
        <v>7483781.6539178062</v>
      </c>
      <c r="P274" s="569">
        <v>0.21142890391780622</v>
      </c>
    </row>
    <row r="275" spans="2:52">
      <c r="D275" s="609" t="s">
        <v>531</v>
      </c>
      <c r="E275" s="570">
        <v>0</v>
      </c>
      <c r="F275" s="570">
        <v>0</v>
      </c>
      <c r="G275" s="570">
        <v>0</v>
      </c>
      <c r="H275" s="570">
        <v>0</v>
      </c>
      <c r="I275" s="570">
        <v>0</v>
      </c>
      <c r="J275" s="570">
        <v>0</v>
      </c>
      <c r="K275" s="570">
        <v>0</v>
      </c>
      <c r="L275" s="570">
        <v>0</v>
      </c>
      <c r="M275" s="570">
        <v>0</v>
      </c>
      <c r="N275" s="570">
        <v>0</v>
      </c>
      <c r="O275" s="570">
        <v>0</v>
      </c>
      <c r="P275" s="569">
        <v>0</v>
      </c>
    </row>
    <row r="276" spans="2:52">
      <c r="D276" s="609" t="s">
        <v>532</v>
      </c>
      <c r="E276" s="570">
        <v>225000000</v>
      </c>
      <c r="F276" s="570">
        <v>245415539.90347689</v>
      </c>
      <c r="G276" s="570">
        <v>221000000</v>
      </c>
      <c r="H276" s="570">
        <v>200000000</v>
      </c>
      <c r="I276" s="570">
        <v>204000000</v>
      </c>
      <c r="J276" s="570">
        <v>201000000</v>
      </c>
      <c r="K276" s="570">
        <v>176000000</v>
      </c>
      <c r="L276" s="570">
        <v>182000000</v>
      </c>
      <c r="M276" s="570">
        <v>187000000</v>
      </c>
      <c r="N276" s="570">
        <v>190000000</v>
      </c>
      <c r="O276" s="570">
        <v>188000000</v>
      </c>
      <c r="P276" s="569">
        <v>-37</v>
      </c>
    </row>
    <row r="277" spans="2:52" ht="15.75">
      <c r="D277" s="608" t="s">
        <v>12</v>
      </c>
      <c r="E277" s="611">
        <v>594027297.42358315</v>
      </c>
      <c r="F277" s="611">
        <v>571258864.71492839</v>
      </c>
      <c r="G277" s="611">
        <v>545707370.19131637</v>
      </c>
      <c r="H277" s="611">
        <v>527192174.1858508</v>
      </c>
      <c r="I277" s="611">
        <v>531032815.05835414</v>
      </c>
      <c r="J277" s="611">
        <v>517529139.96233398</v>
      </c>
      <c r="K277" s="611">
        <v>487391484.79536414</v>
      </c>
      <c r="L277" s="611">
        <v>479735347.34063721</v>
      </c>
      <c r="M277" s="611">
        <v>485236609.22040147</v>
      </c>
      <c r="N277" s="611">
        <v>487243089.75715566</v>
      </c>
      <c r="O277" s="611">
        <v>486107949.41919905</v>
      </c>
      <c r="P277" s="569">
        <v>-107.9193480043841</v>
      </c>
    </row>
    <row r="278" spans="2:52">
      <c r="E278" s="368"/>
      <c r="F278" s="368"/>
      <c r="G278" s="368"/>
    </row>
    <row r="279" spans="2:52">
      <c r="E279" s="368"/>
      <c r="F279" s="368"/>
      <c r="G279" s="368"/>
      <c r="H279" s="368"/>
      <c r="I279" s="368"/>
      <c r="J279" s="368"/>
      <c r="K279" s="368"/>
      <c r="L279" s="368"/>
      <c r="M279" s="368"/>
      <c r="N279" s="368"/>
      <c r="O279" s="368"/>
    </row>
    <row r="280" spans="2:52">
      <c r="D280" s="530" t="s">
        <v>526</v>
      </c>
      <c r="E280" s="368"/>
      <c r="F280" s="368"/>
      <c r="G280" s="368"/>
      <c r="H280" s="368"/>
      <c r="I280" s="368"/>
      <c r="J280" s="368"/>
      <c r="K280" s="368"/>
      <c r="L280" s="368"/>
      <c r="M280" s="368"/>
      <c r="N280" s="368"/>
      <c r="O280" s="368"/>
    </row>
    <row r="281" spans="2:52">
      <c r="D281" s="591" t="s">
        <v>533</v>
      </c>
      <c r="F281" s="570">
        <v>127200000</v>
      </c>
      <c r="G281" s="570">
        <v>131440000</v>
      </c>
      <c r="H281" s="570">
        <v>138870000</v>
      </c>
      <c r="I281" s="570">
        <v>149820000</v>
      </c>
      <c r="J281" s="570">
        <v>150125000</v>
      </c>
      <c r="K281" s="570">
        <v>151580000</v>
      </c>
      <c r="L281" s="570">
        <v>149535000</v>
      </c>
      <c r="M281" s="570">
        <v>156960000</v>
      </c>
      <c r="N281" s="570">
        <v>164070000</v>
      </c>
      <c r="O281" s="570">
        <v>166333529.99919429</v>
      </c>
    </row>
    <row r="282" spans="2:52">
      <c r="D282" s="591" t="s">
        <v>424</v>
      </c>
      <c r="F282" s="570">
        <v>182663399.17658687</v>
      </c>
      <c r="G282" s="570">
        <v>177292109.45891735</v>
      </c>
      <c r="H282" s="570">
        <v>170818346.13575327</v>
      </c>
      <c r="I282" s="570">
        <v>163341539.87833875</v>
      </c>
      <c r="J282" s="570">
        <v>156347951.03231862</v>
      </c>
      <c r="K282" s="570">
        <v>149455969.55410221</v>
      </c>
      <c r="L282" s="570">
        <v>142412644.41468346</v>
      </c>
      <c r="M282" s="570">
        <v>135915980.52734908</v>
      </c>
      <c r="N282" s="570">
        <v>133569099.71474141</v>
      </c>
      <c r="O282" s="570">
        <v>132079236.73968692</v>
      </c>
    </row>
    <row r="283" spans="2:52">
      <c r="D283" s="591" t="s">
        <v>12</v>
      </c>
      <c r="F283" s="368">
        <v>309863399.17658687</v>
      </c>
      <c r="G283" s="368">
        <v>308732109.45891738</v>
      </c>
      <c r="H283" s="368">
        <v>309688346.13575327</v>
      </c>
      <c r="I283" s="368">
        <v>313161539.87833875</v>
      </c>
      <c r="J283" s="368">
        <v>306472951.03231859</v>
      </c>
      <c r="K283" s="368">
        <v>301035969.55410218</v>
      </c>
      <c r="L283" s="368">
        <v>291947644.41468346</v>
      </c>
      <c r="M283" s="368">
        <v>292875980.52734911</v>
      </c>
      <c r="N283" s="368">
        <v>297639099.71474141</v>
      </c>
      <c r="O283" s="368">
        <v>298412766.73888123</v>
      </c>
      <c r="P283" s="612">
        <v>-11450632.437705636</v>
      </c>
    </row>
    <row r="284" spans="2:52">
      <c r="B284" s="577">
        <v>0</v>
      </c>
      <c r="D284" s="591" t="s">
        <v>57</v>
      </c>
      <c r="F284" s="368">
        <v>0</v>
      </c>
      <c r="G284" s="368">
        <v>0</v>
      </c>
      <c r="H284" s="368">
        <v>0</v>
      </c>
      <c r="I284" s="368">
        <v>0</v>
      </c>
      <c r="J284" s="368">
        <v>0</v>
      </c>
      <c r="K284" s="368">
        <v>0</v>
      </c>
      <c r="L284" s="368">
        <v>0</v>
      </c>
      <c r="M284" s="368">
        <v>0</v>
      </c>
      <c r="N284" s="368">
        <v>0</v>
      </c>
      <c r="O284" s="368">
        <v>0</v>
      </c>
    </row>
    <row r="285" spans="2:52">
      <c r="F285" s="368"/>
      <c r="G285" s="368"/>
      <c r="H285" s="368"/>
    </row>
    <row r="286" spans="2:52">
      <c r="E286" s="546" t="s">
        <v>1007</v>
      </c>
      <c r="F286" s="546" t="s">
        <v>1008</v>
      </c>
      <c r="G286" s="546" t="s">
        <v>938</v>
      </c>
      <c r="H286" s="546" t="s">
        <v>1009</v>
      </c>
      <c r="I286" s="546" t="s">
        <v>940</v>
      </c>
      <c r="J286" s="546" t="s">
        <v>1010</v>
      </c>
      <c r="K286" s="546" t="s">
        <v>942</v>
      </c>
      <c r="L286" s="546" t="s">
        <v>943</v>
      </c>
      <c r="M286" s="546" t="s">
        <v>944</v>
      </c>
      <c r="N286" s="546" t="s">
        <v>999</v>
      </c>
      <c r="O286" s="546" t="s">
        <v>1000</v>
      </c>
      <c r="P286" s="546" t="s">
        <v>1001</v>
      </c>
      <c r="Q286" s="546" t="s">
        <v>1002</v>
      </c>
      <c r="R286" s="546" t="s">
        <v>1003</v>
      </c>
    </row>
    <row r="287" spans="2:52" ht="15.75">
      <c r="C287" s="532"/>
      <c r="D287" s="535" t="s">
        <v>534</v>
      </c>
      <c r="E287" s="546"/>
      <c r="F287" s="546"/>
      <c r="G287" s="546"/>
      <c r="H287" s="546"/>
      <c r="I287" s="546" t="s">
        <v>516</v>
      </c>
      <c r="J287" s="546" t="s">
        <v>454</v>
      </c>
      <c r="K287" s="546" t="s">
        <v>454</v>
      </c>
      <c r="L287" s="546" t="s">
        <v>454</v>
      </c>
      <c r="M287" s="546" t="s">
        <v>454</v>
      </c>
      <c r="N287" s="546" t="s">
        <v>454</v>
      </c>
      <c r="O287" s="546" t="s">
        <v>454</v>
      </c>
      <c r="P287" s="546" t="s">
        <v>454</v>
      </c>
      <c r="Q287" s="546" t="s">
        <v>454</v>
      </c>
      <c r="R287" s="546" t="s">
        <v>454</v>
      </c>
      <c r="W287" s="530" t="s">
        <v>535</v>
      </c>
      <c r="AK287" s="530" t="s">
        <v>535</v>
      </c>
    </row>
    <row r="288" spans="2:52" ht="42.75" customHeight="1">
      <c r="C288" s="532"/>
      <c r="D288" s="555" t="s">
        <v>473</v>
      </c>
      <c r="E288" s="539">
        <v>2011</v>
      </c>
      <c r="F288" s="539">
        <v>2012</v>
      </c>
      <c r="G288" s="539">
        <v>2013</v>
      </c>
      <c r="H288" s="539">
        <v>2014</v>
      </c>
      <c r="I288" s="539">
        <v>2015</v>
      </c>
      <c r="J288" s="539">
        <v>2016</v>
      </c>
      <c r="K288" s="539">
        <v>2017</v>
      </c>
      <c r="L288" s="539">
        <v>2018</v>
      </c>
      <c r="M288" s="539">
        <v>2019</v>
      </c>
      <c r="N288" s="539">
        <v>2020</v>
      </c>
      <c r="O288" s="539">
        <v>2021</v>
      </c>
      <c r="P288" s="539">
        <v>2022</v>
      </c>
      <c r="Q288" s="539">
        <v>2023</v>
      </c>
      <c r="R288" s="539">
        <v>2024</v>
      </c>
      <c r="S288" s="530" t="s">
        <v>1004</v>
      </c>
      <c r="T288" s="530" t="s">
        <v>953</v>
      </c>
      <c r="U288" s="530" t="s">
        <v>954</v>
      </c>
      <c r="X288" s="539">
        <v>2015</v>
      </c>
      <c r="Y288" s="539">
        <v>2016</v>
      </c>
      <c r="Z288" s="539">
        <v>2017</v>
      </c>
      <c r="AA288" s="539">
        <v>2018</v>
      </c>
      <c r="AB288" s="539">
        <v>2019</v>
      </c>
      <c r="AC288" s="539">
        <v>2020</v>
      </c>
      <c r="AD288" s="539">
        <v>2021</v>
      </c>
      <c r="AE288" s="539">
        <v>2022</v>
      </c>
      <c r="AF288" s="539">
        <v>2023</v>
      </c>
      <c r="AG288" s="539">
        <v>2024</v>
      </c>
      <c r="AH288" s="613" t="s">
        <v>301</v>
      </c>
      <c r="AI288" s="539" t="s">
        <v>536</v>
      </c>
      <c r="AL288" s="539">
        <v>2012</v>
      </c>
      <c r="AM288" s="539">
        <v>2013</v>
      </c>
      <c r="AN288" s="539">
        <v>2014</v>
      </c>
      <c r="AO288" s="539">
        <v>2015</v>
      </c>
      <c r="AP288" s="539">
        <v>2016</v>
      </c>
      <c r="AQ288" s="539">
        <v>2017</v>
      </c>
      <c r="AR288" s="539">
        <v>2018</v>
      </c>
      <c r="AS288" s="539">
        <v>2019</v>
      </c>
      <c r="AT288" s="539">
        <v>2020</v>
      </c>
      <c r="AU288" s="539">
        <v>2021</v>
      </c>
      <c r="AV288" s="539">
        <v>2022</v>
      </c>
      <c r="AW288" s="539">
        <v>2023</v>
      </c>
      <c r="AX288" s="539">
        <v>2024</v>
      </c>
      <c r="AY288" s="613" t="s">
        <v>301</v>
      </c>
      <c r="AZ288" s="539" t="s">
        <v>536</v>
      </c>
    </row>
    <row r="289" spans="2:52">
      <c r="C289" s="614"/>
      <c r="D289" s="550" t="s">
        <v>471</v>
      </c>
      <c r="E289" s="603">
        <v>227778876.61000001</v>
      </c>
      <c r="F289" s="603">
        <v>0</v>
      </c>
      <c r="G289" s="603">
        <v>0</v>
      </c>
      <c r="H289" s="550">
        <v>24925927.968999997</v>
      </c>
      <c r="I289" s="550">
        <v>29178395.783908639</v>
      </c>
      <c r="J289" s="550">
        <v>36503151.537912421</v>
      </c>
      <c r="K289" s="550">
        <v>39269084.746522084</v>
      </c>
      <c r="L289" s="550">
        <v>52204542.630996764</v>
      </c>
      <c r="M289" s="550">
        <v>59375124.497248985</v>
      </c>
      <c r="N289" s="550">
        <v>68903626.674600989</v>
      </c>
      <c r="O289" s="550">
        <v>75993161.264138535</v>
      </c>
      <c r="P289" s="550">
        <v>81337546.679135695</v>
      </c>
      <c r="Q289" s="550">
        <v>86320088.843627959</v>
      </c>
      <c r="R289" s="550">
        <v>89816775.763143644</v>
      </c>
      <c r="S289" s="610">
        <v>61.89014984212357</v>
      </c>
      <c r="T289" s="593">
        <v>0.13306576210136933</v>
      </c>
      <c r="U289" s="570">
        <v>64890847.794143647</v>
      </c>
      <c r="W289" s="570" t="s">
        <v>471</v>
      </c>
      <c r="X289" s="615">
        <v>29.178395783908638</v>
      </c>
      <c r="Y289" s="615">
        <v>36.503151537912423</v>
      </c>
      <c r="Z289" s="615">
        <v>39.269084746522083</v>
      </c>
      <c r="AA289" s="615">
        <v>52.204542630996762</v>
      </c>
      <c r="AB289" s="615">
        <v>59.375124497248983</v>
      </c>
      <c r="AC289" s="615">
        <v>68.903626674600986</v>
      </c>
      <c r="AD289" s="615">
        <v>75.993161264138536</v>
      </c>
      <c r="AE289" s="615">
        <v>81.337546679135698</v>
      </c>
      <c r="AF289" s="615">
        <v>86.320088843627957</v>
      </c>
      <c r="AG289" s="615">
        <v>89.816775763143639</v>
      </c>
      <c r="AH289" s="616">
        <v>60.638379979234998</v>
      </c>
      <c r="AI289" s="593">
        <v>0.13306576210136933</v>
      </c>
      <c r="AK289" s="570" t="s">
        <v>471</v>
      </c>
      <c r="AL289" s="615">
        <v>0</v>
      </c>
      <c r="AM289" s="615">
        <v>0</v>
      </c>
      <c r="AN289" s="615">
        <v>24.925927968999996</v>
      </c>
      <c r="AO289" s="617">
        <v>29.178395783908638</v>
      </c>
      <c r="AP289" s="615">
        <v>36.503151537912423</v>
      </c>
      <c r="AQ289" s="615">
        <v>39.269084746522083</v>
      </c>
      <c r="AR289" s="615">
        <v>52.204542630996762</v>
      </c>
      <c r="AS289" s="615">
        <v>59.375124497248983</v>
      </c>
      <c r="AT289" s="615">
        <v>68.903626674600986</v>
      </c>
      <c r="AU289" s="615">
        <v>75.993161264138536</v>
      </c>
      <c r="AV289" s="615">
        <v>81.337546679135698</v>
      </c>
      <c r="AW289" s="615">
        <v>86.320088843627957</v>
      </c>
      <c r="AX289" s="617">
        <v>89.816775763143639</v>
      </c>
      <c r="AY289" s="616">
        <v>60.638379979234998</v>
      </c>
      <c r="AZ289" s="593">
        <v>0.13306576210136933</v>
      </c>
    </row>
    <row r="290" spans="2:52">
      <c r="C290" s="532"/>
      <c r="D290" s="550" t="s">
        <v>232</v>
      </c>
      <c r="E290" s="603">
        <v>48162400</v>
      </c>
      <c r="F290" s="603">
        <v>0</v>
      </c>
      <c r="G290" s="603">
        <v>0</v>
      </c>
      <c r="H290" s="550">
        <v>53624594.5</v>
      </c>
      <c r="I290" s="550">
        <v>62160117.654461436</v>
      </c>
      <c r="J290" s="550">
        <v>61654767.594064496</v>
      </c>
      <c r="K290" s="550">
        <v>59834359.596676081</v>
      </c>
      <c r="L290" s="550">
        <v>59293306.308930919</v>
      </c>
      <c r="M290" s="550">
        <v>58549791.054911748</v>
      </c>
      <c r="N290" s="550">
        <v>48657631.562348261</v>
      </c>
      <c r="O290" s="550">
        <v>48199555.430457182</v>
      </c>
      <c r="P290" s="550">
        <v>48414991.677122608</v>
      </c>
      <c r="Q290" s="550">
        <v>45816664.17226173</v>
      </c>
      <c r="R290" s="550">
        <v>45946291.942715116</v>
      </c>
      <c r="S290" s="569">
        <v>53.852747699394953</v>
      </c>
      <c r="T290" s="593">
        <v>-3.3024647352948522E-2</v>
      </c>
      <c r="U290" s="570">
        <v>-7678302.5572848842</v>
      </c>
      <c r="W290" s="570" t="s">
        <v>232</v>
      </c>
      <c r="X290" s="615">
        <v>62.160117654461438</v>
      </c>
      <c r="Y290" s="615">
        <v>61.654767594064495</v>
      </c>
      <c r="Z290" s="615">
        <v>59.83435959667608</v>
      </c>
      <c r="AA290" s="615">
        <v>59.293306308930916</v>
      </c>
      <c r="AB290" s="615">
        <v>58.549791054911751</v>
      </c>
      <c r="AC290" s="615">
        <v>48.657631562348264</v>
      </c>
      <c r="AD290" s="615">
        <v>48.199555430457181</v>
      </c>
      <c r="AE290" s="615">
        <v>48.414991677122607</v>
      </c>
      <c r="AF290" s="615">
        <v>45.816664172261731</v>
      </c>
      <c r="AG290" s="615">
        <v>45.946291942715114</v>
      </c>
      <c r="AH290" s="618">
        <v>-16.213825711746324</v>
      </c>
      <c r="AI290" s="593">
        <v>-3.3024647352948522E-2</v>
      </c>
      <c r="AK290" s="570" t="s">
        <v>232</v>
      </c>
      <c r="AL290" s="615">
        <v>0</v>
      </c>
      <c r="AM290" s="615">
        <v>0</v>
      </c>
      <c r="AN290" s="615">
        <v>53.624594500000001</v>
      </c>
      <c r="AO290" s="617">
        <v>62.160117654461438</v>
      </c>
      <c r="AP290" s="615">
        <v>61.654767594064495</v>
      </c>
      <c r="AQ290" s="615">
        <v>59.83435959667608</v>
      </c>
      <c r="AR290" s="615">
        <v>59.293306308930916</v>
      </c>
      <c r="AS290" s="615">
        <v>58.549791054911751</v>
      </c>
      <c r="AT290" s="615">
        <v>48.657631562348264</v>
      </c>
      <c r="AU290" s="615">
        <v>48.199555430457181</v>
      </c>
      <c r="AV290" s="615">
        <v>48.414991677122607</v>
      </c>
      <c r="AW290" s="615">
        <v>45.816664172261731</v>
      </c>
      <c r="AX290" s="617">
        <v>45.946291942715114</v>
      </c>
      <c r="AY290" s="616">
        <v>-16.213825711746324</v>
      </c>
      <c r="AZ290" s="593">
        <v>-3.3024647352948522E-2</v>
      </c>
    </row>
    <row r="291" spans="2:52">
      <c r="C291" s="614" t="s">
        <v>537</v>
      </c>
      <c r="D291" s="550" t="s">
        <v>229</v>
      </c>
      <c r="E291" s="603">
        <v>99674539.780000001</v>
      </c>
      <c r="F291" s="603">
        <v>0</v>
      </c>
      <c r="G291" s="603">
        <v>0</v>
      </c>
      <c r="H291" s="550">
        <v>76533695.099999994</v>
      </c>
      <c r="I291" s="550">
        <v>69269619.860991254</v>
      </c>
      <c r="J291" s="550">
        <v>64587105.919792987</v>
      </c>
      <c r="K291" s="550">
        <v>57735006.808225192</v>
      </c>
      <c r="L291" s="550">
        <v>54915360.292394809</v>
      </c>
      <c r="M291" s="550">
        <v>56467329.908845074</v>
      </c>
      <c r="N291" s="550">
        <v>57858047.408728547</v>
      </c>
      <c r="O291" s="550">
        <v>58917307.30513455</v>
      </c>
      <c r="P291" s="550">
        <v>60234397.662097163</v>
      </c>
      <c r="Q291" s="550">
        <v>61709807.541812427</v>
      </c>
      <c r="R291" s="550">
        <v>63228322.036678903</v>
      </c>
      <c r="S291" s="569">
        <v>60.492230474470091</v>
      </c>
      <c r="T291" s="593">
        <v>-1.0088113480259508E-2</v>
      </c>
      <c r="U291" s="570">
        <v>-13305373.063321091</v>
      </c>
      <c r="W291" s="570" t="s">
        <v>229</v>
      </c>
      <c r="X291" s="615">
        <v>69.269619860991256</v>
      </c>
      <c r="Y291" s="615">
        <v>64.58710591979299</v>
      </c>
      <c r="Z291" s="615">
        <v>57.735006808225194</v>
      </c>
      <c r="AA291" s="615">
        <v>54.915360292394809</v>
      </c>
      <c r="AB291" s="615">
        <v>56.467329908845073</v>
      </c>
      <c r="AC291" s="615">
        <v>57.858047408728545</v>
      </c>
      <c r="AD291" s="615">
        <v>58.91730730513455</v>
      </c>
      <c r="AE291" s="615">
        <v>60.234397662097166</v>
      </c>
      <c r="AF291" s="615">
        <v>61.709807541812424</v>
      </c>
      <c r="AG291" s="615">
        <v>63.228322036678904</v>
      </c>
      <c r="AH291" s="618">
        <v>-6.0412978243123518</v>
      </c>
      <c r="AI291" s="593">
        <v>-1.0088113480259508E-2</v>
      </c>
      <c r="AK291" s="570" t="s">
        <v>229</v>
      </c>
      <c r="AL291" s="615">
        <v>0</v>
      </c>
      <c r="AM291" s="615">
        <v>0</v>
      </c>
      <c r="AN291" s="615">
        <v>76.533695099999989</v>
      </c>
      <c r="AO291" s="617">
        <v>69.269619860991256</v>
      </c>
      <c r="AP291" s="615">
        <v>64.58710591979299</v>
      </c>
      <c r="AQ291" s="615">
        <v>57.735006808225194</v>
      </c>
      <c r="AR291" s="615">
        <v>54.915360292394809</v>
      </c>
      <c r="AS291" s="615">
        <v>56.467329908845073</v>
      </c>
      <c r="AT291" s="615">
        <v>57.858047408728545</v>
      </c>
      <c r="AU291" s="615">
        <v>58.91730730513455</v>
      </c>
      <c r="AV291" s="615">
        <v>60.234397662097166</v>
      </c>
      <c r="AW291" s="615">
        <v>61.709807541812424</v>
      </c>
      <c r="AX291" s="617">
        <v>63.228322036678904</v>
      </c>
      <c r="AY291" s="616">
        <v>-6.0412978243123518</v>
      </c>
      <c r="AZ291" s="593">
        <v>-1.0088113480259508E-2</v>
      </c>
    </row>
    <row r="292" spans="2:52">
      <c r="C292" s="532"/>
      <c r="D292" s="550" t="s">
        <v>211</v>
      </c>
      <c r="E292" s="603">
        <v>330646231.38000005</v>
      </c>
      <c r="F292" s="603">
        <v>0</v>
      </c>
      <c r="G292" s="603">
        <v>0</v>
      </c>
      <c r="H292" s="550">
        <v>490463423.25999999</v>
      </c>
      <c r="I292" s="550">
        <v>422763064.42664242</v>
      </c>
      <c r="J292" s="550">
        <v>427196902.45634419</v>
      </c>
      <c r="K292" s="550">
        <v>441383649.17199999</v>
      </c>
      <c r="L292" s="550">
        <v>458893165.40130001</v>
      </c>
      <c r="M292" s="550">
        <v>477599444.53633249</v>
      </c>
      <c r="N292" s="550">
        <v>497143313.14974082</v>
      </c>
      <c r="O292" s="550">
        <v>514240108.47848433</v>
      </c>
      <c r="P292" s="550">
        <v>531096178.69044644</v>
      </c>
      <c r="Q292" s="550">
        <v>548475383.15770757</v>
      </c>
      <c r="R292" s="550">
        <v>566532192.73665023</v>
      </c>
      <c r="S292" s="569">
        <v>488.53234022056483</v>
      </c>
      <c r="T292" s="619">
        <v>3.3059376745168123E-2</v>
      </c>
      <c r="U292" s="570">
        <v>76068769.476650238</v>
      </c>
      <c r="W292" s="570" t="s">
        <v>211</v>
      </c>
      <c r="X292" s="615">
        <v>422.76306442664242</v>
      </c>
      <c r="Y292" s="615">
        <v>427.19690245634416</v>
      </c>
      <c r="Z292" s="615">
        <v>441.38364917199999</v>
      </c>
      <c r="AA292" s="615">
        <v>458.8931654013</v>
      </c>
      <c r="AB292" s="615">
        <v>477.5994445363325</v>
      </c>
      <c r="AC292" s="615">
        <v>497.14331314974083</v>
      </c>
      <c r="AD292" s="615">
        <v>514.24010847848433</v>
      </c>
      <c r="AE292" s="615">
        <v>531.09617869044644</v>
      </c>
      <c r="AF292" s="615">
        <v>548.4753831577076</v>
      </c>
      <c r="AG292" s="615">
        <v>566.53219273665025</v>
      </c>
      <c r="AH292" s="618">
        <v>143.76912831000783</v>
      </c>
      <c r="AI292" s="593">
        <v>3.3059376745168123E-2</v>
      </c>
      <c r="AK292" s="570" t="s">
        <v>211</v>
      </c>
      <c r="AL292" s="615">
        <v>0</v>
      </c>
      <c r="AM292" s="615">
        <v>0</v>
      </c>
      <c r="AN292" s="615">
        <v>490.46342326000001</v>
      </c>
      <c r="AO292" s="617">
        <v>422.76306442664242</v>
      </c>
      <c r="AP292" s="615">
        <v>427.19690245634416</v>
      </c>
      <c r="AQ292" s="615">
        <v>441.38364917199999</v>
      </c>
      <c r="AR292" s="615">
        <v>458.8931654013</v>
      </c>
      <c r="AS292" s="615">
        <v>477.5994445363325</v>
      </c>
      <c r="AT292" s="615">
        <v>497.14331314974083</v>
      </c>
      <c r="AU292" s="615">
        <v>514.24010847848433</v>
      </c>
      <c r="AV292" s="615">
        <v>531.09617869044644</v>
      </c>
      <c r="AW292" s="615">
        <v>548.4753831577076</v>
      </c>
      <c r="AX292" s="617">
        <v>566.53219273665025</v>
      </c>
      <c r="AY292" s="616">
        <v>143.76912831000783</v>
      </c>
      <c r="AZ292" s="593">
        <v>3.3059376745168123E-2</v>
      </c>
    </row>
    <row r="293" spans="2:52">
      <c r="C293" s="532"/>
      <c r="D293" s="550" t="s">
        <v>469</v>
      </c>
      <c r="E293" s="603">
        <v>310967085</v>
      </c>
      <c r="F293" s="603">
        <v>0</v>
      </c>
      <c r="G293" s="603">
        <v>0</v>
      </c>
      <c r="H293" s="550">
        <v>426006956</v>
      </c>
      <c r="I293" s="550">
        <v>495708877.27815062</v>
      </c>
      <c r="J293" s="550">
        <v>515004362.14898604</v>
      </c>
      <c r="K293" s="550">
        <v>549606259.35843229</v>
      </c>
      <c r="L293" s="550">
        <v>569828214.64148664</v>
      </c>
      <c r="M293" s="550">
        <v>598364586.43189073</v>
      </c>
      <c r="N293" s="550">
        <v>663037152.02192926</v>
      </c>
      <c r="O293" s="550">
        <v>733032026.01927531</v>
      </c>
      <c r="P293" s="550">
        <v>797063687.9617362</v>
      </c>
      <c r="Q293" s="550">
        <v>873220771.68682253</v>
      </c>
      <c r="R293" s="550">
        <v>934920261.01930368</v>
      </c>
      <c r="S293" s="620">
        <v>672.97861985680129</v>
      </c>
      <c r="T293" s="593">
        <v>7.3041282328656587E-2</v>
      </c>
      <c r="U293" s="570">
        <v>508913305.01930368</v>
      </c>
      <c r="W293" s="570" t="s">
        <v>469</v>
      </c>
      <c r="X293" s="615">
        <v>495.70887727815062</v>
      </c>
      <c r="Y293" s="615">
        <v>515.00436214898605</v>
      </c>
      <c r="Z293" s="615">
        <v>549.60625935843234</v>
      </c>
      <c r="AA293" s="615">
        <v>569.82821464148662</v>
      </c>
      <c r="AB293" s="615">
        <v>598.36458643189076</v>
      </c>
      <c r="AC293" s="615">
        <v>663.03715202192927</v>
      </c>
      <c r="AD293" s="615">
        <v>733.03202601927535</v>
      </c>
      <c r="AE293" s="615">
        <v>797.06368796173615</v>
      </c>
      <c r="AF293" s="615">
        <v>873.22077168682256</v>
      </c>
      <c r="AG293" s="615">
        <v>934.92026101930367</v>
      </c>
      <c r="AH293" s="618">
        <v>439.21138374115304</v>
      </c>
      <c r="AI293" s="593">
        <v>7.3041282328656587E-2</v>
      </c>
      <c r="AK293" s="570" t="s">
        <v>469</v>
      </c>
      <c r="AL293" s="621">
        <v>0</v>
      </c>
      <c r="AM293" s="621">
        <v>0</v>
      </c>
      <c r="AN293" s="621">
        <v>426.006956</v>
      </c>
      <c r="AO293" s="622">
        <v>495.70887727815062</v>
      </c>
      <c r="AP293" s="621">
        <v>515.00436214898605</v>
      </c>
      <c r="AQ293" s="621">
        <v>549.60625935843234</v>
      </c>
      <c r="AR293" s="621">
        <v>569.82821464148662</v>
      </c>
      <c r="AS293" s="621">
        <v>598.36458643189076</v>
      </c>
      <c r="AT293" s="621">
        <v>663.03715202192927</v>
      </c>
      <c r="AU293" s="621">
        <v>733.03202601927535</v>
      </c>
      <c r="AV293" s="621">
        <v>797.06368796173615</v>
      </c>
      <c r="AW293" s="621">
        <v>873.22077168682256</v>
      </c>
      <c r="AX293" s="622">
        <v>934.92026101930367</v>
      </c>
      <c r="AY293" s="616">
        <v>439.21138374115304</v>
      </c>
      <c r="AZ293" s="593">
        <v>7.3041282328656587E-2</v>
      </c>
    </row>
    <row r="294" spans="2:52">
      <c r="C294" s="614" t="s">
        <v>538</v>
      </c>
      <c r="D294" s="550" t="s">
        <v>539</v>
      </c>
      <c r="E294" s="603">
        <v>358994532.12</v>
      </c>
      <c r="F294" s="603">
        <v>0</v>
      </c>
      <c r="G294" s="603">
        <v>0</v>
      </c>
      <c r="H294" s="550">
        <v>594027297.42358315</v>
      </c>
      <c r="I294" s="550">
        <v>571258864.71492839</v>
      </c>
      <c r="J294" s="550">
        <v>545707370.19131637</v>
      </c>
      <c r="K294" s="550">
        <v>527192174.1858508</v>
      </c>
      <c r="L294" s="550">
        <v>531032815.05835414</v>
      </c>
      <c r="M294" s="550">
        <v>517529139.96233398</v>
      </c>
      <c r="N294" s="550">
        <v>487391484.79536414</v>
      </c>
      <c r="O294" s="550">
        <v>479735347.34063721</v>
      </c>
      <c r="P294" s="550">
        <v>485236609.22040147</v>
      </c>
      <c r="Q294" s="550">
        <v>487243089.75715566</v>
      </c>
      <c r="R294" s="550">
        <v>486107949.41919905</v>
      </c>
      <c r="S294" s="569">
        <v>511.84348446455414</v>
      </c>
      <c r="T294" s="593">
        <v>-1.7774769622244779E-2</v>
      </c>
      <c r="U294" s="570">
        <v>-107919348.0043841</v>
      </c>
      <c r="W294" s="623" t="s">
        <v>539</v>
      </c>
      <c r="X294" s="624">
        <v>571.25886471492834</v>
      </c>
      <c r="Y294" s="624">
        <v>545.70737019131639</v>
      </c>
      <c r="Z294" s="624">
        <v>527.19217418585083</v>
      </c>
      <c r="AA294" s="624">
        <v>531.03281505835412</v>
      </c>
      <c r="AB294" s="624">
        <v>517.52913996233394</v>
      </c>
      <c r="AC294" s="624">
        <v>487.39148479536414</v>
      </c>
      <c r="AD294" s="624">
        <v>479.73534734063719</v>
      </c>
      <c r="AE294" s="624">
        <v>485.23660922040148</v>
      </c>
      <c r="AF294" s="624">
        <v>487.24308975715564</v>
      </c>
      <c r="AG294" s="624">
        <v>486.10794941919903</v>
      </c>
      <c r="AH294" s="625">
        <v>-85.150915295729305</v>
      </c>
      <c r="AI294" s="626">
        <v>-1.7774769622244779E-2</v>
      </c>
      <c r="AK294" s="623" t="s">
        <v>539</v>
      </c>
      <c r="AL294" s="624">
        <v>0</v>
      </c>
      <c r="AM294" s="624">
        <v>0</v>
      </c>
      <c r="AN294" s="624">
        <v>594.02729742358315</v>
      </c>
      <c r="AO294" s="627">
        <v>571.25886471492834</v>
      </c>
      <c r="AP294" s="624">
        <v>545.70737019131639</v>
      </c>
      <c r="AQ294" s="624">
        <v>527.19217418585083</v>
      </c>
      <c r="AR294" s="624">
        <v>531.03281505835412</v>
      </c>
      <c r="AS294" s="624">
        <v>517.52913996233394</v>
      </c>
      <c r="AT294" s="624">
        <v>487.39148479536414</v>
      </c>
      <c r="AU294" s="624">
        <v>479.73534734063719</v>
      </c>
      <c r="AV294" s="624">
        <v>485.23660922040148</v>
      </c>
      <c r="AW294" s="624">
        <v>487.24308975715564</v>
      </c>
      <c r="AX294" s="627">
        <v>486.10794941919903</v>
      </c>
      <c r="AY294" s="616">
        <v>-85.150915295729305</v>
      </c>
      <c r="AZ294" s="593">
        <v>-1.7774769622244779E-2</v>
      </c>
    </row>
    <row r="295" spans="2:52" ht="15.75">
      <c r="C295" s="532"/>
      <c r="D295" s="605" t="s">
        <v>12</v>
      </c>
      <c r="E295" s="611">
        <v>1376223664.8899999</v>
      </c>
      <c r="F295" s="611">
        <v>0</v>
      </c>
      <c r="G295" s="611">
        <v>0</v>
      </c>
      <c r="H295" s="611">
        <v>1665581894.252583</v>
      </c>
      <c r="I295" s="611">
        <v>1650338939.7190828</v>
      </c>
      <c r="J295" s="611">
        <v>1650653659.8484166</v>
      </c>
      <c r="K295" s="611">
        <v>1675020533.8677065</v>
      </c>
      <c r="L295" s="611">
        <v>1726167404.3334634</v>
      </c>
      <c r="M295" s="611">
        <v>1767885416.3915629</v>
      </c>
      <c r="N295" s="611">
        <v>1822991255.6127121</v>
      </c>
      <c r="O295" s="611">
        <v>1910117505.8381271</v>
      </c>
      <c r="P295" s="611">
        <v>2003383411.8909395</v>
      </c>
      <c r="Q295" s="611">
        <v>2102785805.1593878</v>
      </c>
      <c r="R295" s="611">
        <v>2186551792.9176908</v>
      </c>
      <c r="S295" s="569">
        <v>1849.5895725579089</v>
      </c>
      <c r="T295" s="593">
        <v>3.1754308997961944E-2</v>
      </c>
      <c r="U295" s="570">
        <v>520969898.66510773</v>
      </c>
      <c r="W295" s="570" t="s">
        <v>12</v>
      </c>
      <c r="X295" s="615">
        <v>1650.3389397190829</v>
      </c>
      <c r="Y295" s="615">
        <v>1650.6536598484165</v>
      </c>
      <c r="Z295" s="615">
        <v>1675.0205338677065</v>
      </c>
      <c r="AA295" s="615">
        <v>1726.1674043334635</v>
      </c>
      <c r="AB295" s="615">
        <v>1767.885416391563</v>
      </c>
      <c r="AC295" s="615">
        <v>1822.9912556127122</v>
      </c>
      <c r="AD295" s="615">
        <v>1910.117505838127</v>
      </c>
      <c r="AE295" s="615">
        <v>2003.3834118909394</v>
      </c>
      <c r="AF295" s="615">
        <v>2102.785805159388</v>
      </c>
      <c r="AG295" s="615">
        <v>2186.5517929176908</v>
      </c>
      <c r="AH295" s="616">
        <v>536.21285319860795</v>
      </c>
      <c r="AI295" s="593">
        <v>3.1754308997961944E-2</v>
      </c>
      <c r="AK295" s="570" t="s">
        <v>12</v>
      </c>
      <c r="AL295" s="615">
        <v>0</v>
      </c>
      <c r="AM295" s="615">
        <v>0</v>
      </c>
      <c r="AN295" s="615">
        <v>1665.5818942525832</v>
      </c>
      <c r="AO295" s="615">
        <v>1650.3389397190826</v>
      </c>
      <c r="AP295" s="615">
        <v>1650.6536598484165</v>
      </c>
      <c r="AQ295" s="615">
        <v>1675.0205338677065</v>
      </c>
      <c r="AR295" s="615">
        <v>1726.1674043334633</v>
      </c>
      <c r="AS295" s="615">
        <v>1767.885416391563</v>
      </c>
      <c r="AT295" s="615">
        <v>1822.9912556127119</v>
      </c>
      <c r="AU295" s="615">
        <v>1910.117505838127</v>
      </c>
      <c r="AV295" s="615">
        <v>2003.3834118909394</v>
      </c>
      <c r="AW295" s="615">
        <v>2102.785805159388</v>
      </c>
      <c r="AX295" s="615">
        <v>2186.5517929176908</v>
      </c>
      <c r="AY295" s="616">
        <v>536.21285319860817</v>
      </c>
      <c r="AZ295" s="593">
        <v>3.1754308997961944E-2</v>
      </c>
    </row>
    <row r="296" spans="2:52">
      <c r="C296" s="532"/>
      <c r="D296" s="550" t="s">
        <v>540</v>
      </c>
      <c r="H296" s="550">
        <v>1665581894.2525833</v>
      </c>
      <c r="I296" s="550">
        <v>1650338939.7190828</v>
      </c>
      <c r="J296" s="550">
        <v>1650653659.8484166</v>
      </c>
      <c r="K296" s="550">
        <v>1675020533.8677065</v>
      </c>
      <c r="L296" s="550">
        <v>1726167404.3334632</v>
      </c>
      <c r="M296" s="550">
        <v>1767885416.3915629</v>
      </c>
      <c r="N296" s="550">
        <v>1822991255.6127119</v>
      </c>
      <c r="O296" s="550">
        <v>1910117505.8381269</v>
      </c>
      <c r="P296" s="550">
        <v>2003383411.8909395</v>
      </c>
      <c r="Q296" s="550">
        <v>2102785805.1593876</v>
      </c>
      <c r="R296" s="550">
        <v>2186551792.9176908</v>
      </c>
    </row>
    <row r="297" spans="2:52">
      <c r="B297" s="577">
        <v>0</v>
      </c>
      <c r="C297" s="532"/>
      <c r="D297" s="550" t="s">
        <v>57</v>
      </c>
      <c r="H297" s="550">
        <v>0</v>
      </c>
      <c r="I297" s="550">
        <v>0</v>
      </c>
      <c r="J297" s="550">
        <v>0</v>
      </c>
      <c r="K297" s="550">
        <v>0</v>
      </c>
      <c r="L297" s="550">
        <v>0</v>
      </c>
      <c r="M297" s="550">
        <v>0</v>
      </c>
      <c r="N297" s="550">
        <v>0</v>
      </c>
      <c r="O297" s="550">
        <v>0</v>
      </c>
      <c r="P297" s="550">
        <v>0</v>
      </c>
      <c r="Q297" s="550">
        <v>0</v>
      </c>
      <c r="R297" s="550">
        <v>0</v>
      </c>
    </row>
    <row r="298" spans="2:52">
      <c r="H298" s="610">
        <v>1665.581894252583</v>
      </c>
      <c r="I298" s="610">
        <v>1650.3389397190829</v>
      </c>
      <c r="J298" s="550"/>
      <c r="K298" s="610">
        <v>9.4386396151235097</v>
      </c>
      <c r="L298" s="593"/>
      <c r="M298" s="550"/>
      <c r="N298" s="550"/>
      <c r="O298" s="550"/>
      <c r="P298" s="550"/>
      <c r="Q298" s="550"/>
      <c r="R298" s="550"/>
    </row>
    <row r="299" spans="2:52">
      <c r="H299" s="628" t="e">
        <v>#DIV/0!</v>
      </c>
      <c r="I299" s="628" t="e">
        <v>#DIV/0!</v>
      </c>
      <c r="J299" s="550"/>
      <c r="K299" s="628">
        <v>1.8854004076067632E-3</v>
      </c>
      <c r="L299" s="593"/>
      <c r="M299" s="550"/>
      <c r="AB299" s="629"/>
    </row>
    <row r="300" spans="2:52">
      <c r="H300" s="550"/>
      <c r="I300" s="550"/>
      <c r="J300" s="550"/>
      <c r="K300" s="628" t="e">
        <v>#DIV/0!</v>
      </c>
      <c r="L300" s="593"/>
      <c r="M300" s="550"/>
    </row>
    <row r="301" spans="2:52" ht="15.75">
      <c r="D301" s="535" t="s">
        <v>541</v>
      </c>
      <c r="J301" s="550"/>
      <c r="L301" s="593"/>
      <c r="M301" s="550"/>
    </row>
    <row r="302" spans="2:52">
      <c r="D302" s="550" t="s">
        <v>542</v>
      </c>
      <c r="I302" s="570">
        <v>29178395.783908639</v>
      </c>
      <c r="J302" s="550">
        <v>29.178395783908638</v>
      </c>
      <c r="K302" s="630">
        <v>0.02</v>
      </c>
      <c r="L302" s="593"/>
      <c r="M302" s="550"/>
    </row>
    <row r="303" spans="2:52">
      <c r="D303" s="550" t="s">
        <v>232</v>
      </c>
      <c r="I303" s="570">
        <v>62160117.654461436</v>
      </c>
      <c r="J303" s="550">
        <v>62.160117654461438</v>
      </c>
      <c r="K303" s="630">
        <v>0.04</v>
      </c>
      <c r="L303" s="593"/>
      <c r="M303" s="550"/>
    </row>
    <row r="304" spans="2:52">
      <c r="D304" s="550" t="s">
        <v>211</v>
      </c>
      <c r="I304" s="570">
        <v>422763064.42664242</v>
      </c>
      <c r="J304" s="550">
        <v>422.76306442664242</v>
      </c>
      <c r="K304" s="630">
        <v>0.26</v>
      </c>
      <c r="L304" s="593"/>
      <c r="M304" s="550"/>
    </row>
    <row r="305" spans="3:18">
      <c r="D305" s="550" t="s">
        <v>229</v>
      </c>
      <c r="I305" s="570">
        <v>69269619.860991254</v>
      </c>
      <c r="J305" s="550">
        <v>69.269619860991256</v>
      </c>
      <c r="K305" s="630">
        <v>0.04</v>
      </c>
      <c r="L305" s="593"/>
      <c r="M305" s="550"/>
    </row>
    <row r="306" spans="3:18">
      <c r="D306" s="550" t="s">
        <v>543</v>
      </c>
      <c r="I306" s="570">
        <v>495708877.27815062</v>
      </c>
      <c r="J306" s="550">
        <v>495.70887727815062</v>
      </c>
      <c r="K306" s="630">
        <v>0.3</v>
      </c>
      <c r="L306" s="593"/>
      <c r="M306" s="550"/>
    </row>
    <row r="307" spans="3:18">
      <c r="D307" s="550" t="s">
        <v>231</v>
      </c>
      <c r="I307" s="570">
        <v>325843324.81145149</v>
      </c>
      <c r="J307" s="550">
        <v>325.84332481145151</v>
      </c>
      <c r="K307" s="630">
        <v>0.2</v>
      </c>
      <c r="L307" s="593"/>
      <c r="M307" s="550"/>
    </row>
    <row r="308" spans="3:18">
      <c r="D308" s="530" t="s">
        <v>215</v>
      </c>
      <c r="I308" s="631">
        <v>245415539.90347689</v>
      </c>
      <c r="J308" s="550">
        <v>245.41553990347688</v>
      </c>
      <c r="K308" s="630">
        <v>0.15</v>
      </c>
      <c r="L308" s="632"/>
      <c r="M308" s="550"/>
    </row>
    <row r="309" spans="3:18">
      <c r="D309" s="550" t="s">
        <v>12</v>
      </c>
      <c r="I309" s="631">
        <v>1650338939.7190828</v>
      </c>
      <c r="J309" s="631">
        <v>1650.3389397190829</v>
      </c>
      <c r="K309" s="558">
        <v>1.0099999999999998</v>
      </c>
      <c r="L309" s="632"/>
      <c r="M309" s="550"/>
    </row>
    <row r="310" spans="3:18">
      <c r="I310" s="550"/>
      <c r="J310" s="593"/>
      <c r="K310" s="593"/>
      <c r="L310" s="550"/>
    </row>
    <row r="311" spans="3:18">
      <c r="C311" s="609"/>
      <c r="E311" s="546" t="s">
        <v>544</v>
      </c>
      <c r="F311" s="546" t="s">
        <v>544</v>
      </c>
      <c r="G311" s="546" t="s">
        <v>544</v>
      </c>
      <c r="H311" s="546" t="s">
        <v>544</v>
      </c>
      <c r="I311" s="546" t="s">
        <v>544</v>
      </c>
      <c r="J311" s="546" t="s">
        <v>544</v>
      </c>
      <c r="K311" s="546" t="s">
        <v>544</v>
      </c>
      <c r="L311" s="546" t="s">
        <v>544</v>
      </c>
      <c r="M311" s="546" t="s">
        <v>544</v>
      </c>
      <c r="N311" s="546" t="s">
        <v>544</v>
      </c>
    </row>
    <row r="312" spans="3:18" ht="15.75">
      <c r="C312" s="609"/>
      <c r="E312" s="596">
        <v>2002</v>
      </c>
      <c r="F312" s="596">
        <v>2003</v>
      </c>
      <c r="G312" s="596">
        <v>2004</v>
      </c>
      <c r="H312" s="596">
        <v>2005</v>
      </c>
      <c r="I312" s="596">
        <v>2006</v>
      </c>
      <c r="J312" s="596">
        <v>2007</v>
      </c>
      <c r="K312" s="596">
        <v>2008</v>
      </c>
      <c r="L312" s="596">
        <v>2009</v>
      </c>
      <c r="M312" s="596">
        <v>2010</v>
      </c>
      <c r="N312" s="596">
        <v>2011</v>
      </c>
    </row>
    <row r="313" spans="3:18">
      <c r="D313" s="550" t="s">
        <v>545</v>
      </c>
      <c r="E313" s="551">
        <v>98204588</v>
      </c>
      <c r="F313" s="551">
        <v>49022212</v>
      </c>
      <c r="G313" s="551">
        <v>24664267</v>
      </c>
      <c r="H313" s="551">
        <v>20003299</v>
      </c>
      <c r="I313" s="551">
        <v>26983896</v>
      </c>
      <c r="J313" s="551">
        <v>21467644</v>
      </c>
      <c r="K313" s="551">
        <v>18864154</v>
      </c>
      <c r="L313" s="551">
        <v>37445935.710000001</v>
      </c>
      <c r="M313" s="551">
        <v>42424981.82</v>
      </c>
      <c r="N313" s="551">
        <v>46855395.609999999</v>
      </c>
      <c r="Q313" s="530" t="s">
        <v>955</v>
      </c>
    </row>
    <row r="314" spans="3:18">
      <c r="C314" s="609"/>
      <c r="D314" s="550" t="s">
        <v>546</v>
      </c>
      <c r="E314" s="551">
        <v>162924480.30855149</v>
      </c>
      <c r="F314" s="551">
        <v>101821546</v>
      </c>
      <c r="G314" s="551">
        <v>141558000.08993334</v>
      </c>
      <c r="H314" s="551">
        <v>139392165.87400001</v>
      </c>
      <c r="I314" s="551">
        <v>187437097.54000002</v>
      </c>
      <c r="J314" s="551">
        <v>162752726.79080001</v>
      </c>
      <c r="K314" s="551">
        <v>249016192</v>
      </c>
      <c r="L314" s="551">
        <v>125253452</v>
      </c>
      <c r="M314" s="551">
        <v>130713907</v>
      </c>
      <c r="N314" s="551">
        <v>180923481</v>
      </c>
      <c r="P314" s="550" t="s">
        <v>542</v>
      </c>
      <c r="Q314" s="632">
        <v>23026146.847088125</v>
      </c>
      <c r="R314" s="557">
        <v>23</v>
      </c>
    </row>
    <row r="315" spans="3:18">
      <c r="C315" s="609"/>
      <c r="D315" s="550" t="s">
        <v>547</v>
      </c>
      <c r="E315" s="551">
        <v>211873631.47999999</v>
      </c>
      <c r="F315" s="551">
        <v>202407762</v>
      </c>
      <c r="G315" s="551">
        <v>207069664.22999999</v>
      </c>
      <c r="H315" s="551">
        <v>212777637.16000003</v>
      </c>
      <c r="I315" s="551">
        <v>232051946.26999998</v>
      </c>
      <c r="J315" s="551">
        <v>247214536.32000002</v>
      </c>
      <c r="K315" s="551">
        <v>265791066.01999995</v>
      </c>
      <c r="L315" s="551">
        <v>278912383.91999996</v>
      </c>
      <c r="M315" s="551">
        <v>284326190.80000001</v>
      </c>
      <c r="N315" s="551">
        <v>304160384.72000003</v>
      </c>
      <c r="P315" s="550" t="s">
        <v>232</v>
      </c>
      <c r="Q315" s="632">
        <v>-2866811.3455305174</v>
      </c>
      <c r="R315" s="557">
        <v>-2.9</v>
      </c>
    </row>
    <row r="316" spans="3:18">
      <c r="C316" s="609"/>
      <c r="D316" s="550" t="s">
        <v>548</v>
      </c>
      <c r="E316" s="551">
        <v>141027444.94999999</v>
      </c>
      <c r="F316" s="551">
        <v>104424065.45</v>
      </c>
      <c r="G316" s="551">
        <v>124611209.68000001</v>
      </c>
      <c r="H316" s="551">
        <v>95004370.89000003</v>
      </c>
      <c r="I316" s="551">
        <v>91366174.760000005</v>
      </c>
      <c r="J316" s="551">
        <v>95000000</v>
      </c>
      <c r="K316" s="551">
        <v>42889419</v>
      </c>
      <c r="L316" s="551">
        <v>30092219.529999994</v>
      </c>
      <c r="M316" s="551">
        <v>36700000</v>
      </c>
      <c r="N316" s="551">
        <v>45000000</v>
      </c>
      <c r="P316" s="550" t="s">
        <v>229</v>
      </c>
      <c r="Q316" s="632">
        <v>-14354259.568596445</v>
      </c>
      <c r="R316" s="557">
        <v>-14.4</v>
      </c>
    </row>
    <row r="317" spans="3:18">
      <c r="D317" s="368" t="s">
        <v>528</v>
      </c>
      <c r="E317" s="551">
        <v>5910924.5099999998</v>
      </c>
      <c r="F317" s="551">
        <v>5910921.1100000003</v>
      </c>
      <c r="G317" s="551">
        <v>6212595.04</v>
      </c>
      <c r="H317" s="551">
        <v>7301122.9099999992</v>
      </c>
      <c r="I317" s="551">
        <v>6604394.1999999993</v>
      </c>
      <c r="J317" s="551">
        <v>2691647.74</v>
      </c>
      <c r="K317" s="551">
        <v>2700447</v>
      </c>
      <c r="L317" s="551">
        <v>2691042.5200000005</v>
      </c>
      <c r="M317" s="551">
        <v>2699524.6099999994</v>
      </c>
      <c r="N317" s="551">
        <v>2522320.8999999985</v>
      </c>
      <c r="P317" s="550" t="s">
        <v>211</v>
      </c>
      <c r="Q317" s="632">
        <v>36130100.974657595</v>
      </c>
      <c r="R317" s="557">
        <v>36.1</v>
      </c>
    </row>
    <row r="318" spans="3:18">
      <c r="D318" s="550" t="s">
        <v>549</v>
      </c>
      <c r="E318" s="551">
        <v>19845353.460000001</v>
      </c>
      <c r="F318" s="551">
        <v>21014836.25</v>
      </c>
      <c r="G318" s="551">
        <v>22237366</v>
      </c>
      <c r="H318" s="551">
        <v>52387500</v>
      </c>
      <c r="I318" s="551">
        <v>0</v>
      </c>
      <c r="J318" s="551">
        <v>0</v>
      </c>
      <c r="K318" s="551">
        <v>0</v>
      </c>
      <c r="L318" s="551">
        <v>0</v>
      </c>
      <c r="M318" s="551">
        <v>0</v>
      </c>
      <c r="N318" s="551">
        <v>0</v>
      </c>
      <c r="P318" s="550" t="s">
        <v>543</v>
      </c>
      <c r="Q318" s="632">
        <v>74119337.363336027</v>
      </c>
      <c r="R318" s="557">
        <v>74.099999999999994</v>
      </c>
    </row>
    <row r="319" spans="3:18">
      <c r="D319" s="550" t="s">
        <v>550</v>
      </c>
      <c r="E319" s="551">
        <v>2307745.27</v>
      </c>
      <c r="F319" s="551">
        <v>2938565.57</v>
      </c>
      <c r="G319" s="551">
        <v>3516395.39</v>
      </c>
      <c r="H319" s="551">
        <v>3072745.38</v>
      </c>
      <c r="I319" s="551">
        <v>3747779.3</v>
      </c>
      <c r="J319" s="551">
        <v>4521248.3600000003</v>
      </c>
      <c r="K319" s="551">
        <v>4367468.1100000003</v>
      </c>
      <c r="L319" s="551">
        <v>5488655.6200000001</v>
      </c>
      <c r="M319" s="551">
        <v>6655920.9199999999</v>
      </c>
      <c r="N319" s="551">
        <v>7311826.5</v>
      </c>
      <c r="P319" s="550" t="s">
        <v>551</v>
      </c>
      <c r="Q319" s="632">
        <v>-40226049.656574249</v>
      </c>
      <c r="R319" s="557">
        <v>-40.200000000000003</v>
      </c>
    </row>
    <row r="320" spans="3:18">
      <c r="D320" s="550"/>
      <c r="E320" s="550"/>
      <c r="F320" s="550"/>
      <c r="G320" s="550"/>
      <c r="H320" s="550"/>
      <c r="I320" s="550"/>
      <c r="Q320" s="632"/>
      <c r="R320" s="557">
        <v>75.7</v>
      </c>
    </row>
    <row r="321" spans="2:16">
      <c r="C321" s="591" t="s">
        <v>552</v>
      </c>
      <c r="D321" s="550" t="s">
        <v>542</v>
      </c>
      <c r="E321" s="570">
        <v>261129068.30855149</v>
      </c>
      <c r="F321" s="570">
        <v>150843758</v>
      </c>
      <c r="G321" s="570">
        <v>166222267.08993334</v>
      </c>
      <c r="H321" s="570">
        <v>159395464.87400001</v>
      </c>
      <c r="I321" s="570">
        <v>214420993.54000002</v>
      </c>
      <c r="J321" s="570">
        <v>184220370.79080001</v>
      </c>
      <c r="K321" s="570">
        <v>267880346</v>
      </c>
      <c r="L321" s="570">
        <v>162699387.71000001</v>
      </c>
      <c r="M321" s="570">
        <v>173138888.81999999</v>
      </c>
      <c r="N321" s="570">
        <v>227778876.61000001</v>
      </c>
    </row>
    <row r="322" spans="2:16">
      <c r="D322" s="550" t="s">
        <v>232</v>
      </c>
      <c r="E322" s="551">
        <v>34780483.019999996</v>
      </c>
      <c r="F322" s="551">
        <v>36678961</v>
      </c>
      <c r="G322" s="551">
        <v>39829403</v>
      </c>
      <c r="H322" s="551">
        <v>33178000</v>
      </c>
      <c r="I322" s="551">
        <v>31821860</v>
      </c>
      <c r="J322" s="551">
        <v>38212241.759999998</v>
      </c>
      <c r="K322" s="551">
        <v>49341312</v>
      </c>
      <c r="L322" s="551">
        <v>75600000</v>
      </c>
      <c r="M322" s="551">
        <v>62401660.000000007</v>
      </c>
      <c r="N322" s="551">
        <v>48162400</v>
      </c>
    </row>
    <row r="323" spans="2:16">
      <c r="C323" s="591" t="s">
        <v>553</v>
      </c>
      <c r="D323" s="550" t="s">
        <v>554</v>
      </c>
      <c r="E323" s="551">
        <v>20707008.559999999</v>
      </c>
      <c r="F323" s="551">
        <v>17856781.510000002</v>
      </c>
      <c r="G323" s="551">
        <v>37042688.740000002</v>
      </c>
      <c r="H323" s="551">
        <v>60036107.050000004</v>
      </c>
      <c r="I323" s="551">
        <v>101842333.3</v>
      </c>
      <c r="J323" s="551">
        <v>38322493.189999998</v>
      </c>
      <c r="K323" s="551">
        <v>100587672.31</v>
      </c>
      <c r="L323" s="551">
        <v>84093714.770000011</v>
      </c>
      <c r="M323" s="551">
        <v>121886398.94</v>
      </c>
      <c r="N323" s="551">
        <v>99674539.780000001</v>
      </c>
    </row>
    <row r="324" spans="2:16">
      <c r="D324" s="550" t="s">
        <v>211</v>
      </c>
      <c r="E324" s="551">
        <v>222024896</v>
      </c>
      <c r="F324" s="551">
        <v>238785652</v>
      </c>
      <c r="G324" s="551">
        <v>254483601</v>
      </c>
      <c r="H324" s="551">
        <v>273287219</v>
      </c>
      <c r="I324" s="551">
        <v>324565924</v>
      </c>
      <c r="J324" s="551">
        <v>309439519.27999997</v>
      </c>
      <c r="K324" s="551">
        <v>351924749.53999996</v>
      </c>
      <c r="L324" s="551">
        <v>344618779.05999994</v>
      </c>
      <c r="M324" s="551">
        <v>335369796.7299999</v>
      </c>
      <c r="N324" s="551">
        <v>330646231.38000005</v>
      </c>
    </row>
    <row r="325" spans="2:16">
      <c r="C325" s="581"/>
      <c r="D325" s="550" t="s">
        <v>543</v>
      </c>
      <c r="E325" s="551">
        <v>171040783.58333331</v>
      </c>
      <c r="F325" s="551">
        <v>241143955.93333334</v>
      </c>
      <c r="G325" s="551">
        <v>251148649.52333331</v>
      </c>
      <c r="H325" s="551">
        <v>233868843</v>
      </c>
      <c r="I325" s="551">
        <v>218918524</v>
      </c>
      <c r="J325" s="551">
        <v>207384863.99999997</v>
      </c>
      <c r="K325" s="551">
        <v>215280998</v>
      </c>
      <c r="L325" s="551">
        <v>269470893.75</v>
      </c>
      <c r="M325" s="551">
        <v>307503150.08333337</v>
      </c>
      <c r="N325" s="551">
        <v>310967085</v>
      </c>
    </row>
    <row r="326" spans="2:16">
      <c r="C326" s="633" t="s">
        <v>538</v>
      </c>
      <c r="D326" s="550" t="s">
        <v>539</v>
      </c>
      <c r="E326" s="550">
        <v>380965099.6699999</v>
      </c>
      <c r="F326" s="550">
        <v>336696150.38</v>
      </c>
      <c r="G326" s="550">
        <v>363647230.33999997</v>
      </c>
      <c r="H326" s="550">
        <v>370543376.34000009</v>
      </c>
      <c r="I326" s="550">
        <v>333770294.52999997</v>
      </c>
      <c r="J326" s="550">
        <v>349427432.42000008</v>
      </c>
      <c r="K326" s="550">
        <v>315748400.13</v>
      </c>
      <c r="L326" s="550">
        <v>317184301.58999991</v>
      </c>
      <c r="M326" s="550">
        <v>330381636.33000004</v>
      </c>
      <c r="N326" s="550">
        <v>358994532.12</v>
      </c>
    </row>
    <row r="327" spans="2:16">
      <c r="C327" s="581"/>
      <c r="D327" s="550"/>
      <c r="E327" s="550"/>
      <c r="F327" s="550"/>
      <c r="G327" s="550"/>
      <c r="H327" s="550"/>
      <c r="I327" s="550"/>
      <c r="K327" s="632"/>
    </row>
    <row r="328" spans="2:16" ht="15.75">
      <c r="C328" s="532"/>
      <c r="D328" s="535" t="s">
        <v>555</v>
      </c>
      <c r="E328" s="558">
        <v>0.10729686970279127</v>
      </c>
      <c r="F328" s="558">
        <v>0.11754706443580853</v>
      </c>
    </row>
    <row r="329" spans="2:16" ht="15.75">
      <c r="C329" s="532"/>
      <c r="D329" s="555" t="s">
        <v>473</v>
      </c>
      <c r="E329" s="539">
        <v>2014</v>
      </c>
      <c r="F329" s="539">
        <v>2015</v>
      </c>
      <c r="G329" s="539">
        <v>2016</v>
      </c>
      <c r="H329" s="539">
        <v>2017</v>
      </c>
      <c r="I329" s="539">
        <v>2018</v>
      </c>
      <c r="J329" s="539">
        <v>2019</v>
      </c>
      <c r="K329" s="539">
        <v>2020</v>
      </c>
      <c r="L329" s="539">
        <v>2021</v>
      </c>
      <c r="M329" s="539">
        <v>2022</v>
      </c>
      <c r="N329" s="539">
        <v>2023</v>
      </c>
      <c r="O329" s="539">
        <v>2024</v>
      </c>
    </row>
    <row r="330" spans="2:16">
      <c r="C330" s="532"/>
      <c r="D330" s="530" t="s">
        <v>556</v>
      </c>
      <c r="E330" s="570">
        <v>474735000</v>
      </c>
      <c r="F330" s="570">
        <v>505135000</v>
      </c>
      <c r="G330" s="570">
        <v>542520000</v>
      </c>
      <c r="H330" s="570">
        <v>584275000</v>
      </c>
      <c r="I330" s="570">
        <v>635280000</v>
      </c>
      <c r="J330" s="570">
        <v>746695000</v>
      </c>
      <c r="K330" s="570">
        <v>882085000</v>
      </c>
      <c r="L330" s="570">
        <v>1078875000</v>
      </c>
      <c r="M330" s="570">
        <v>1132400000</v>
      </c>
      <c r="N330" s="570">
        <v>1146165000</v>
      </c>
      <c r="O330" s="570">
        <v>1140850000</v>
      </c>
    </row>
    <row r="331" spans="2:16">
      <c r="C331" s="532"/>
      <c r="D331" s="530" t="s">
        <v>557</v>
      </c>
      <c r="E331" s="570">
        <v>3949765000</v>
      </c>
      <c r="F331" s="570">
        <v>3792165000</v>
      </c>
      <c r="G331" s="570">
        <v>3623340000</v>
      </c>
      <c r="H331" s="570">
        <v>3442715000</v>
      </c>
      <c r="I331" s="570">
        <v>3281890000</v>
      </c>
      <c r="J331" s="570">
        <v>3120350000</v>
      </c>
      <c r="K331" s="570">
        <v>2943380000</v>
      </c>
      <c r="L331" s="570">
        <v>2727055000</v>
      </c>
      <c r="M331" s="570">
        <v>2646570000</v>
      </c>
      <c r="N331" s="570">
        <v>2598735000</v>
      </c>
      <c r="O331" s="570">
        <v>2557716470.0008059</v>
      </c>
    </row>
    <row r="332" spans="2:16">
      <c r="C332" s="532"/>
      <c r="D332" s="530" t="s">
        <v>558</v>
      </c>
      <c r="E332" s="570">
        <v>132275000</v>
      </c>
      <c r="F332" s="570">
        <v>115210000</v>
      </c>
      <c r="G332" s="570">
        <v>97175000</v>
      </c>
      <c r="H332" s="570">
        <v>78390000</v>
      </c>
      <c r="I332" s="570">
        <v>63220000</v>
      </c>
      <c r="J332" s="570">
        <v>51820000</v>
      </c>
      <c r="K332" s="570">
        <v>39950000</v>
      </c>
      <c r="L332" s="570">
        <v>33515000</v>
      </c>
      <c r="M332" s="570">
        <v>26660000</v>
      </c>
      <c r="N332" s="570">
        <v>25495000</v>
      </c>
      <c r="O332" s="570">
        <v>24270000</v>
      </c>
      <c r="P332" s="530" t="s">
        <v>559</v>
      </c>
    </row>
    <row r="333" spans="2:16" ht="15.75">
      <c r="C333" s="532"/>
      <c r="D333" s="535" t="s">
        <v>12</v>
      </c>
      <c r="E333" s="611">
        <v>4556775000</v>
      </c>
      <c r="F333" s="611">
        <v>4412510000</v>
      </c>
      <c r="G333" s="611">
        <v>4263035000</v>
      </c>
      <c r="H333" s="611">
        <v>4105380000</v>
      </c>
      <c r="I333" s="611">
        <v>3980390000</v>
      </c>
      <c r="J333" s="611">
        <v>3918865000</v>
      </c>
      <c r="K333" s="611">
        <v>3865415000</v>
      </c>
      <c r="L333" s="611">
        <v>3839445000</v>
      </c>
      <c r="M333" s="611">
        <v>3805630000</v>
      </c>
      <c r="N333" s="611">
        <v>3770395000</v>
      </c>
      <c r="O333" s="595">
        <v>3722836470.0008059</v>
      </c>
      <c r="P333" s="570">
        <v>-833938529.99919415</v>
      </c>
    </row>
    <row r="334" spans="2:16">
      <c r="C334" s="532"/>
    </row>
    <row r="335" spans="2:16">
      <c r="B335" s="577">
        <v>0</v>
      </c>
      <c r="C335" s="532"/>
      <c r="D335" s="530" t="s">
        <v>57</v>
      </c>
      <c r="E335" s="570">
        <v>0</v>
      </c>
      <c r="F335" s="570">
        <v>0</v>
      </c>
      <c r="G335" s="570">
        <v>0</v>
      </c>
      <c r="H335" s="570">
        <v>0</v>
      </c>
      <c r="I335" s="570">
        <v>0</v>
      </c>
      <c r="J335" s="570">
        <v>0</v>
      </c>
      <c r="K335" s="570">
        <v>0</v>
      </c>
      <c r="L335" s="570">
        <v>0</v>
      </c>
      <c r="M335" s="570">
        <v>0</v>
      </c>
      <c r="N335" s="570">
        <v>0</v>
      </c>
      <c r="O335" s="570">
        <v>0</v>
      </c>
    </row>
    <row r="336" spans="2:16">
      <c r="C336" s="532"/>
      <c r="E336" s="634">
        <v>0.10729686970279127</v>
      </c>
      <c r="F336" s="634">
        <v>0.11754706443580853</v>
      </c>
      <c r="G336" s="634">
        <v>0.1302300125304259</v>
      </c>
      <c r="H336" s="634">
        <v>0.1450897568655497</v>
      </c>
      <c r="I336" s="634">
        <v>0.16217830729838123</v>
      </c>
      <c r="J336" s="634">
        <v>0.19309188282008613</v>
      </c>
      <c r="K336" s="634">
        <v>0.23058242592730557</v>
      </c>
      <c r="L336" s="634">
        <v>0.28347210799988437</v>
      </c>
      <c r="M336" s="634">
        <v>0.29965837251949606</v>
      </c>
      <c r="N336" s="634">
        <v>0.30606024192902348</v>
      </c>
      <c r="O336" s="634">
        <v>0.30845734671891711</v>
      </c>
    </row>
    <row r="337" spans="3:15">
      <c r="C337" s="532"/>
      <c r="J337" s="570"/>
    </row>
    <row r="338" spans="3:15">
      <c r="C338" s="532"/>
    </row>
    <row r="339" spans="3:15" ht="15.75">
      <c r="C339" s="532"/>
      <c r="D339" s="635" t="s">
        <v>560</v>
      </c>
      <c r="E339" s="550"/>
      <c r="F339" s="550"/>
      <c r="G339" s="550"/>
      <c r="H339" s="550"/>
    </row>
    <row r="340" spans="3:15">
      <c r="C340" s="532"/>
      <c r="D340" s="636" t="s">
        <v>561</v>
      </c>
      <c r="G340" s="550"/>
    </row>
    <row r="341" spans="3:15">
      <c r="C341" s="532"/>
      <c r="D341" s="637" t="s">
        <v>562</v>
      </c>
    </row>
    <row r="342" spans="3:15">
      <c r="C342" s="532"/>
      <c r="D342" s="638" t="s">
        <v>563</v>
      </c>
      <c r="E342" s="550">
        <v>3949765000</v>
      </c>
      <c r="F342" s="550">
        <v>3792165000</v>
      </c>
      <c r="G342" s="550">
        <v>3623340000</v>
      </c>
      <c r="H342" s="550">
        <v>3442715000</v>
      </c>
      <c r="I342" s="550">
        <v>3281890000</v>
      </c>
      <c r="J342" s="550">
        <v>3120350000</v>
      </c>
      <c r="K342" s="550">
        <v>2943380000</v>
      </c>
      <c r="L342" s="550">
        <v>2727055000</v>
      </c>
      <c r="M342" s="550">
        <v>2546570000</v>
      </c>
      <c r="N342" s="550">
        <v>2368735000</v>
      </c>
      <c r="O342" s="550">
        <v>2208625000</v>
      </c>
    </row>
    <row r="343" spans="3:15">
      <c r="C343" s="532"/>
      <c r="D343" s="638" t="s">
        <v>564</v>
      </c>
      <c r="E343" s="550">
        <v>474735000</v>
      </c>
      <c r="F343" s="550">
        <v>505135000</v>
      </c>
      <c r="G343" s="550">
        <v>542520000</v>
      </c>
      <c r="H343" s="550">
        <v>584275000</v>
      </c>
      <c r="I343" s="550">
        <v>595280000</v>
      </c>
      <c r="J343" s="550">
        <v>606695000</v>
      </c>
      <c r="K343" s="550">
        <v>632085000</v>
      </c>
      <c r="L343" s="550">
        <v>698875000</v>
      </c>
      <c r="M343" s="550">
        <v>722400000</v>
      </c>
      <c r="N343" s="550">
        <v>736165000</v>
      </c>
      <c r="O343" s="550">
        <v>730850000</v>
      </c>
    </row>
    <row r="344" spans="3:15" ht="15.75">
      <c r="C344" s="532"/>
      <c r="D344" s="638" t="s">
        <v>12</v>
      </c>
      <c r="E344" s="605">
        <v>4424500000</v>
      </c>
      <c r="F344" s="605">
        <v>4297300000</v>
      </c>
      <c r="G344" s="605">
        <v>4165860000</v>
      </c>
      <c r="H344" s="605">
        <v>4026990000</v>
      </c>
      <c r="I344" s="605">
        <v>3877170000</v>
      </c>
      <c r="J344" s="605">
        <v>3727045000</v>
      </c>
      <c r="K344" s="605">
        <v>3575465000</v>
      </c>
      <c r="L344" s="605">
        <v>3425930000</v>
      </c>
      <c r="M344" s="605">
        <v>3268970000</v>
      </c>
      <c r="N344" s="605">
        <v>3104900000</v>
      </c>
      <c r="O344" s="605">
        <v>2939475000</v>
      </c>
    </row>
    <row r="345" spans="3:15">
      <c r="C345" s="532"/>
      <c r="D345" s="637" t="s">
        <v>565</v>
      </c>
      <c r="E345" s="550"/>
      <c r="F345" s="550"/>
      <c r="G345" s="550"/>
      <c r="H345" s="550"/>
      <c r="I345" s="550"/>
      <c r="J345" s="550"/>
      <c r="K345" s="550"/>
      <c r="L345" s="550"/>
      <c r="M345" s="550"/>
      <c r="N345" s="550"/>
      <c r="O345" s="550"/>
    </row>
    <row r="346" spans="3:15">
      <c r="C346" s="532"/>
      <c r="D346" s="638" t="s">
        <v>566</v>
      </c>
      <c r="E346" s="550">
        <v>0</v>
      </c>
      <c r="F346" s="550">
        <v>0</v>
      </c>
      <c r="G346" s="550">
        <v>0</v>
      </c>
      <c r="H346" s="550">
        <v>0</v>
      </c>
      <c r="I346" s="550">
        <v>0</v>
      </c>
      <c r="J346" s="550">
        <v>0</v>
      </c>
      <c r="K346" s="550">
        <v>0</v>
      </c>
      <c r="L346" s="550">
        <v>0</v>
      </c>
      <c r="M346" s="550">
        <v>100000000</v>
      </c>
      <c r="N346" s="550">
        <v>230000000</v>
      </c>
      <c r="O346" s="550">
        <v>349091470.00080568</v>
      </c>
    </row>
    <row r="347" spans="3:15">
      <c r="C347" s="532"/>
      <c r="D347" s="638" t="s">
        <v>567</v>
      </c>
      <c r="E347" s="550">
        <v>0</v>
      </c>
      <c r="F347" s="550">
        <v>0</v>
      </c>
      <c r="G347" s="550">
        <v>0</v>
      </c>
      <c r="H347" s="550">
        <v>0</v>
      </c>
      <c r="I347" s="550">
        <v>40000000</v>
      </c>
      <c r="J347" s="550">
        <v>140000000</v>
      </c>
      <c r="K347" s="550">
        <v>250000000</v>
      </c>
      <c r="L347" s="550">
        <v>380000000</v>
      </c>
      <c r="M347" s="550">
        <v>410000000</v>
      </c>
      <c r="N347" s="550">
        <v>410000000</v>
      </c>
      <c r="O347" s="550">
        <v>410000000</v>
      </c>
    </row>
    <row r="348" spans="3:15" ht="15.75">
      <c r="C348" s="532"/>
      <c r="D348" s="638" t="s">
        <v>12</v>
      </c>
      <c r="E348" s="605">
        <v>0</v>
      </c>
      <c r="F348" s="605">
        <v>0</v>
      </c>
      <c r="G348" s="605">
        <v>0</v>
      </c>
      <c r="H348" s="605">
        <v>0</v>
      </c>
      <c r="I348" s="605">
        <v>40000000</v>
      </c>
      <c r="J348" s="605">
        <v>140000000</v>
      </c>
      <c r="K348" s="605">
        <v>250000000</v>
      </c>
      <c r="L348" s="605">
        <v>380000000</v>
      </c>
      <c r="M348" s="605">
        <v>510000000</v>
      </c>
      <c r="N348" s="605">
        <v>640000000</v>
      </c>
      <c r="O348" s="605">
        <v>759091470.00080562</v>
      </c>
    </row>
    <row r="349" spans="3:15">
      <c r="C349" s="532"/>
      <c r="D349" s="637" t="s">
        <v>568</v>
      </c>
      <c r="E349" s="550"/>
      <c r="F349" s="550"/>
      <c r="G349" s="550"/>
      <c r="H349" s="550"/>
      <c r="I349" s="550"/>
      <c r="J349" s="550"/>
      <c r="K349" s="550"/>
      <c r="L349" s="550"/>
      <c r="M349" s="550"/>
      <c r="N349" s="550"/>
      <c r="O349" s="550"/>
    </row>
    <row r="350" spans="3:15">
      <c r="C350" s="532"/>
      <c r="D350" s="638" t="s">
        <v>566</v>
      </c>
      <c r="E350" s="550">
        <v>3949765000</v>
      </c>
      <c r="F350" s="550">
        <v>3792165000</v>
      </c>
      <c r="G350" s="550">
        <v>3623340000</v>
      </c>
      <c r="H350" s="550">
        <v>3442715000</v>
      </c>
      <c r="I350" s="550">
        <v>3281890000</v>
      </c>
      <c r="J350" s="550">
        <v>3120350000</v>
      </c>
      <c r="K350" s="550">
        <v>2943380000</v>
      </c>
      <c r="L350" s="550">
        <v>2727055000</v>
      </c>
      <c r="M350" s="550">
        <v>2646570000</v>
      </c>
      <c r="N350" s="550">
        <v>2598735000</v>
      </c>
      <c r="O350" s="550">
        <v>2557716470.0008059</v>
      </c>
    </row>
    <row r="351" spans="3:15">
      <c r="C351" s="532"/>
      <c r="D351" s="638" t="s">
        <v>567</v>
      </c>
      <c r="E351" s="550">
        <v>474735000</v>
      </c>
      <c r="F351" s="550">
        <v>505135000</v>
      </c>
      <c r="G351" s="550">
        <v>542520000</v>
      </c>
      <c r="H351" s="550">
        <v>584275000</v>
      </c>
      <c r="I351" s="550">
        <v>635280000</v>
      </c>
      <c r="J351" s="550">
        <v>746695000</v>
      </c>
      <c r="K351" s="550">
        <v>882085000</v>
      </c>
      <c r="L351" s="550">
        <v>1078875000</v>
      </c>
      <c r="M351" s="550">
        <v>1132400000</v>
      </c>
      <c r="N351" s="550">
        <v>1146165000</v>
      </c>
      <c r="O351" s="550">
        <v>1140850000</v>
      </c>
    </row>
    <row r="352" spans="3:15" ht="15.75">
      <c r="C352" s="532"/>
      <c r="D352" s="638" t="s">
        <v>12</v>
      </c>
      <c r="E352" s="605">
        <v>4424500000</v>
      </c>
      <c r="F352" s="605">
        <v>4297300000</v>
      </c>
      <c r="G352" s="605">
        <v>4165860000</v>
      </c>
      <c r="H352" s="605">
        <v>4026990000</v>
      </c>
      <c r="I352" s="605">
        <v>3917170000</v>
      </c>
      <c r="J352" s="605">
        <v>3867045000</v>
      </c>
      <c r="K352" s="605">
        <v>3825465000</v>
      </c>
      <c r="L352" s="605">
        <v>3805930000</v>
      </c>
      <c r="M352" s="605">
        <v>3778970000</v>
      </c>
      <c r="N352" s="605">
        <v>3744900000</v>
      </c>
      <c r="O352" s="605">
        <v>3698566470.0008059</v>
      </c>
    </row>
    <row r="353" spans="3:17" ht="15.75">
      <c r="C353" s="532"/>
      <c r="D353" s="636" t="s">
        <v>569</v>
      </c>
      <c r="E353" s="605">
        <v>132275000</v>
      </c>
      <c r="F353" s="605">
        <v>115210000</v>
      </c>
      <c r="G353" s="605">
        <v>97175000</v>
      </c>
      <c r="H353" s="605">
        <v>78390000</v>
      </c>
      <c r="I353" s="605">
        <v>63220000</v>
      </c>
      <c r="J353" s="605">
        <v>51820000</v>
      </c>
      <c r="K353" s="605">
        <v>39950000</v>
      </c>
      <c r="L353" s="605">
        <v>33515000</v>
      </c>
      <c r="M353" s="605">
        <v>26660000</v>
      </c>
      <c r="N353" s="605">
        <v>25495000</v>
      </c>
      <c r="O353" s="605">
        <v>24270000</v>
      </c>
    </row>
    <row r="354" spans="3:17" ht="15.75">
      <c r="C354" s="532"/>
      <c r="D354" s="635" t="s">
        <v>12</v>
      </c>
      <c r="E354" s="605">
        <v>4556775000</v>
      </c>
      <c r="F354" s="605">
        <v>4412510000</v>
      </c>
      <c r="G354" s="605">
        <v>4263035000</v>
      </c>
      <c r="H354" s="605">
        <v>4105380000</v>
      </c>
      <c r="I354" s="605">
        <v>3980390000</v>
      </c>
      <c r="J354" s="605">
        <v>3918865000</v>
      </c>
      <c r="K354" s="605">
        <v>3865415000</v>
      </c>
      <c r="L354" s="605">
        <v>3839445000</v>
      </c>
      <c r="M354" s="605">
        <v>3805630000</v>
      </c>
      <c r="N354" s="605">
        <v>3770395000</v>
      </c>
      <c r="O354" s="605">
        <v>3722836470.0008059</v>
      </c>
    </row>
    <row r="355" spans="3:17">
      <c r="C355" s="532"/>
      <c r="J355" s="570"/>
      <c r="K355" s="570"/>
      <c r="L355" s="570"/>
      <c r="M355" s="570"/>
      <c r="N355" s="570"/>
      <c r="O355" s="570"/>
    </row>
    <row r="360" spans="3:17">
      <c r="F360" s="570"/>
    </row>
    <row r="364" spans="3:17">
      <c r="E364" s="530" t="s">
        <v>570</v>
      </c>
      <c r="F364" s="530" t="s">
        <v>571</v>
      </c>
      <c r="G364" s="530" t="s">
        <v>572</v>
      </c>
      <c r="H364" s="530" t="s">
        <v>572</v>
      </c>
      <c r="I364" s="530" t="s">
        <v>572</v>
      </c>
      <c r="J364" s="530" t="s">
        <v>572</v>
      </c>
      <c r="K364" s="530" t="s">
        <v>572</v>
      </c>
      <c r="L364" s="530" t="s">
        <v>572</v>
      </c>
      <c r="M364" s="530" t="s">
        <v>572</v>
      </c>
      <c r="N364" s="530" t="s">
        <v>572</v>
      </c>
      <c r="O364" s="530" t="s">
        <v>572</v>
      </c>
    </row>
    <row r="365" spans="3:17" ht="30.4" customHeight="1">
      <c r="D365" s="535" t="s">
        <v>573</v>
      </c>
      <c r="E365" s="543" t="s">
        <v>956</v>
      </c>
      <c r="F365" s="543" t="s">
        <v>957</v>
      </c>
      <c r="G365" s="543" t="s">
        <v>958</v>
      </c>
      <c r="H365" s="543" t="s">
        <v>959</v>
      </c>
      <c r="I365" s="543" t="s">
        <v>960</v>
      </c>
      <c r="J365" s="543" t="s">
        <v>961</v>
      </c>
      <c r="K365" s="543" t="s">
        <v>1011</v>
      </c>
      <c r="L365" s="543" t="s">
        <v>1012</v>
      </c>
      <c r="M365" s="543" t="s">
        <v>1013</v>
      </c>
      <c r="N365" s="543" t="s">
        <v>1014</v>
      </c>
      <c r="O365" s="543" t="s">
        <v>1015</v>
      </c>
      <c r="Q365" s="546" t="s">
        <v>337</v>
      </c>
    </row>
    <row r="366" spans="3:17" ht="15.75">
      <c r="D366" s="555" t="s">
        <v>473</v>
      </c>
      <c r="E366" s="539">
        <v>2014</v>
      </c>
      <c r="F366" s="539">
        <v>2015</v>
      </c>
      <c r="G366" s="539">
        <v>2016</v>
      </c>
      <c r="H366" s="539">
        <v>2017</v>
      </c>
      <c r="I366" s="539">
        <v>2018</v>
      </c>
      <c r="J366" s="539">
        <v>2019</v>
      </c>
      <c r="K366" s="539">
        <v>2020</v>
      </c>
      <c r="L366" s="539">
        <v>2021</v>
      </c>
      <c r="M366" s="539">
        <v>2022</v>
      </c>
      <c r="N366" s="539">
        <v>2023</v>
      </c>
      <c r="O366" s="539">
        <v>2024</v>
      </c>
      <c r="Q366" s="539">
        <v>2015</v>
      </c>
    </row>
    <row r="367" spans="3:17">
      <c r="D367" s="550" t="e">
        <v>#REF!</v>
      </c>
      <c r="E367" s="570">
        <v>243085976.27039972</v>
      </c>
      <c r="F367" s="570">
        <v>273746099.49664247</v>
      </c>
      <c r="G367" s="570">
        <v>277020124.21634412</v>
      </c>
      <c r="H367" s="570">
        <v>288134325</v>
      </c>
      <c r="I367" s="570">
        <v>301794470.625</v>
      </c>
      <c r="J367" s="570">
        <v>316281847.390625</v>
      </c>
      <c r="K367" s="570">
        <v>331238366.07539064</v>
      </c>
      <c r="L367" s="570">
        <v>343478237.72727537</v>
      </c>
      <c r="M367" s="570">
        <v>356168173.6704573</v>
      </c>
      <c r="N367" s="570">
        <v>369323385.51221871</v>
      </c>
      <c r="O367" s="570">
        <v>383064185.15002418</v>
      </c>
      <c r="Q367" s="630">
        <v>0.3237582969409839</v>
      </c>
    </row>
    <row r="368" spans="3:17">
      <c r="D368" s="639" t="s">
        <v>574</v>
      </c>
      <c r="E368" s="570">
        <v>26409500</v>
      </c>
      <c r="F368" s="570">
        <v>26565700</v>
      </c>
      <c r="G368" s="570">
        <v>27644213</v>
      </c>
      <c r="H368" s="570">
        <v>27653700</v>
      </c>
      <c r="I368" s="570">
        <v>28362800</v>
      </c>
      <c r="J368" s="570">
        <v>29362900</v>
      </c>
      <c r="K368" s="570">
        <v>30651600</v>
      </c>
      <c r="L368" s="570">
        <v>32126700</v>
      </c>
      <c r="M368" s="570">
        <v>32827200</v>
      </c>
      <c r="N368" s="570">
        <v>33498400</v>
      </c>
      <c r="O368" s="570">
        <v>34173100</v>
      </c>
      <c r="Q368" s="630">
        <v>3.1419135486716175E-2</v>
      </c>
    </row>
    <row r="369" spans="2:17">
      <c r="D369" s="550" t="s">
        <v>575</v>
      </c>
      <c r="E369" s="570">
        <v>26409500</v>
      </c>
      <c r="F369" s="570">
        <v>26565700</v>
      </c>
      <c r="G369" s="570">
        <v>27644213</v>
      </c>
      <c r="H369" s="570">
        <v>27653700</v>
      </c>
      <c r="I369" s="570">
        <v>28362800</v>
      </c>
      <c r="J369" s="570">
        <v>29362900</v>
      </c>
      <c r="K369" s="570">
        <v>30651600</v>
      </c>
      <c r="L369" s="570">
        <v>32126700</v>
      </c>
      <c r="M369" s="570">
        <v>32827200</v>
      </c>
      <c r="N369" s="570">
        <v>33498400</v>
      </c>
      <c r="O369" s="570">
        <v>34173100</v>
      </c>
      <c r="Q369" s="630">
        <v>3.1419135486716175E-2</v>
      </c>
    </row>
    <row r="370" spans="2:17">
      <c r="D370" s="550" t="s">
        <v>576</v>
      </c>
      <c r="E370" s="570">
        <v>685021870.24960029</v>
      </c>
      <c r="F370" s="570">
        <v>518648629.35664248</v>
      </c>
      <c r="G370" s="570">
        <v>522085254.69634414</v>
      </c>
      <c r="H370" s="570">
        <v>539325573.34399998</v>
      </c>
      <c r="I370" s="570">
        <v>559266260.17760003</v>
      </c>
      <c r="J370" s="570">
        <v>580191241.68203998</v>
      </c>
      <c r="K370" s="570">
        <v>601745060.22409105</v>
      </c>
      <c r="L370" s="570">
        <v>620748579.22969317</v>
      </c>
      <c r="M370" s="570">
        <v>640369783.71043563</v>
      </c>
      <c r="N370" s="570">
        <v>660630580.80319643</v>
      </c>
      <c r="O370" s="570">
        <v>681654000.32327628</v>
      </c>
      <c r="Q370" s="630">
        <v>0.61340343208558368</v>
      </c>
    </row>
    <row r="371" spans="2:17" ht="15.75">
      <c r="D371" s="550" t="s">
        <v>12</v>
      </c>
      <c r="E371" s="611">
        <v>980926846.51999998</v>
      </c>
      <c r="F371" s="611">
        <v>845526128.85328496</v>
      </c>
      <c r="G371" s="611">
        <v>854393804.91268826</v>
      </c>
      <c r="H371" s="611">
        <v>882767298.34399998</v>
      </c>
      <c r="I371" s="611">
        <v>917786330.80260003</v>
      </c>
      <c r="J371" s="611">
        <v>955198889.07266498</v>
      </c>
      <c r="K371" s="611">
        <v>994286626.29948163</v>
      </c>
      <c r="L371" s="611">
        <v>1028480216.9569685</v>
      </c>
      <c r="M371" s="611">
        <v>1062192357.380893</v>
      </c>
      <c r="N371" s="611">
        <v>1096950766.3154151</v>
      </c>
      <c r="O371" s="611">
        <v>1133064385.4733005</v>
      </c>
      <c r="Q371" s="630">
        <v>1</v>
      </c>
    </row>
    <row r="372" spans="2:17">
      <c r="B372" s="577">
        <v>2958355341.3222513</v>
      </c>
      <c r="D372" s="550" t="s">
        <v>57</v>
      </c>
      <c r="E372" s="570">
        <v>618454778.16999996</v>
      </c>
      <c r="F372" s="570">
        <v>450226062.7966426</v>
      </c>
      <c r="G372" s="570">
        <v>447331682.13634408</v>
      </c>
      <c r="H372" s="570">
        <v>462184298.34399998</v>
      </c>
      <c r="I372" s="570">
        <v>480376330.80260009</v>
      </c>
      <c r="J372" s="570">
        <v>499782189.07266492</v>
      </c>
      <c r="K372" s="570">
        <v>994286626.29948163</v>
      </c>
      <c r="L372" s="570">
        <v>883199983.01361096</v>
      </c>
      <c r="M372" s="570">
        <v>1062192357.380893</v>
      </c>
      <c r="N372" s="570">
        <v>1096950766.3154151</v>
      </c>
      <c r="O372" s="570">
        <v>1133064385.4733005</v>
      </c>
    </row>
    <row r="373" spans="2:17">
      <c r="D373" s="550"/>
    </row>
    <row r="374" spans="2:17">
      <c r="D374" s="550"/>
    </row>
    <row r="375" spans="2:17">
      <c r="D375" s="550" t="s">
        <v>577</v>
      </c>
      <c r="E375" s="570">
        <v>7124654.9100000001</v>
      </c>
      <c r="F375" s="570">
        <v>7640898.3700000001</v>
      </c>
      <c r="G375" s="570">
        <v>8190279.6799999997</v>
      </c>
      <c r="H375" s="570">
        <v>8395036.6719999984</v>
      </c>
      <c r="I375" s="570">
        <v>8604912.5887999982</v>
      </c>
      <c r="J375" s="570">
        <v>8820035.4035199974</v>
      </c>
      <c r="K375" s="570">
        <v>9040536.288607996</v>
      </c>
      <c r="L375" s="570">
        <v>9266549.6958231945</v>
      </c>
      <c r="M375" s="570">
        <v>9498213.4382187743</v>
      </c>
      <c r="N375" s="570">
        <v>9735668.7741742432</v>
      </c>
      <c r="O375" s="570">
        <v>9979060.4935285989</v>
      </c>
    </row>
    <row r="376" spans="2:17" ht="15.75">
      <c r="D376" s="555" t="s">
        <v>473</v>
      </c>
      <c r="E376" s="539">
        <v>2014</v>
      </c>
      <c r="F376" s="539">
        <v>2015</v>
      </c>
      <c r="G376" s="539">
        <v>2016</v>
      </c>
      <c r="H376" s="539">
        <v>2017</v>
      </c>
      <c r="I376" s="539">
        <v>2018</v>
      </c>
      <c r="J376" s="539">
        <v>2019</v>
      </c>
      <c r="K376" s="539">
        <v>2020</v>
      </c>
      <c r="L376" s="539">
        <v>2021</v>
      </c>
      <c r="M376" s="539">
        <v>2022</v>
      </c>
      <c r="N376" s="539">
        <v>2023</v>
      </c>
      <c r="O376" s="539">
        <v>2024</v>
      </c>
    </row>
    <row r="377" spans="2:17">
      <c r="D377" s="639" t="s">
        <v>578</v>
      </c>
      <c r="E377" s="550">
        <v>243085976.27039972</v>
      </c>
      <c r="F377" s="550">
        <v>273746099.49664247</v>
      </c>
      <c r="G377" s="550">
        <v>277020124.21634412</v>
      </c>
      <c r="H377" s="550">
        <v>288134325</v>
      </c>
      <c r="I377" s="550">
        <v>301794470.625</v>
      </c>
      <c r="J377" s="550">
        <v>316281847.390625</v>
      </c>
      <c r="K377" s="550">
        <v>331238366.07539064</v>
      </c>
      <c r="L377" s="550">
        <v>343478237.72727537</v>
      </c>
      <c r="M377" s="550">
        <v>356168173.6704573</v>
      </c>
      <c r="N377" s="550">
        <v>369323385.51221871</v>
      </c>
      <c r="O377" s="550">
        <v>383064185.15002418</v>
      </c>
    </row>
    <row r="378" spans="2:17">
      <c r="D378" s="639" t="s">
        <v>574</v>
      </c>
      <c r="E378" s="550">
        <v>26409500</v>
      </c>
      <c r="F378" s="550">
        <v>26565700</v>
      </c>
      <c r="G378" s="550">
        <v>27644213</v>
      </c>
      <c r="H378" s="550">
        <v>27653700</v>
      </c>
      <c r="I378" s="550">
        <v>28362800</v>
      </c>
      <c r="J378" s="550">
        <v>29362900</v>
      </c>
      <c r="K378" s="550">
        <v>30651600</v>
      </c>
      <c r="L378" s="550">
        <v>32126700</v>
      </c>
      <c r="M378" s="550">
        <v>32827200</v>
      </c>
      <c r="N378" s="550">
        <v>33498400</v>
      </c>
      <c r="O378" s="550">
        <v>34173100</v>
      </c>
    </row>
    <row r="379" spans="2:17">
      <c r="D379" s="639" t="s">
        <v>579</v>
      </c>
      <c r="E379" s="550">
        <v>44012962.797903001</v>
      </c>
      <c r="F379" s="550">
        <v>43426432</v>
      </c>
      <c r="G379" s="550">
        <v>43814182</v>
      </c>
      <c r="H379" s="550">
        <v>44909450</v>
      </c>
      <c r="I379" s="550">
        <v>46032368.75</v>
      </c>
      <c r="J379" s="550">
        <v>47183480.46875</v>
      </c>
      <c r="K379" s="550">
        <v>48363009.98046875</v>
      </c>
      <c r="L379" s="550">
        <v>49572382.729980469</v>
      </c>
      <c r="M379" s="550">
        <v>50811524.798229977</v>
      </c>
      <c r="N379" s="550">
        <v>52082062.918185726</v>
      </c>
      <c r="O379" s="550">
        <v>53384224.491140373</v>
      </c>
    </row>
    <row r="380" spans="2:17">
      <c r="D380" s="639" t="s">
        <v>580</v>
      </c>
      <c r="E380" s="550">
        <v>176954984.1916973</v>
      </c>
      <c r="F380" s="550">
        <v>79024832.930000007</v>
      </c>
      <c r="G380" s="550">
        <v>78718383.24000001</v>
      </c>
      <c r="H380" s="550">
        <v>80686174.171999991</v>
      </c>
      <c r="I380" s="550">
        <v>82703526.026299998</v>
      </c>
      <c r="J380" s="550">
        <v>84771216.676957503</v>
      </c>
      <c r="K380" s="550">
        <v>86890337.093881428</v>
      </c>
      <c r="L380" s="550">
        <v>89062788.021228462</v>
      </c>
      <c r="M380" s="550">
        <v>91289280.221759155</v>
      </c>
      <c r="N380" s="550">
        <v>93571534.727303147</v>
      </c>
      <c r="O380" s="550">
        <v>95910683.095485732</v>
      </c>
    </row>
    <row r="381" spans="2:17">
      <c r="D381" s="639" t="s">
        <v>149</v>
      </c>
      <c r="E381" s="550">
        <v>490463423.25999999</v>
      </c>
      <c r="F381" s="550">
        <v>422763064.42664248</v>
      </c>
      <c r="G381" s="550">
        <v>427196902.45634413</v>
      </c>
      <c r="H381" s="550">
        <v>441383649.17199999</v>
      </c>
      <c r="I381" s="550">
        <v>458893165.40130001</v>
      </c>
      <c r="J381" s="550">
        <v>477599444.53633249</v>
      </c>
      <c r="K381" s="550">
        <v>497143313.14974082</v>
      </c>
      <c r="L381" s="550">
        <v>514240108.47848427</v>
      </c>
      <c r="M381" s="550">
        <v>531096178.69044644</v>
      </c>
      <c r="N381" s="550">
        <v>548475383.15770757</v>
      </c>
      <c r="O381" s="550">
        <v>566532192.73665023</v>
      </c>
    </row>
    <row r="382" spans="2:17">
      <c r="D382" s="568" t="s">
        <v>581</v>
      </c>
      <c r="E382" s="550">
        <v>0</v>
      </c>
      <c r="F382" s="550">
        <v>0</v>
      </c>
      <c r="G382" s="550">
        <v>0</v>
      </c>
      <c r="H382" s="550">
        <v>0</v>
      </c>
      <c r="I382" s="550">
        <v>0</v>
      </c>
      <c r="J382" s="550">
        <v>0</v>
      </c>
      <c r="K382" s="550">
        <v>0</v>
      </c>
      <c r="L382" s="550">
        <v>0</v>
      </c>
      <c r="M382" s="550">
        <v>0</v>
      </c>
      <c r="N382" s="550">
        <v>0</v>
      </c>
      <c r="O382" s="550">
        <v>0</v>
      </c>
    </row>
    <row r="383" spans="2:17" ht="15.75">
      <c r="D383" s="550" t="s">
        <v>12</v>
      </c>
      <c r="E383" s="605">
        <v>980926846.51999998</v>
      </c>
      <c r="F383" s="605">
        <v>845526128.85328496</v>
      </c>
      <c r="G383" s="605">
        <v>854393804.91268826</v>
      </c>
      <c r="H383" s="605">
        <v>882767298.34399998</v>
      </c>
      <c r="I383" s="605">
        <v>917786330.80260003</v>
      </c>
      <c r="J383" s="605">
        <v>955198889.07266498</v>
      </c>
      <c r="K383" s="605">
        <v>994286626.29948163</v>
      </c>
      <c r="L383" s="605">
        <v>1028480216.9569685</v>
      </c>
      <c r="M383" s="605">
        <v>1062192357.3808929</v>
      </c>
      <c r="N383" s="605">
        <v>1096950766.3154151</v>
      </c>
      <c r="O383" s="605">
        <v>1133064385.4733005</v>
      </c>
    </row>
    <row r="384" spans="2:17">
      <c r="B384" s="577">
        <v>2958355341.3222513</v>
      </c>
      <c r="D384" s="550" t="s">
        <v>57</v>
      </c>
      <c r="E384" s="570">
        <v>618454778.16999996</v>
      </c>
      <c r="F384" s="570">
        <v>450226062.7966426</v>
      </c>
      <c r="G384" s="570">
        <v>447331682.13634408</v>
      </c>
      <c r="H384" s="570">
        <v>462184298.34399998</v>
      </c>
      <c r="I384" s="570">
        <v>480376330.80260009</v>
      </c>
      <c r="J384" s="570">
        <v>499782189.07266492</v>
      </c>
      <c r="K384" s="570">
        <v>994286626.29948163</v>
      </c>
      <c r="L384" s="570">
        <v>883199983.01361096</v>
      </c>
      <c r="M384" s="570">
        <v>1062192357.3808929</v>
      </c>
      <c r="N384" s="570">
        <v>1096950766.3154151</v>
      </c>
      <c r="O384" s="570">
        <v>1133064385.4733005</v>
      </c>
    </row>
    <row r="385" spans="4:15">
      <c r="D385" s="550"/>
    </row>
    <row r="386" spans="4:15">
      <c r="D386" s="550" t="s">
        <v>582</v>
      </c>
      <c r="E386" s="570">
        <v>26409500</v>
      </c>
      <c r="F386" s="570">
        <v>26565700</v>
      </c>
      <c r="G386" s="570">
        <v>27644213</v>
      </c>
      <c r="H386" s="570">
        <v>27653700</v>
      </c>
      <c r="I386" s="570">
        <v>28362800</v>
      </c>
      <c r="J386" s="570">
        <v>29362900</v>
      </c>
      <c r="K386" s="570">
        <v>30651600</v>
      </c>
      <c r="L386" s="570">
        <v>32126700</v>
      </c>
      <c r="M386" s="570">
        <v>32827200</v>
      </c>
      <c r="N386" s="570">
        <v>33498400</v>
      </c>
      <c r="O386" s="570">
        <v>34173100</v>
      </c>
    </row>
    <row r="387" spans="4:15">
      <c r="D387" s="550"/>
    </row>
    <row r="388" spans="4:15">
      <c r="D388" s="550"/>
    </row>
    <row r="394" spans="4:15">
      <c r="D394" s="530" t="s">
        <v>583</v>
      </c>
    </row>
    <row r="395" spans="4:15" ht="15.75">
      <c r="D395" s="555" t="s">
        <v>473</v>
      </c>
      <c r="E395" s="539">
        <v>2014</v>
      </c>
      <c r="F395" s="539">
        <v>2015</v>
      </c>
      <c r="G395" s="539">
        <v>2016</v>
      </c>
      <c r="H395" s="539">
        <v>2017</v>
      </c>
      <c r="I395" s="539">
        <v>2018</v>
      </c>
      <c r="J395" s="539">
        <v>2019</v>
      </c>
      <c r="K395" s="539">
        <v>2020</v>
      </c>
      <c r="L395" s="539">
        <v>2021</v>
      </c>
      <c r="M395" s="539">
        <v>2022</v>
      </c>
      <c r="N395" s="539">
        <v>2023</v>
      </c>
      <c r="O395" s="539">
        <v>2024</v>
      </c>
    </row>
    <row r="396" spans="4:15" ht="15.75">
      <c r="D396" s="535" t="s">
        <v>584</v>
      </c>
    </row>
    <row r="397" spans="4:15">
      <c r="D397" s="7" t="s">
        <v>469</v>
      </c>
      <c r="E397" s="631">
        <v>426.006956</v>
      </c>
      <c r="F397" s="631">
        <v>495.70887727815062</v>
      </c>
      <c r="G397" s="631">
        <v>515.00436214898605</v>
      </c>
      <c r="H397" s="631">
        <v>549.60625935843234</v>
      </c>
      <c r="I397" s="631">
        <v>569.82821464148662</v>
      </c>
      <c r="J397" s="631">
        <v>598.36458643189076</v>
      </c>
      <c r="K397" s="631">
        <v>663.03715202192927</v>
      </c>
      <c r="L397" s="631">
        <v>733.03202601927535</v>
      </c>
      <c r="M397" s="631">
        <v>797.06368796173615</v>
      </c>
      <c r="N397" s="631">
        <v>873.22077168682256</v>
      </c>
      <c r="O397" s="631">
        <v>934.92026101930367</v>
      </c>
    </row>
    <row r="398" spans="4:15">
      <c r="D398" s="7" t="s">
        <v>585</v>
      </c>
      <c r="E398" s="631">
        <v>24.925927968999996</v>
      </c>
      <c r="F398" s="631">
        <v>29.178395783908638</v>
      </c>
      <c r="G398" s="631">
        <v>36.503151537912423</v>
      </c>
      <c r="H398" s="631">
        <v>39.269084746522083</v>
      </c>
      <c r="I398" s="631">
        <v>52.204542630996762</v>
      </c>
      <c r="J398" s="631">
        <v>59.375124497248983</v>
      </c>
      <c r="K398" s="631">
        <v>68.903626674600986</v>
      </c>
      <c r="L398" s="631">
        <v>75.993161264138536</v>
      </c>
      <c r="M398" s="631">
        <v>81.337546679135698</v>
      </c>
      <c r="N398" s="631">
        <v>86.320088843627957</v>
      </c>
      <c r="O398" s="631">
        <v>89.816775763143639</v>
      </c>
    </row>
    <row r="399" spans="4:15">
      <c r="D399" s="7" t="s">
        <v>229</v>
      </c>
      <c r="E399" s="631">
        <v>61.709807541812424</v>
      </c>
      <c r="F399" s="631">
        <v>63.228322036678904</v>
      </c>
      <c r="G399" s="631">
        <v>64.791388088608088</v>
      </c>
      <c r="H399" s="631">
        <v>64.297887764040865</v>
      </c>
      <c r="I399" s="631">
        <v>65.22050877580233</v>
      </c>
      <c r="J399" s="631">
        <v>66.882067212633132</v>
      </c>
      <c r="K399" s="631">
        <v>68.594720689839392</v>
      </c>
      <c r="L399" s="631">
        <v>70.360228853639143</v>
      </c>
      <c r="M399" s="631">
        <v>0</v>
      </c>
      <c r="N399" s="631">
        <v>0</v>
      </c>
      <c r="O399" s="631">
        <v>0</v>
      </c>
    </row>
    <row r="400" spans="4:15">
      <c r="D400" s="7" t="s">
        <v>586</v>
      </c>
      <c r="E400" s="631">
        <v>53.624594500000001</v>
      </c>
      <c r="F400" s="631">
        <v>62.160117654461438</v>
      </c>
      <c r="G400" s="631">
        <v>61.654767594064495</v>
      </c>
      <c r="H400" s="631">
        <v>59.83435959667608</v>
      </c>
      <c r="I400" s="631">
        <v>59.293306308930916</v>
      </c>
      <c r="J400" s="631">
        <v>58.549791054911751</v>
      </c>
      <c r="K400" s="631">
        <v>48.657631562348264</v>
      </c>
      <c r="L400" s="631">
        <v>48.199555430457181</v>
      </c>
      <c r="M400" s="631">
        <v>48.414991677122607</v>
      </c>
      <c r="N400" s="631">
        <v>45.816664172261731</v>
      </c>
      <c r="O400" s="631">
        <v>45.946291942715114</v>
      </c>
    </row>
    <row r="401" spans="4:15" ht="15.75">
      <c r="D401" s="640" t="s">
        <v>12</v>
      </c>
      <c r="E401" s="641">
        <v>566.26728601081231</v>
      </c>
      <c r="F401" s="641">
        <v>650.27571275319974</v>
      </c>
      <c r="G401" s="641">
        <v>677.95366936957112</v>
      </c>
      <c r="H401" s="641">
        <v>713.00759146567134</v>
      </c>
      <c r="I401" s="641">
        <v>746.54657235721663</v>
      </c>
      <c r="J401" s="641">
        <v>783.17156919668469</v>
      </c>
      <c r="K401" s="641">
        <v>849.19313094871791</v>
      </c>
      <c r="L401" s="641">
        <v>927.58497156751014</v>
      </c>
      <c r="M401" s="641">
        <v>926.81622631799451</v>
      </c>
      <c r="N401" s="641">
        <v>1005.3575247027123</v>
      </c>
      <c r="O401" s="641">
        <v>1070.6833287251625</v>
      </c>
    </row>
    <row r="403" spans="4:15" ht="15.75">
      <c r="D403" s="535" t="s">
        <v>587</v>
      </c>
      <c r="E403" s="571">
        <v>1.9722686999999997</v>
      </c>
      <c r="F403" s="571">
        <v>1.75</v>
      </c>
      <c r="G403" s="571">
        <v>1.7499999999999996</v>
      </c>
      <c r="H403" s="571">
        <v>1.75</v>
      </c>
      <c r="I403" s="571">
        <v>1.7499999999999996</v>
      </c>
      <c r="J403" s="571">
        <v>1.7500000000000007</v>
      </c>
      <c r="K403" s="571">
        <v>1.7500000000000004</v>
      </c>
      <c r="L403" s="571">
        <v>1.7500000000000002</v>
      </c>
      <c r="M403" s="571">
        <v>1.7500000000000002</v>
      </c>
      <c r="N403" s="571">
        <v>1.7500000000000004</v>
      </c>
      <c r="O403" s="571">
        <v>1.75</v>
      </c>
    </row>
    <row r="405" spans="4:15" ht="15.75">
      <c r="D405" s="535" t="s">
        <v>588</v>
      </c>
    </row>
    <row r="406" spans="4:15">
      <c r="D406" s="7" t="s">
        <v>469</v>
      </c>
      <c r="E406" s="642">
        <v>215.99843672416446</v>
      </c>
      <c r="F406" s="642">
        <v>283.26221558751462</v>
      </c>
      <c r="G406" s="642">
        <v>294.28820694227784</v>
      </c>
      <c r="H406" s="642">
        <v>314.06071963338991</v>
      </c>
      <c r="I406" s="642">
        <v>325.61612265227814</v>
      </c>
      <c r="J406" s="642">
        <v>341.92262081822315</v>
      </c>
      <c r="K406" s="642">
        <v>378.8783725839595</v>
      </c>
      <c r="L406" s="642">
        <v>418.87544343958587</v>
      </c>
      <c r="M406" s="642">
        <v>455.46496454956343</v>
      </c>
      <c r="N406" s="642">
        <v>498.98329810675563</v>
      </c>
      <c r="O406" s="642">
        <v>534.24014915388784</v>
      </c>
    </row>
    <row r="407" spans="4:15">
      <c r="D407" s="7" t="s">
        <v>585</v>
      </c>
      <c r="E407" s="642">
        <v>12.638200854173673</v>
      </c>
      <c r="F407" s="642">
        <v>16.673369019376363</v>
      </c>
      <c r="G407" s="642">
        <v>20.858943735949961</v>
      </c>
      <c r="H407" s="642">
        <v>22.439476998012619</v>
      </c>
      <c r="I407" s="642">
        <v>29.831167217712444</v>
      </c>
      <c r="J407" s="642">
        <v>33.928642569856549</v>
      </c>
      <c r="K407" s="642">
        <v>39.373500956914839</v>
      </c>
      <c r="L407" s="642">
        <v>43.42466357950773</v>
      </c>
      <c r="M407" s="642">
        <v>46.47859810236325</v>
      </c>
      <c r="N407" s="642">
        <v>49.325765053501677</v>
      </c>
      <c r="O407" s="642">
        <v>51.323871864653505</v>
      </c>
    </row>
    <row r="408" spans="4:15">
      <c r="D408" s="7" t="s">
        <v>229</v>
      </c>
      <c r="E408" s="642">
        <v>31.288742523679677</v>
      </c>
      <c r="F408" s="642">
        <v>36.130469735245086</v>
      </c>
      <c r="G408" s="642">
        <v>37.023650336347487</v>
      </c>
      <c r="H408" s="642">
        <v>36.741650150880496</v>
      </c>
      <c r="I408" s="642">
        <v>37.26886215760134</v>
      </c>
      <c r="J408" s="642">
        <v>38.218324121504629</v>
      </c>
      <c r="K408" s="642">
        <v>39.196983251336782</v>
      </c>
      <c r="L408" s="642">
        <v>40.205845059222362</v>
      </c>
      <c r="M408" s="642">
        <v>0</v>
      </c>
      <c r="N408" s="642">
        <v>0</v>
      </c>
      <c r="O408" s="642">
        <v>0</v>
      </c>
    </row>
    <row r="409" spans="4:15">
      <c r="D409" s="7" t="s">
        <v>586</v>
      </c>
      <c r="E409" s="642">
        <v>27.189294491161377</v>
      </c>
      <c r="F409" s="642">
        <v>35.520067231120819</v>
      </c>
      <c r="G409" s="642">
        <v>35.231295768036865</v>
      </c>
      <c r="H409" s="642">
        <v>34.191062626672043</v>
      </c>
      <c r="I409" s="642">
        <v>33.881889319389103</v>
      </c>
      <c r="J409" s="642">
        <v>33.457023459949561</v>
      </c>
      <c r="K409" s="642">
        <v>27.804360892770429</v>
      </c>
      <c r="L409" s="642">
        <v>27.542603103118385</v>
      </c>
      <c r="M409" s="642">
        <v>27.665709529784344</v>
      </c>
      <c r="N409" s="642">
        <v>26.180950955578126</v>
      </c>
      <c r="O409" s="642">
        <v>26.255023967265778</v>
      </c>
    </row>
    <row r="410" spans="4:15" ht="15.75">
      <c r="D410" s="640" t="s">
        <v>12</v>
      </c>
      <c r="E410" s="641">
        <v>287.11467459317919</v>
      </c>
      <c r="F410" s="641">
        <v>371.58612157325689</v>
      </c>
      <c r="G410" s="641">
        <v>387.40209678261215</v>
      </c>
      <c r="H410" s="641">
        <v>407.43290940895503</v>
      </c>
      <c r="I410" s="641">
        <v>426.59804134698106</v>
      </c>
      <c r="J410" s="641">
        <v>447.52661096953386</v>
      </c>
      <c r="K410" s="641">
        <v>485.25321768498156</v>
      </c>
      <c r="L410" s="641">
        <v>530.04855518143438</v>
      </c>
      <c r="M410" s="641">
        <v>529.60927218171105</v>
      </c>
      <c r="N410" s="641">
        <v>574.49001411583549</v>
      </c>
      <c r="O410" s="641">
        <v>611.81904498580707</v>
      </c>
    </row>
    <row r="421" spans="4:19" ht="15.75">
      <c r="D421" s="555" t="s">
        <v>473</v>
      </c>
      <c r="E421" s="539">
        <v>2010</v>
      </c>
      <c r="F421" s="539">
        <v>2011</v>
      </c>
      <c r="G421" s="539">
        <v>2012</v>
      </c>
      <c r="H421" s="539">
        <v>2013</v>
      </c>
      <c r="I421" s="539">
        <v>2014</v>
      </c>
      <c r="J421" s="539">
        <v>2015</v>
      </c>
      <c r="K421" s="539">
        <v>2016</v>
      </c>
      <c r="L421" s="539">
        <v>2017</v>
      </c>
      <c r="M421" s="539">
        <v>2018</v>
      </c>
      <c r="N421" s="539">
        <v>2019</v>
      </c>
      <c r="O421" s="539">
        <v>2020</v>
      </c>
      <c r="P421" s="539">
        <v>2021</v>
      </c>
      <c r="Q421" s="539">
        <v>2022</v>
      </c>
      <c r="R421" s="539">
        <v>2023</v>
      </c>
      <c r="S421" s="539">
        <v>2024</v>
      </c>
    </row>
    <row r="422" spans="4:19">
      <c r="D422" s="550" t="s">
        <v>589</v>
      </c>
      <c r="E422" s="570">
        <v>218100000</v>
      </c>
      <c r="F422" s="570">
        <v>190900000</v>
      </c>
      <c r="G422" s="570">
        <v>190430000</v>
      </c>
      <c r="H422" s="570">
        <v>198000000</v>
      </c>
      <c r="I422" s="570">
        <v>202100000</v>
      </c>
      <c r="J422" s="570">
        <v>206000000</v>
      </c>
      <c r="K422" s="570">
        <v>206400000</v>
      </c>
      <c r="L422" s="570">
        <v>210100000</v>
      </c>
      <c r="M422" s="570">
        <v>217000000</v>
      </c>
      <c r="N422" s="570">
        <v>224800000</v>
      </c>
      <c r="O422" s="570">
        <v>236500000</v>
      </c>
      <c r="P422" s="570">
        <v>246100000</v>
      </c>
      <c r="Q422" s="570">
        <v>253400000</v>
      </c>
      <c r="R422" s="570">
        <v>264100000</v>
      </c>
      <c r="S422" s="570">
        <v>277500000</v>
      </c>
    </row>
    <row r="423" spans="4:19">
      <c r="D423" s="550" t="s">
        <v>590</v>
      </c>
      <c r="E423" s="570">
        <v>541800000</v>
      </c>
      <c r="F423" s="570">
        <v>483100000</v>
      </c>
      <c r="G423" s="570">
        <v>458300000</v>
      </c>
      <c r="H423" s="570">
        <v>473500000</v>
      </c>
      <c r="I423" s="570">
        <v>487000000</v>
      </c>
      <c r="J423" s="570">
        <v>484700000</v>
      </c>
      <c r="K423" s="570">
        <v>492600000</v>
      </c>
      <c r="L423" s="570">
        <v>506700000</v>
      </c>
      <c r="M423" s="570">
        <v>527100000</v>
      </c>
      <c r="N423" s="570">
        <v>548600000</v>
      </c>
      <c r="O423" s="570">
        <v>571200000</v>
      </c>
      <c r="P423" s="570">
        <v>593700000</v>
      </c>
      <c r="Q423" s="570">
        <v>617100000</v>
      </c>
      <c r="R423" s="570">
        <v>637100000</v>
      </c>
      <c r="S423" s="570">
        <v>643600000</v>
      </c>
    </row>
    <row r="424" spans="4:19">
      <c r="D424" s="550" t="s">
        <v>462</v>
      </c>
      <c r="E424" s="570">
        <v>0</v>
      </c>
      <c r="F424" s="570">
        <v>0</v>
      </c>
      <c r="G424" s="570">
        <v>0</v>
      </c>
      <c r="H424" s="570">
        <v>0</v>
      </c>
      <c r="I424" s="570">
        <v>0</v>
      </c>
      <c r="J424" s="570">
        <v>0</v>
      </c>
      <c r="K424" s="570">
        <v>0</v>
      </c>
      <c r="L424" s="570">
        <v>0</v>
      </c>
      <c r="M424" s="570">
        <v>0</v>
      </c>
      <c r="N424" s="570">
        <v>0</v>
      </c>
      <c r="O424" s="570">
        <v>0</v>
      </c>
      <c r="P424" s="570">
        <v>0</v>
      </c>
      <c r="Q424" s="570">
        <v>0</v>
      </c>
      <c r="R424" s="570">
        <v>0</v>
      </c>
      <c r="S424" s="570">
        <v>0</v>
      </c>
    </row>
    <row r="425" spans="4:19">
      <c r="D425" s="550" t="s">
        <v>591</v>
      </c>
      <c r="E425" s="570">
        <v>0</v>
      </c>
      <c r="F425" s="570">
        <v>0</v>
      </c>
      <c r="G425" s="570">
        <v>0</v>
      </c>
      <c r="H425" s="570">
        <v>0</v>
      </c>
      <c r="I425" s="570">
        <v>0</v>
      </c>
      <c r="J425" s="570">
        <v>0</v>
      </c>
      <c r="K425" s="570">
        <v>0</v>
      </c>
      <c r="L425" s="570">
        <v>0</v>
      </c>
      <c r="M425" s="570">
        <v>0</v>
      </c>
      <c r="N425" s="570">
        <v>0</v>
      </c>
      <c r="O425" s="570">
        <v>0</v>
      </c>
      <c r="P425" s="570">
        <v>0</v>
      </c>
      <c r="Q425" s="570">
        <v>0</v>
      </c>
      <c r="R425" s="570">
        <v>0</v>
      </c>
      <c r="S425" s="570">
        <v>0</v>
      </c>
    </row>
    <row r="426" spans="4:19">
      <c r="D426" s="550" t="s">
        <v>592</v>
      </c>
      <c r="E426" s="570">
        <v>0</v>
      </c>
      <c r="F426" s="570">
        <v>0</v>
      </c>
      <c r="G426" s="570">
        <v>0</v>
      </c>
      <c r="H426" s="570">
        <v>0</v>
      </c>
      <c r="I426" s="570">
        <v>0</v>
      </c>
      <c r="J426" s="570">
        <v>0</v>
      </c>
      <c r="K426" s="570">
        <v>0</v>
      </c>
      <c r="L426" s="570">
        <v>0</v>
      </c>
      <c r="M426" s="570">
        <v>0</v>
      </c>
      <c r="N426" s="570">
        <v>0</v>
      </c>
      <c r="O426" s="570">
        <v>0</v>
      </c>
      <c r="P426" s="570">
        <v>0</v>
      </c>
      <c r="Q426" s="570">
        <v>0</v>
      </c>
      <c r="R426" s="570">
        <v>0</v>
      </c>
      <c r="S426" s="570">
        <v>0</v>
      </c>
    </row>
    <row r="427" spans="4:19">
      <c r="D427" s="2"/>
      <c r="E427" s="2"/>
      <c r="F427" s="2"/>
    </row>
    <row r="428" spans="4:19">
      <c r="D428" s="2"/>
      <c r="E428" s="2"/>
      <c r="F428" s="2"/>
    </row>
    <row r="429" spans="4:19" ht="15.75">
      <c r="D429" s="555" t="s">
        <v>282</v>
      </c>
      <c r="E429" s="539">
        <v>2014</v>
      </c>
      <c r="F429" s="539"/>
      <c r="G429" s="539"/>
      <c r="H429" s="539"/>
    </row>
    <row r="430" spans="4:19" ht="15.75">
      <c r="E430" s="535" t="s">
        <v>593</v>
      </c>
      <c r="F430" s="535" t="s">
        <v>594</v>
      </c>
      <c r="G430" s="535" t="s">
        <v>595</v>
      </c>
      <c r="H430" s="535"/>
    </row>
    <row r="431" spans="4:19">
      <c r="D431" s="530" t="s">
        <v>596</v>
      </c>
      <c r="E431" s="643">
        <v>148</v>
      </c>
      <c r="F431" s="643">
        <v>290</v>
      </c>
    </row>
    <row r="432" spans="4:19">
      <c r="D432" s="2" t="s">
        <v>327</v>
      </c>
      <c r="E432" s="643">
        <v>243</v>
      </c>
      <c r="F432" s="644">
        <v>243</v>
      </c>
    </row>
    <row r="433" spans="2:19">
      <c r="D433" s="2" t="s">
        <v>328</v>
      </c>
      <c r="E433" s="643">
        <v>41</v>
      </c>
      <c r="F433" s="644">
        <v>41</v>
      </c>
    </row>
    <row r="434" spans="2:19">
      <c r="D434" s="2" t="s">
        <v>597</v>
      </c>
      <c r="E434" s="643">
        <v>161</v>
      </c>
      <c r="F434" s="644">
        <v>161</v>
      </c>
    </row>
    <row r="435" spans="2:19">
      <c r="D435" s="2" t="s">
        <v>598</v>
      </c>
      <c r="G435" s="643">
        <v>475</v>
      </c>
    </row>
    <row r="436" spans="2:19">
      <c r="D436" s="2" t="s">
        <v>599</v>
      </c>
      <c r="H436" s="643"/>
    </row>
    <row r="437" spans="2:19">
      <c r="D437" s="2" t="s">
        <v>330</v>
      </c>
      <c r="E437" s="643">
        <v>297</v>
      </c>
      <c r="F437" s="644">
        <v>297</v>
      </c>
      <c r="G437" s="643">
        <v>272</v>
      </c>
      <c r="H437" s="643"/>
    </row>
    <row r="438" spans="2:19">
      <c r="D438" s="530" t="s">
        <v>12</v>
      </c>
      <c r="E438" s="644">
        <v>890</v>
      </c>
      <c r="F438" s="644">
        <v>1032</v>
      </c>
      <c r="G438" s="644">
        <v>747</v>
      </c>
      <c r="H438" s="644"/>
    </row>
    <row r="440" spans="2:19">
      <c r="E440" s="643">
        <v>890</v>
      </c>
      <c r="F440" s="643">
        <v>1032</v>
      </c>
      <c r="G440" s="643">
        <v>747</v>
      </c>
      <c r="H440" s="643"/>
    </row>
    <row r="441" spans="2:19">
      <c r="B441" s="577">
        <v>0</v>
      </c>
      <c r="D441" s="530" t="s">
        <v>57</v>
      </c>
      <c r="E441" s="550">
        <v>0</v>
      </c>
      <c r="F441" s="550">
        <v>0</v>
      </c>
      <c r="G441" s="550">
        <v>0</v>
      </c>
      <c r="H441" s="550"/>
    </row>
    <row r="442" spans="2:19">
      <c r="D442" s="2"/>
      <c r="E442" s="2"/>
    </row>
    <row r="443" spans="2:19">
      <c r="D443" s="2"/>
      <c r="E443" s="2"/>
    </row>
    <row r="444" spans="2:19">
      <c r="D444" s="2"/>
    </row>
    <row r="446" spans="2:19" ht="15.75">
      <c r="D446" s="2"/>
      <c r="E446" s="539">
        <v>2010</v>
      </c>
      <c r="F446" s="539">
        <v>2011</v>
      </c>
      <c r="G446" s="539">
        <v>2012</v>
      </c>
      <c r="H446" s="539">
        <v>2013</v>
      </c>
      <c r="I446" s="539">
        <v>2014</v>
      </c>
      <c r="J446" s="539">
        <v>2015</v>
      </c>
      <c r="K446" s="539">
        <v>2016</v>
      </c>
      <c r="L446" s="539">
        <v>2017</v>
      </c>
      <c r="M446" s="539">
        <v>2018</v>
      </c>
      <c r="N446" s="539">
        <v>2019</v>
      </c>
      <c r="O446" s="539">
        <v>2020</v>
      </c>
      <c r="P446" s="539">
        <v>2021</v>
      </c>
      <c r="Q446" s="539">
        <v>2022</v>
      </c>
      <c r="R446" s="539">
        <v>2023</v>
      </c>
      <c r="S446" s="539">
        <v>2024</v>
      </c>
    </row>
    <row r="447" spans="2:19">
      <c r="D447" s="2" t="s">
        <v>403</v>
      </c>
      <c r="E447" s="571">
        <v>1.6052198960536461</v>
      </c>
      <c r="F447" s="571">
        <v>1.4781337485054165</v>
      </c>
      <c r="G447" s="571">
        <v>1.8084683795801964</v>
      </c>
      <c r="H447" s="571">
        <v>2.38</v>
      </c>
      <c r="I447" s="571">
        <v>2.72</v>
      </c>
      <c r="J447" s="571">
        <v>1.96</v>
      </c>
      <c r="K447" s="571">
        <v>2</v>
      </c>
      <c r="L447" s="571">
        <v>1.98</v>
      </c>
      <c r="M447" s="571">
        <v>1.96</v>
      </c>
      <c r="N447" s="571">
        <v>2.0299999999999998</v>
      </c>
      <c r="O447" s="571">
        <v>2.17</v>
      </c>
      <c r="P447" s="571">
        <v>2.4</v>
      </c>
      <c r="Q447" s="571">
        <v>2.57</v>
      </c>
      <c r="R447" s="571">
        <v>2.69</v>
      </c>
      <c r="S447" s="571">
        <v>2.87</v>
      </c>
    </row>
    <row r="448" spans="2:19">
      <c r="D448" s="2" t="s">
        <v>600</v>
      </c>
      <c r="E448" s="571">
        <v>2</v>
      </c>
      <c r="F448" s="571">
        <v>2</v>
      </c>
      <c r="G448" s="571">
        <v>2</v>
      </c>
      <c r="H448" s="571">
        <v>2</v>
      </c>
      <c r="I448" s="571">
        <v>2</v>
      </c>
      <c r="J448" s="571">
        <v>2</v>
      </c>
      <c r="K448" s="571">
        <v>2</v>
      </c>
      <c r="L448" s="571">
        <v>2</v>
      </c>
      <c r="M448" s="571">
        <v>2</v>
      </c>
      <c r="N448" s="571">
        <v>2</v>
      </c>
      <c r="O448" s="571">
        <v>2</v>
      </c>
      <c r="P448" s="571">
        <v>2</v>
      </c>
      <c r="Q448" s="571">
        <v>2</v>
      </c>
      <c r="R448" s="571">
        <v>2</v>
      </c>
      <c r="S448" s="571">
        <v>2</v>
      </c>
    </row>
    <row r="449" spans="1:19">
      <c r="D449" s="2" t="s">
        <v>401</v>
      </c>
      <c r="E449" s="571">
        <v>1.0861838696573942</v>
      </c>
      <c r="F449" s="571">
        <v>1.0303964746616303</v>
      </c>
      <c r="G449" s="571">
        <v>1.3061069801379774</v>
      </c>
      <c r="H449" s="571">
        <v>1.83</v>
      </c>
      <c r="I449" s="571">
        <v>2.04</v>
      </c>
      <c r="J449" s="571">
        <v>1.6</v>
      </c>
      <c r="K449" s="571">
        <v>1.62</v>
      </c>
      <c r="L449" s="571">
        <v>1.56</v>
      </c>
      <c r="M449" s="571">
        <v>1.54</v>
      </c>
      <c r="N449" s="571">
        <v>1.57</v>
      </c>
      <c r="O449" s="571">
        <v>1.52</v>
      </c>
      <c r="P449" s="571">
        <v>1.51</v>
      </c>
      <c r="Q449" s="571">
        <v>1.47</v>
      </c>
      <c r="R449" s="571">
        <v>1.43</v>
      </c>
      <c r="S449" s="571">
        <v>1.43</v>
      </c>
    </row>
    <row r="450" spans="1:19">
      <c r="D450" s="2" t="s">
        <v>600</v>
      </c>
      <c r="E450" s="571">
        <v>1.2</v>
      </c>
      <c r="F450" s="571">
        <v>1.2</v>
      </c>
      <c r="G450" s="571">
        <v>1.2</v>
      </c>
      <c r="H450" s="571">
        <v>1.2</v>
      </c>
      <c r="I450" s="571">
        <v>1.2</v>
      </c>
      <c r="J450" s="571">
        <v>1.2</v>
      </c>
      <c r="K450" s="571">
        <v>1.2</v>
      </c>
      <c r="L450" s="571">
        <v>1.2</v>
      </c>
      <c r="M450" s="571">
        <v>1.2</v>
      </c>
      <c r="N450" s="571">
        <v>1.2</v>
      </c>
      <c r="O450" s="571">
        <v>1.2</v>
      </c>
      <c r="P450" s="571">
        <v>1.2</v>
      </c>
      <c r="Q450" s="571">
        <v>1.2</v>
      </c>
      <c r="R450" s="571">
        <v>1.2</v>
      </c>
      <c r="S450" s="571">
        <v>1.2</v>
      </c>
    </row>
    <row r="451" spans="1:19">
      <c r="D451" s="2"/>
    </row>
    <row r="452" spans="1:19">
      <c r="D452" s="2"/>
    </row>
    <row r="453" spans="1:19">
      <c r="D453" s="2"/>
      <c r="E453" s="2"/>
      <c r="F453" s="643"/>
    </row>
    <row r="454" spans="1:19">
      <c r="D454" s="2"/>
      <c r="E454" s="643"/>
    </row>
    <row r="456" spans="1:19">
      <c r="C456" s="645"/>
    </row>
    <row r="457" spans="1:19" ht="15.75">
      <c r="A457" s="646"/>
      <c r="B457" s="646"/>
      <c r="C457" s="645"/>
      <c r="D457" s="647" t="s">
        <v>601</v>
      </c>
    </row>
    <row r="458" spans="1:19" ht="15.75">
      <c r="A458" s="646"/>
      <c r="B458" s="646"/>
      <c r="C458" s="645"/>
      <c r="D458" s="555" t="s">
        <v>473</v>
      </c>
      <c r="E458" s="539">
        <v>2015</v>
      </c>
      <c r="F458" s="539">
        <v>2016</v>
      </c>
      <c r="G458" s="539">
        <v>2017</v>
      </c>
      <c r="H458" s="539">
        <v>2018</v>
      </c>
      <c r="I458" s="539">
        <v>2019</v>
      </c>
      <c r="J458" s="539">
        <v>2020</v>
      </c>
      <c r="K458" s="539">
        <v>2021</v>
      </c>
      <c r="L458" s="539">
        <v>2022</v>
      </c>
      <c r="M458" s="539">
        <v>2023</v>
      </c>
      <c r="N458" s="539">
        <v>2024</v>
      </c>
    </row>
    <row r="459" spans="1:19">
      <c r="A459" s="646"/>
      <c r="B459" s="646"/>
      <c r="C459" s="648"/>
      <c r="D459" s="649" t="s">
        <v>542</v>
      </c>
      <c r="E459" s="642">
        <v>183802413.72176686</v>
      </c>
      <c r="F459" s="642">
        <v>193969506.40073559</v>
      </c>
      <c r="G459" s="642">
        <v>210609450.78122821</v>
      </c>
      <c r="H459" s="642">
        <v>220102735.78830382</v>
      </c>
      <c r="I459" s="642">
        <v>233871675.59040347</v>
      </c>
      <c r="J459" s="642">
        <v>256769296.90314689</v>
      </c>
      <c r="K459" s="642">
        <v>274558743.01560277</v>
      </c>
      <c r="L459" s="642">
        <v>285983324.48896718</v>
      </c>
      <c r="M459" s="642">
        <v>309235795.92451459</v>
      </c>
      <c r="N459" s="642">
        <v>324514852.73821598</v>
      </c>
    </row>
    <row r="460" spans="1:19">
      <c r="A460" s="646"/>
      <c r="B460" s="646"/>
      <c r="C460" s="648"/>
      <c r="D460" s="368" t="s">
        <v>602</v>
      </c>
      <c r="E460" s="570">
        <v>0</v>
      </c>
      <c r="F460" s="570">
        <v>5120214.4532535039</v>
      </c>
      <c r="G460" s="570">
        <v>14758475.972556997</v>
      </c>
      <c r="H460" s="570">
        <v>24344683.811806489</v>
      </c>
      <c r="I460" s="570">
        <v>45611782.838416994</v>
      </c>
      <c r="J460" s="570">
        <v>91179276.967832223</v>
      </c>
      <c r="K460" s="570">
        <v>147629544.03531849</v>
      </c>
      <c r="L460" s="570">
        <v>203789131.59919989</v>
      </c>
      <c r="M460" s="570">
        <v>259493448.87826025</v>
      </c>
      <c r="N460" s="570">
        <v>301973282.33017927</v>
      </c>
    </row>
    <row r="461" spans="1:19">
      <c r="A461" s="646"/>
      <c r="B461" s="646"/>
      <c r="C461" s="648"/>
      <c r="D461" s="368" t="s">
        <v>603</v>
      </c>
      <c r="E461" s="570">
        <v>311906463.55638373</v>
      </c>
      <c r="F461" s="570">
        <v>315914641.29499698</v>
      </c>
      <c r="G461" s="570">
        <v>324238332.60464716</v>
      </c>
      <c r="H461" s="570">
        <v>325380795.04137629</v>
      </c>
      <c r="I461" s="570">
        <v>318881128.00307029</v>
      </c>
      <c r="J461" s="570">
        <v>315088578.15095019</v>
      </c>
      <c r="K461" s="570">
        <v>310843738.96835387</v>
      </c>
      <c r="L461" s="570">
        <v>307291231.87356913</v>
      </c>
      <c r="M461" s="570">
        <v>304491526.88404763</v>
      </c>
      <c r="N461" s="570">
        <v>308432125.95090848</v>
      </c>
    </row>
    <row r="462" spans="1:19" ht="15.75">
      <c r="A462" s="646"/>
      <c r="B462" s="646"/>
      <c r="C462" s="648"/>
      <c r="D462" s="369" t="s">
        <v>12</v>
      </c>
      <c r="E462" s="611">
        <v>495708877.27815056</v>
      </c>
      <c r="F462" s="611">
        <v>515004362.1489861</v>
      </c>
      <c r="G462" s="611">
        <v>549606259.35843241</v>
      </c>
      <c r="H462" s="611">
        <v>569828214.64148664</v>
      </c>
      <c r="I462" s="611">
        <v>598364586.43189073</v>
      </c>
      <c r="J462" s="611">
        <v>663037152.02192926</v>
      </c>
      <c r="K462" s="611">
        <v>733032026.01927519</v>
      </c>
      <c r="L462" s="611">
        <v>797063687.9617362</v>
      </c>
      <c r="M462" s="611">
        <v>873220771.68682253</v>
      </c>
      <c r="N462" s="611">
        <v>934920261.0193038</v>
      </c>
    </row>
    <row r="463" spans="1:19">
      <c r="A463" s="646"/>
      <c r="B463" s="646"/>
      <c r="C463" s="645"/>
      <c r="D463" s="609"/>
      <c r="E463" s="570"/>
      <c r="F463" s="570"/>
      <c r="G463" s="570"/>
      <c r="H463" s="570"/>
      <c r="I463" s="570"/>
      <c r="J463" s="570"/>
      <c r="K463" s="570"/>
      <c r="L463" s="570"/>
      <c r="M463" s="570"/>
      <c r="N463" s="570"/>
    </row>
    <row r="464" spans="1:19" ht="15.75">
      <c r="A464" s="646"/>
      <c r="B464" s="646"/>
      <c r="D464" s="647"/>
    </row>
    <row r="465" spans="1:14" ht="15.75">
      <c r="A465" s="646"/>
      <c r="B465" s="646"/>
      <c r="D465" s="555" t="s">
        <v>473</v>
      </c>
      <c r="E465" s="539">
        <v>2015</v>
      </c>
      <c r="F465" s="539">
        <v>2016</v>
      </c>
      <c r="G465" s="539">
        <v>2017</v>
      </c>
      <c r="H465" s="539">
        <v>2018</v>
      </c>
      <c r="I465" s="539">
        <v>2019</v>
      </c>
      <c r="J465" s="539">
        <v>2020</v>
      </c>
      <c r="K465" s="539">
        <v>2021</v>
      </c>
      <c r="L465" s="539">
        <v>2022</v>
      </c>
      <c r="M465" s="539">
        <v>2023</v>
      </c>
      <c r="N465" s="539">
        <v>2024</v>
      </c>
    </row>
    <row r="466" spans="1:14" ht="15.75">
      <c r="A466" s="646"/>
      <c r="B466" s="646"/>
      <c r="D466" s="647" t="s">
        <v>229</v>
      </c>
      <c r="E466" s="570">
        <v>69269619.860991254</v>
      </c>
      <c r="F466" s="570">
        <v>64587105.919792987</v>
      </c>
      <c r="G466" s="570">
        <v>57735006.808225192</v>
      </c>
      <c r="H466" s="570">
        <v>54915360.292394809</v>
      </c>
      <c r="I466" s="570">
        <v>56467329.908845074</v>
      </c>
      <c r="J466" s="570">
        <v>57858047.408728547</v>
      </c>
      <c r="K466" s="570">
        <v>58917307.30513455</v>
      </c>
      <c r="L466" s="570">
        <v>60234397.662097163</v>
      </c>
      <c r="M466" s="570">
        <v>61709807.541812427</v>
      </c>
      <c r="N466" s="570">
        <v>63228322.036678903</v>
      </c>
    </row>
    <row r="467" spans="1:14">
      <c r="A467" s="646"/>
      <c r="B467" s="646"/>
      <c r="F467" s="644"/>
    </row>
    <row r="468" spans="1:14" ht="15.75">
      <c r="A468" s="646"/>
      <c r="B468" s="646"/>
      <c r="C468" s="645"/>
      <c r="D468" s="555" t="s">
        <v>473</v>
      </c>
      <c r="E468" s="539">
        <v>2015</v>
      </c>
      <c r="F468" s="539">
        <v>2016</v>
      </c>
      <c r="G468" s="539">
        <v>2017</v>
      </c>
      <c r="H468" s="539">
        <v>2018</v>
      </c>
      <c r="I468" s="539">
        <v>2019</v>
      </c>
      <c r="J468" s="539">
        <v>2020</v>
      </c>
      <c r="K468" s="539">
        <v>2021</v>
      </c>
      <c r="L468" s="539">
        <v>2022</v>
      </c>
      <c r="M468" s="539">
        <v>2023</v>
      </c>
      <c r="N468" s="539">
        <v>2024</v>
      </c>
    </row>
    <row r="469" spans="1:14" ht="15.75">
      <c r="A469" s="646"/>
      <c r="B469" s="646"/>
      <c r="C469" s="645"/>
      <c r="D469" s="647" t="s">
        <v>471</v>
      </c>
      <c r="E469" s="570">
        <v>29178395.783908639</v>
      </c>
      <c r="F469" s="570">
        <v>36503151.537912421</v>
      </c>
      <c r="G469" s="570">
        <v>39269084.746522084</v>
      </c>
      <c r="H469" s="570">
        <v>52204542.630996764</v>
      </c>
      <c r="I469" s="570">
        <v>59375124.497248985</v>
      </c>
      <c r="J469" s="570">
        <v>68903626.674600989</v>
      </c>
      <c r="K469" s="570">
        <v>75993161.264138535</v>
      </c>
      <c r="L469" s="570">
        <v>81337546.679135695</v>
      </c>
      <c r="M469" s="570">
        <v>86320088.843627959</v>
      </c>
      <c r="N469" s="570">
        <v>89816775.763143644</v>
      </c>
    </row>
    <row r="470" spans="1:14">
      <c r="A470" s="646"/>
      <c r="B470" s="646"/>
      <c r="C470" s="645"/>
      <c r="F470" s="644"/>
    </row>
    <row r="471" spans="1:14" ht="15.75">
      <c r="A471" s="646"/>
      <c r="B471" s="646"/>
      <c r="D471" s="535" t="s">
        <v>232</v>
      </c>
      <c r="F471" s="644"/>
    </row>
    <row r="472" spans="1:14" ht="15.75">
      <c r="A472" s="646"/>
      <c r="B472" s="646"/>
      <c r="D472" s="555" t="s">
        <v>473</v>
      </c>
      <c r="E472" s="539">
        <v>2015</v>
      </c>
      <c r="F472" s="539">
        <v>2016</v>
      </c>
      <c r="G472" s="539">
        <v>2017</v>
      </c>
      <c r="H472" s="539">
        <v>2018</v>
      </c>
      <c r="I472" s="539">
        <v>2019</v>
      </c>
      <c r="J472" s="539">
        <v>2020</v>
      </c>
      <c r="K472" s="539">
        <v>2021</v>
      </c>
      <c r="L472" s="539">
        <v>2022</v>
      </c>
      <c r="M472" s="539">
        <v>2023</v>
      </c>
      <c r="N472" s="539">
        <v>2024</v>
      </c>
    </row>
    <row r="473" spans="1:14">
      <c r="A473" s="646"/>
      <c r="B473" s="646"/>
      <c r="D473" s="650" t="s">
        <v>604</v>
      </c>
      <c r="E473" s="570">
        <v>20000000</v>
      </c>
      <c r="F473" s="570">
        <v>20000000</v>
      </c>
      <c r="G473" s="570">
        <v>20000000</v>
      </c>
      <c r="H473" s="570">
        <v>20000000</v>
      </c>
      <c r="I473" s="570">
        <v>20000000</v>
      </c>
      <c r="J473" s="570">
        <v>20000000</v>
      </c>
      <c r="K473" s="570">
        <v>20000000</v>
      </c>
      <c r="L473" s="570">
        <v>20000000</v>
      </c>
      <c r="M473" s="570">
        <v>20000000</v>
      </c>
      <c r="N473" s="570">
        <v>20000000</v>
      </c>
    </row>
    <row r="474" spans="1:14">
      <c r="A474" s="646"/>
      <c r="B474" s="646"/>
      <c r="D474" s="651" t="s">
        <v>605</v>
      </c>
      <c r="E474" s="570">
        <v>42160117.654461436</v>
      </c>
      <c r="F474" s="570">
        <v>41654767.594064496</v>
      </c>
      <c r="G474" s="570">
        <v>39834359.596676081</v>
      </c>
      <c r="H474" s="570">
        <v>39293306.308930919</v>
      </c>
      <c r="I474" s="570">
        <v>38549791.054911748</v>
      </c>
      <c r="J474" s="570">
        <v>28657631.562348261</v>
      </c>
      <c r="K474" s="570">
        <v>28199555.430457182</v>
      </c>
      <c r="L474" s="570">
        <v>28414991.677122608</v>
      </c>
      <c r="M474" s="570">
        <v>25816664.172261734</v>
      </c>
      <c r="N474" s="570">
        <v>25946291.942715116</v>
      </c>
    </row>
    <row r="475" spans="1:14">
      <c r="A475" s="646"/>
      <c r="B475" s="646"/>
      <c r="D475" s="651"/>
      <c r="F475" s="644"/>
    </row>
    <row r="476" spans="1:14" ht="15.75">
      <c r="A476" s="646"/>
      <c r="B476" s="646"/>
      <c r="D476" s="555" t="s">
        <v>473</v>
      </c>
      <c r="E476" s="539">
        <v>2015</v>
      </c>
      <c r="F476" s="539">
        <v>2016</v>
      </c>
      <c r="G476" s="539">
        <v>2017</v>
      </c>
      <c r="H476" s="539">
        <v>2018</v>
      </c>
      <c r="I476" s="539">
        <v>2019</v>
      </c>
      <c r="J476" s="539">
        <v>2020</v>
      </c>
      <c r="K476" s="539">
        <v>2021</v>
      </c>
      <c r="L476" s="539">
        <v>2022</v>
      </c>
      <c r="M476" s="539">
        <v>2023</v>
      </c>
      <c r="N476" s="539">
        <v>2024</v>
      </c>
    </row>
    <row r="477" spans="1:14" ht="15.75">
      <c r="A477" s="646"/>
      <c r="B477" s="646"/>
      <c r="D477" s="647" t="s">
        <v>211</v>
      </c>
      <c r="E477" s="570">
        <v>422763064.42664242</v>
      </c>
      <c r="F477" s="570">
        <v>427196902.45634419</v>
      </c>
      <c r="G477" s="570">
        <v>441383649.17199999</v>
      </c>
      <c r="H477" s="570">
        <v>458893165.40130001</v>
      </c>
      <c r="I477" s="570">
        <v>477599444.53633249</v>
      </c>
      <c r="J477" s="570">
        <v>497143313.14974082</v>
      </c>
      <c r="K477" s="570">
        <v>514240108.47848433</v>
      </c>
      <c r="L477" s="570">
        <v>531096178.69044644</v>
      </c>
      <c r="M477" s="570">
        <v>548475383.15770757</v>
      </c>
      <c r="N477" s="570">
        <v>566532192.73665023</v>
      </c>
    </row>
    <row r="478" spans="1:14">
      <c r="A478" s="646"/>
      <c r="B478" s="646"/>
      <c r="F478" s="644"/>
    </row>
    <row r="479" spans="1:14">
      <c r="A479" s="646"/>
      <c r="B479" s="646"/>
      <c r="F479" s="644"/>
    </row>
    <row r="480" spans="1:14" ht="15.75">
      <c r="A480" s="646"/>
      <c r="B480" s="646"/>
      <c r="C480" s="532"/>
      <c r="D480" s="535" t="s">
        <v>273</v>
      </c>
      <c r="F480" s="644"/>
    </row>
    <row r="481" spans="1:19" ht="15.75">
      <c r="A481" s="646"/>
      <c r="B481" s="646"/>
      <c r="C481" s="532"/>
      <c r="D481" s="555" t="s">
        <v>473</v>
      </c>
      <c r="E481" s="539">
        <v>2015</v>
      </c>
      <c r="F481" s="539">
        <v>2016</v>
      </c>
      <c r="G481" s="539">
        <v>2017</v>
      </c>
      <c r="H481" s="539">
        <v>2018</v>
      </c>
      <c r="I481" s="539">
        <v>2019</v>
      </c>
      <c r="J481" s="539">
        <v>2020</v>
      </c>
      <c r="K481" s="539">
        <v>2021</v>
      </c>
      <c r="L481" s="539">
        <v>2022</v>
      </c>
      <c r="M481" s="539">
        <v>2023</v>
      </c>
      <c r="N481" s="539">
        <v>2024</v>
      </c>
    </row>
    <row r="482" spans="1:19">
      <c r="A482" s="646"/>
      <c r="B482" s="646"/>
      <c r="C482" s="532"/>
      <c r="D482" s="651" t="s">
        <v>606</v>
      </c>
      <c r="E482" s="570">
        <v>0</v>
      </c>
      <c r="F482" s="570">
        <v>0</v>
      </c>
      <c r="G482" s="570">
        <v>0</v>
      </c>
      <c r="H482" s="570">
        <v>45.1830808277141</v>
      </c>
      <c r="I482" s="570">
        <v>83.396446999999995</v>
      </c>
      <c r="J482" s="570">
        <v>117.37337100000001</v>
      </c>
      <c r="K482" s="570">
        <v>122.090948</v>
      </c>
      <c r="L482" s="570">
        <v>124.980693</v>
      </c>
      <c r="M482" s="570">
        <v>127.43885899999999</v>
      </c>
      <c r="N482" s="570">
        <v>125.375598354</v>
      </c>
    </row>
    <row r="483" spans="1:19">
      <c r="A483" s="646"/>
      <c r="B483" s="646"/>
      <c r="C483" s="532"/>
      <c r="D483" s="651" t="s">
        <v>160</v>
      </c>
      <c r="E483" s="570">
        <v>0</v>
      </c>
      <c r="F483" s="570">
        <v>46.868302000000028</v>
      </c>
      <c r="G483" s="570">
        <v>74.807108999999997</v>
      </c>
      <c r="H483" s="570">
        <v>31.871332172285914</v>
      </c>
      <c r="I483" s="570">
        <v>0</v>
      </c>
      <c r="J483" s="570">
        <v>0</v>
      </c>
      <c r="K483" s="570">
        <v>0</v>
      </c>
      <c r="L483" s="570">
        <v>0</v>
      </c>
      <c r="M483" s="570">
        <v>0</v>
      </c>
      <c r="N483" s="570">
        <v>0</v>
      </c>
    </row>
    <row r="484" spans="1:19">
      <c r="A484" s="646"/>
      <c r="B484" s="646"/>
      <c r="C484" s="532"/>
      <c r="D484" s="650" t="s">
        <v>376</v>
      </c>
      <c r="E484" s="570">
        <v>245.41553990347688</v>
      </c>
      <c r="F484" s="570">
        <v>221</v>
      </c>
      <c r="G484" s="570">
        <v>200</v>
      </c>
      <c r="H484" s="570">
        <v>204</v>
      </c>
      <c r="I484" s="570">
        <v>201</v>
      </c>
      <c r="J484" s="570">
        <v>176</v>
      </c>
      <c r="K484" s="570">
        <v>182</v>
      </c>
      <c r="L484" s="570">
        <v>187</v>
      </c>
      <c r="M484" s="570">
        <v>190</v>
      </c>
      <c r="N484" s="570">
        <v>188</v>
      </c>
    </row>
    <row r="485" spans="1:19" s="535" customFormat="1" ht="15.75">
      <c r="A485" s="652"/>
      <c r="B485" s="652"/>
      <c r="C485" s="653"/>
      <c r="D485" s="654" t="s">
        <v>12</v>
      </c>
      <c r="E485" s="611">
        <v>245.41553990347688</v>
      </c>
      <c r="F485" s="611">
        <v>267.86830200000003</v>
      </c>
      <c r="G485" s="611">
        <v>274.80710899999997</v>
      </c>
      <c r="H485" s="611">
        <v>281.05441300000001</v>
      </c>
      <c r="I485" s="611">
        <v>284.39644699999997</v>
      </c>
      <c r="J485" s="611">
        <v>293.37337100000002</v>
      </c>
      <c r="K485" s="611">
        <v>304.09094800000003</v>
      </c>
      <c r="L485" s="611">
        <v>311.98069299999997</v>
      </c>
      <c r="M485" s="611">
        <v>317.43885899999998</v>
      </c>
      <c r="N485" s="611">
        <v>313.37559835399998</v>
      </c>
    </row>
    <row r="486" spans="1:19">
      <c r="A486" s="646"/>
      <c r="B486" s="646"/>
      <c r="C486" s="532"/>
      <c r="D486" s="650"/>
      <c r="E486" s="570"/>
      <c r="F486" s="570"/>
      <c r="G486" s="570"/>
      <c r="H486" s="570"/>
      <c r="I486" s="570"/>
      <c r="J486" s="570"/>
      <c r="K486" s="570"/>
      <c r="L486" s="570"/>
      <c r="M486" s="570"/>
      <c r="N486" s="570"/>
    </row>
    <row r="487" spans="1:19">
      <c r="A487" s="646"/>
      <c r="B487" s="646"/>
      <c r="C487" s="532"/>
      <c r="D487" s="650" t="s">
        <v>57</v>
      </c>
      <c r="E487" s="570">
        <v>0</v>
      </c>
      <c r="F487" s="570">
        <v>0</v>
      </c>
      <c r="G487" s="570">
        <v>0</v>
      </c>
      <c r="H487" s="570">
        <v>0</v>
      </c>
      <c r="I487" s="570">
        <v>0</v>
      </c>
      <c r="J487" s="570">
        <v>0</v>
      </c>
      <c r="K487" s="570">
        <v>0</v>
      </c>
      <c r="L487" s="570">
        <v>0</v>
      </c>
      <c r="M487" s="570">
        <v>0</v>
      </c>
      <c r="N487" s="570">
        <v>0</v>
      </c>
    </row>
    <row r="488" spans="1:19">
      <c r="A488" s="646"/>
      <c r="B488" s="646"/>
      <c r="F488" s="644"/>
    </row>
    <row r="489" spans="1:19" ht="15.75">
      <c r="A489" s="646"/>
      <c r="B489" s="646"/>
      <c r="C489" s="532"/>
      <c r="D489" s="535" t="s">
        <v>607</v>
      </c>
      <c r="F489" s="644"/>
    </row>
    <row r="490" spans="1:19" ht="15.75">
      <c r="A490" s="646"/>
      <c r="B490" s="646"/>
      <c r="C490" s="532"/>
      <c r="D490" s="555" t="s">
        <v>473</v>
      </c>
      <c r="E490" s="539">
        <v>2010</v>
      </c>
      <c r="F490" s="539">
        <v>2011</v>
      </c>
      <c r="G490" s="539">
        <v>2012</v>
      </c>
      <c r="H490" s="539">
        <v>2013</v>
      </c>
      <c r="I490" s="539">
        <v>2014</v>
      </c>
      <c r="J490" s="539">
        <v>2015</v>
      </c>
      <c r="K490" s="539">
        <v>2016</v>
      </c>
      <c r="L490" s="539">
        <v>2017</v>
      </c>
      <c r="M490" s="539">
        <v>2018</v>
      </c>
      <c r="N490" s="539">
        <v>2019</v>
      </c>
      <c r="O490" s="539">
        <v>2020</v>
      </c>
      <c r="P490" s="539">
        <v>2021</v>
      </c>
      <c r="Q490" s="539">
        <v>2022</v>
      </c>
      <c r="R490" s="539">
        <v>2023</v>
      </c>
      <c r="S490" s="539">
        <v>2024</v>
      </c>
    </row>
    <row r="491" spans="1:19">
      <c r="A491" s="646"/>
      <c r="B491" s="646"/>
      <c r="C491" s="532"/>
      <c r="D491" s="651" t="s">
        <v>350</v>
      </c>
      <c r="E491" s="655"/>
      <c r="F491" s="655"/>
      <c r="G491" s="655"/>
      <c r="H491" s="655"/>
      <c r="I491" s="570">
        <v>101.86851648581995</v>
      </c>
      <c r="J491" s="570">
        <v>106.80740596759608</v>
      </c>
      <c r="K491" s="570">
        <v>105.746037</v>
      </c>
      <c r="L491" s="570">
        <v>116.165978</v>
      </c>
      <c r="M491" s="570">
        <v>58.160026000000002</v>
      </c>
      <c r="N491" s="570">
        <v>34.835745000000003</v>
      </c>
      <c r="O491" s="570">
        <v>26.574594999999999</v>
      </c>
      <c r="P491" s="570">
        <v>12.789279000000001</v>
      </c>
      <c r="Q491" s="570">
        <v>13.150758</v>
      </c>
      <c r="R491" s="570">
        <v>12.301957</v>
      </c>
      <c r="S491" s="570">
        <v>0</v>
      </c>
    </row>
    <row r="492" spans="1:19">
      <c r="A492" s="646"/>
      <c r="B492" s="646"/>
      <c r="C492" s="532"/>
      <c r="D492" s="650" t="s">
        <v>351</v>
      </c>
      <c r="E492" s="656"/>
      <c r="F492" s="656"/>
      <c r="G492" s="656"/>
      <c r="H492" s="656"/>
      <c r="I492" s="570">
        <v>98.131483514180104</v>
      </c>
      <c r="J492" s="570">
        <v>138.60813393588066</v>
      </c>
      <c r="K492" s="570">
        <v>162.122265</v>
      </c>
      <c r="L492" s="570">
        <v>158.641131</v>
      </c>
      <c r="M492" s="570">
        <v>222.89438699999999</v>
      </c>
      <c r="N492" s="570">
        <v>249.56070199999999</v>
      </c>
      <c r="O492" s="570">
        <v>266.79877599999998</v>
      </c>
      <c r="P492" s="570">
        <v>291.301669</v>
      </c>
      <c r="Q492" s="570">
        <v>298.82993499999998</v>
      </c>
      <c r="R492" s="570">
        <v>305.13690200000002</v>
      </c>
      <c r="S492" s="570">
        <v>313.37559835399998</v>
      </c>
    </row>
    <row r="493" spans="1:19">
      <c r="A493" s="646"/>
      <c r="B493" s="646"/>
      <c r="C493" s="532"/>
      <c r="D493" s="650" t="s">
        <v>608</v>
      </c>
      <c r="E493" s="657">
        <v>316.35685430000001</v>
      </c>
      <c r="F493" s="657">
        <v>250.41404267999999</v>
      </c>
      <c r="G493" s="657">
        <v>168.54483741000001</v>
      </c>
      <c r="H493" s="657">
        <v>138.83521057999999</v>
      </c>
      <c r="I493" s="570"/>
      <c r="J493" s="570"/>
      <c r="K493" s="570"/>
      <c r="L493" s="570"/>
      <c r="M493" s="570"/>
      <c r="N493" s="570"/>
      <c r="O493" s="570"/>
      <c r="P493" s="570"/>
      <c r="Q493" s="570"/>
      <c r="R493" s="570"/>
      <c r="S493" s="570"/>
    </row>
    <row r="494" spans="1:19" s="535" customFormat="1" ht="15.75">
      <c r="A494" s="652"/>
      <c r="B494" s="652"/>
      <c r="C494" s="653"/>
      <c r="D494" s="654" t="s">
        <v>12</v>
      </c>
      <c r="E494" s="654"/>
      <c r="F494" s="654"/>
      <c r="G494" s="654"/>
      <c r="H494" s="654"/>
      <c r="I494" s="611">
        <v>200.00000000000006</v>
      </c>
      <c r="J494" s="611">
        <v>245.41553990347674</v>
      </c>
      <c r="K494" s="611">
        <v>267.86830199999997</v>
      </c>
      <c r="L494" s="611">
        <v>274.80710899999997</v>
      </c>
      <c r="M494" s="611">
        <v>281.05441300000001</v>
      </c>
      <c r="N494" s="611">
        <v>284.39644699999997</v>
      </c>
      <c r="O494" s="611">
        <v>293.37337099999996</v>
      </c>
      <c r="P494" s="611">
        <v>304.09094800000003</v>
      </c>
      <c r="Q494" s="611">
        <v>311.98069299999997</v>
      </c>
      <c r="R494" s="611">
        <v>317.43885900000004</v>
      </c>
      <c r="S494" s="611">
        <v>313.37559835399998</v>
      </c>
    </row>
    <row r="495" spans="1:19">
      <c r="A495" s="646"/>
      <c r="B495" s="646"/>
      <c r="C495" s="532"/>
      <c r="D495" s="650"/>
      <c r="E495" s="650"/>
      <c r="F495" s="650"/>
      <c r="G495" s="650"/>
      <c r="H495" s="650"/>
      <c r="I495" s="650"/>
      <c r="J495" s="570"/>
      <c r="K495" s="570"/>
      <c r="L495" s="570"/>
      <c r="M495" s="570"/>
      <c r="N495" s="570"/>
      <c r="O495" s="570"/>
      <c r="P495" s="570"/>
      <c r="Q495" s="570"/>
      <c r="R495" s="570"/>
      <c r="S495" s="570"/>
    </row>
    <row r="496" spans="1:19">
      <c r="A496" s="646"/>
      <c r="B496" s="646"/>
      <c r="C496" s="532"/>
      <c r="D496" s="650" t="s">
        <v>57</v>
      </c>
      <c r="E496" s="650"/>
      <c r="F496" s="650"/>
      <c r="G496" s="650"/>
      <c r="H496" s="650"/>
      <c r="I496" s="650"/>
      <c r="J496" s="570">
        <v>0</v>
      </c>
      <c r="K496" s="570">
        <v>0</v>
      </c>
      <c r="L496" s="570">
        <v>0</v>
      </c>
      <c r="M496" s="570">
        <v>0</v>
      </c>
      <c r="N496" s="570">
        <v>0</v>
      </c>
      <c r="O496" s="570">
        <v>0</v>
      </c>
      <c r="P496" s="570">
        <v>0</v>
      </c>
      <c r="Q496" s="570">
        <v>0</v>
      </c>
      <c r="R496" s="570">
        <v>0</v>
      </c>
      <c r="S496" s="570">
        <v>0</v>
      </c>
    </row>
    <row r="497" spans="1:19">
      <c r="A497" s="646"/>
      <c r="B497" s="646"/>
      <c r="C497" s="650"/>
      <c r="D497" s="650"/>
      <c r="E497" s="650"/>
      <c r="F497" s="650"/>
      <c r="G497" s="650"/>
      <c r="H497" s="650"/>
      <c r="I497" s="650"/>
      <c r="J497" s="570"/>
      <c r="K497" s="570"/>
      <c r="L497" s="570"/>
      <c r="M497" s="570"/>
      <c r="N497" s="570"/>
      <c r="O497" s="570"/>
      <c r="P497" s="570"/>
      <c r="Q497" s="570"/>
      <c r="R497" s="570"/>
      <c r="S497" s="570"/>
    </row>
    <row r="498" spans="1:19">
      <c r="A498" s="646"/>
      <c r="B498" s="646"/>
      <c r="C498" s="650"/>
      <c r="D498" s="650"/>
      <c r="E498" s="650"/>
      <c r="F498" s="650"/>
      <c r="G498" s="650"/>
      <c r="H498" s="650"/>
      <c r="I498" s="650"/>
      <c r="J498" s="570"/>
      <c r="K498" s="570"/>
      <c r="L498" s="570"/>
      <c r="M498" s="570"/>
      <c r="N498" s="570"/>
      <c r="O498" s="570"/>
      <c r="P498" s="570"/>
      <c r="Q498" s="570"/>
      <c r="R498" s="570"/>
      <c r="S498" s="570"/>
    </row>
    <row r="499" spans="1:19" ht="15.75">
      <c r="A499" s="646"/>
      <c r="B499" s="646"/>
      <c r="D499" s="535" t="s">
        <v>231</v>
      </c>
      <c r="F499" s="644"/>
    </row>
    <row r="500" spans="1:19" ht="15.75">
      <c r="A500" s="646"/>
      <c r="B500" s="646"/>
      <c r="D500" s="555" t="s">
        <v>473</v>
      </c>
      <c r="E500" s="539">
        <v>2015</v>
      </c>
      <c r="F500" s="539">
        <v>2016</v>
      </c>
      <c r="G500" s="539">
        <v>2017</v>
      </c>
      <c r="H500" s="539">
        <v>2018</v>
      </c>
      <c r="I500" s="539">
        <v>2019</v>
      </c>
      <c r="J500" s="539">
        <v>2020</v>
      </c>
      <c r="K500" s="539">
        <v>2021</v>
      </c>
      <c r="L500" s="539">
        <v>2022</v>
      </c>
      <c r="M500" s="539">
        <v>2023</v>
      </c>
      <c r="N500" s="539">
        <v>2024</v>
      </c>
    </row>
    <row r="501" spans="1:19">
      <c r="A501" s="646"/>
      <c r="B501" s="646"/>
      <c r="D501" s="650" t="s">
        <v>609</v>
      </c>
      <c r="E501" s="570">
        <v>23162001.259999998</v>
      </c>
      <c r="F501" s="570">
        <v>23322213.759999998</v>
      </c>
      <c r="G501" s="570">
        <v>23272676.259999998</v>
      </c>
      <c r="H501" s="570">
        <v>18825801.259999998</v>
      </c>
      <c r="I501" s="570">
        <v>14358651.26</v>
      </c>
      <c r="J501" s="570">
        <v>14340420</v>
      </c>
      <c r="K501" s="570">
        <v>8378595</v>
      </c>
      <c r="L501" s="570">
        <v>8519925</v>
      </c>
      <c r="M501" s="570">
        <v>2487175</v>
      </c>
      <c r="N501" s="570">
        <v>2488925</v>
      </c>
    </row>
    <row r="502" spans="1:19">
      <c r="A502" s="646"/>
      <c r="B502" s="646"/>
      <c r="D502" s="651" t="s">
        <v>610</v>
      </c>
      <c r="E502" s="570">
        <v>302681323.55145156</v>
      </c>
      <c r="F502" s="570">
        <v>301385156.43131632</v>
      </c>
      <c r="G502" s="570">
        <v>303919497.92585081</v>
      </c>
      <c r="H502" s="570">
        <v>308207013.79835415</v>
      </c>
      <c r="I502" s="570">
        <v>302170488.70233399</v>
      </c>
      <c r="J502" s="570">
        <v>297051064.79536414</v>
      </c>
      <c r="K502" s="570">
        <v>289356752.34063721</v>
      </c>
      <c r="L502" s="570">
        <v>289716684.22040147</v>
      </c>
      <c r="M502" s="570">
        <v>294755914.75715566</v>
      </c>
      <c r="N502" s="570">
        <v>295619024.41919905</v>
      </c>
    </row>
    <row r="503" spans="1:19">
      <c r="A503" s="646"/>
      <c r="B503" s="646"/>
      <c r="D503" s="530" t="s">
        <v>611</v>
      </c>
      <c r="F503" s="644"/>
    </row>
    <row r="504" spans="1:19">
      <c r="A504" s="646"/>
      <c r="B504" s="646"/>
      <c r="F504" s="644"/>
    </row>
    <row r="505" spans="1:19">
      <c r="A505" s="646"/>
      <c r="B505" s="646"/>
      <c r="F505" s="644"/>
    </row>
    <row r="506" spans="1:19">
      <c r="A506" s="646"/>
      <c r="B506" s="646"/>
      <c r="F506" s="644"/>
    </row>
    <row r="507" spans="1:19">
      <c r="A507" s="646"/>
      <c r="B507" s="646"/>
      <c r="F507" s="644"/>
    </row>
    <row r="508" spans="1:19">
      <c r="A508" s="646"/>
      <c r="B508" s="646"/>
      <c r="F508" s="644"/>
    </row>
    <row r="509" spans="1:19">
      <c r="A509" s="646"/>
      <c r="B509" s="646"/>
      <c r="F509" s="644"/>
    </row>
    <row r="510" spans="1:19">
      <c r="A510" s="646"/>
      <c r="B510" s="646"/>
      <c r="F510" s="644"/>
    </row>
    <row r="511" spans="1:19">
      <c r="A511" s="646"/>
      <c r="B511" s="646"/>
      <c r="F511" s="644"/>
    </row>
    <row r="512" spans="1:19">
      <c r="A512" s="646"/>
      <c r="B512" s="646"/>
      <c r="F512" s="644"/>
    </row>
    <row r="513" spans="1:6">
      <c r="A513" s="646"/>
      <c r="B513" s="646"/>
      <c r="F513" s="644"/>
    </row>
    <row r="514" spans="1:6">
      <c r="A514" s="646"/>
      <c r="B514" s="646"/>
      <c r="F514" s="644"/>
    </row>
    <row r="515" spans="1:6">
      <c r="A515" s="646"/>
      <c r="B515" s="646"/>
      <c r="F515" s="644"/>
    </row>
    <row r="516" spans="1:6">
      <c r="A516" s="646"/>
      <c r="B516" s="646"/>
      <c r="F516" s="644"/>
    </row>
    <row r="517" spans="1:6">
      <c r="A517" s="646"/>
      <c r="B517" s="646"/>
      <c r="F517" s="644"/>
    </row>
    <row r="518" spans="1:6">
      <c r="A518" s="646"/>
      <c r="B518" s="646"/>
      <c r="F518" s="644"/>
    </row>
    <row r="519" spans="1:6">
      <c r="A519" s="646"/>
      <c r="B519" s="646"/>
      <c r="F519" s="644"/>
    </row>
    <row r="520" spans="1:6">
      <c r="A520" s="646"/>
      <c r="B520" s="646"/>
      <c r="F520" s="644"/>
    </row>
    <row r="521" spans="1:6">
      <c r="A521" s="646"/>
      <c r="B521" s="646"/>
      <c r="F521" s="644"/>
    </row>
    <row r="522" spans="1:6">
      <c r="A522" s="646"/>
      <c r="B522" s="646"/>
      <c r="F522" s="644"/>
    </row>
    <row r="523" spans="1:6">
      <c r="A523" s="646"/>
      <c r="B523" s="646"/>
      <c r="F523" s="644"/>
    </row>
    <row r="524" spans="1:6">
      <c r="A524" s="646"/>
      <c r="B524" s="646"/>
      <c r="F524" s="644"/>
    </row>
    <row r="525" spans="1:6">
      <c r="A525" s="646"/>
      <c r="B525" s="646"/>
      <c r="F525" s="644"/>
    </row>
    <row r="526" spans="1:6">
      <c r="A526" s="646"/>
      <c r="B526" s="646"/>
      <c r="F526" s="644"/>
    </row>
    <row r="527" spans="1:6">
      <c r="A527" s="646"/>
      <c r="B527" s="646"/>
      <c r="F527" s="644"/>
    </row>
    <row r="528" spans="1:6">
      <c r="A528" s="646"/>
      <c r="B528" s="646"/>
      <c r="F528" s="644"/>
    </row>
    <row r="529" spans="1:6">
      <c r="A529" s="646"/>
      <c r="B529" s="646"/>
      <c r="F529" s="644"/>
    </row>
    <row r="530" spans="1:6">
      <c r="A530" s="646"/>
      <c r="B530" s="646"/>
      <c r="F530" s="644"/>
    </row>
    <row r="531" spans="1:6">
      <c r="A531" s="646"/>
      <c r="B531" s="646"/>
      <c r="F531" s="644"/>
    </row>
    <row r="532" spans="1:6">
      <c r="A532" s="646"/>
      <c r="B532" s="646"/>
      <c r="F532" s="644"/>
    </row>
    <row r="533" spans="1:6">
      <c r="A533" s="646"/>
      <c r="B533" s="646"/>
      <c r="F533" s="644"/>
    </row>
    <row r="534" spans="1:6">
      <c r="A534" s="646"/>
      <c r="B534" s="646"/>
      <c r="F534" s="644"/>
    </row>
    <row r="535" spans="1:6">
      <c r="A535" s="646"/>
      <c r="B535" s="646"/>
      <c r="F535" s="644"/>
    </row>
    <row r="536" spans="1:6">
      <c r="A536" s="646"/>
      <c r="B536" s="646"/>
      <c r="F536" s="644"/>
    </row>
    <row r="537" spans="1:6">
      <c r="A537" s="646"/>
      <c r="B537" s="646"/>
      <c r="F537" s="644"/>
    </row>
    <row r="538" spans="1:6">
      <c r="A538" s="646"/>
      <c r="B538" s="646"/>
      <c r="F538" s="644"/>
    </row>
    <row r="539" spans="1:6">
      <c r="A539" s="646"/>
      <c r="B539" s="646"/>
      <c r="F539" s="644"/>
    </row>
    <row r="540" spans="1:6">
      <c r="A540" s="646"/>
      <c r="B540" s="646"/>
      <c r="F540" s="644"/>
    </row>
    <row r="541" spans="1:6">
      <c r="A541" s="646"/>
      <c r="B541" s="646"/>
      <c r="F541" s="644"/>
    </row>
    <row r="542" spans="1:6">
      <c r="A542" s="646"/>
      <c r="B542" s="646"/>
      <c r="F542" s="644"/>
    </row>
    <row r="543" spans="1:6">
      <c r="A543" s="646"/>
      <c r="B543" s="646"/>
      <c r="F543" s="644"/>
    </row>
    <row r="544" spans="1:6">
      <c r="A544" s="646"/>
      <c r="B544" s="646"/>
      <c r="F544" s="644"/>
    </row>
    <row r="545" spans="1:6">
      <c r="A545" s="646"/>
      <c r="B545" s="646"/>
      <c r="F545" s="644"/>
    </row>
    <row r="546" spans="1:6">
      <c r="A546" s="646"/>
      <c r="B546" s="646"/>
      <c r="F546" s="644"/>
    </row>
    <row r="547" spans="1:6">
      <c r="A547" s="646"/>
      <c r="B547" s="646"/>
      <c r="F547" s="644"/>
    </row>
    <row r="548" spans="1:6">
      <c r="A548" s="646"/>
      <c r="B548" s="646"/>
      <c r="F548" s="644"/>
    </row>
    <row r="549" spans="1:6">
      <c r="A549" s="646"/>
      <c r="B549" s="646"/>
      <c r="F549" s="644"/>
    </row>
    <row r="550" spans="1:6">
      <c r="A550" s="646"/>
      <c r="B550" s="646"/>
      <c r="F550" s="644"/>
    </row>
    <row r="551" spans="1:6">
      <c r="A551" s="646"/>
      <c r="B551" s="646"/>
      <c r="F551" s="644"/>
    </row>
    <row r="552" spans="1:6">
      <c r="A552" s="646"/>
      <c r="B552" s="646"/>
      <c r="F552" s="644"/>
    </row>
    <row r="553" spans="1:6">
      <c r="A553" s="646"/>
      <c r="B553" s="646"/>
      <c r="F553" s="644"/>
    </row>
    <row r="554" spans="1:6">
      <c r="A554" s="646"/>
      <c r="B554" s="646"/>
      <c r="F554" s="644"/>
    </row>
    <row r="555" spans="1:6">
      <c r="A555" s="646"/>
      <c r="B555" s="646"/>
      <c r="F555" s="644"/>
    </row>
    <row r="556" spans="1:6">
      <c r="A556" s="646"/>
      <c r="B556" s="646"/>
      <c r="F556" s="644"/>
    </row>
    <row r="557" spans="1:6">
      <c r="A557" s="646"/>
      <c r="B557" s="646"/>
      <c r="F557" s="644"/>
    </row>
    <row r="558" spans="1:6">
      <c r="A558" s="646"/>
      <c r="B558" s="646"/>
      <c r="F558" s="644"/>
    </row>
    <row r="559" spans="1:6">
      <c r="A559" s="646"/>
      <c r="B559" s="646"/>
      <c r="F559" s="644"/>
    </row>
    <row r="560" spans="1:6">
      <c r="A560" s="646"/>
      <c r="B560" s="646"/>
      <c r="F560" s="644"/>
    </row>
    <row r="561" spans="1:6">
      <c r="A561" s="646"/>
      <c r="B561" s="646"/>
      <c r="F561" s="644"/>
    </row>
    <row r="562" spans="1:6">
      <c r="A562" s="646"/>
      <c r="B562" s="646"/>
      <c r="F562" s="644"/>
    </row>
    <row r="563" spans="1:6">
      <c r="A563" s="646"/>
      <c r="B563" s="646"/>
      <c r="F563" s="644"/>
    </row>
    <row r="564" spans="1:6">
      <c r="A564" s="646"/>
      <c r="B564" s="646"/>
      <c r="F564" s="644"/>
    </row>
    <row r="565" spans="1:6">
      <c r="A565" s="646"/>
      <c r="B565" s="646"/>
      <c r="F565" s="644"/>
    </row>
    <row r="566" spans="1:6">
      <c r="A566" s="646"/>
      <c r="B566" s="646"/>
      <c r="F566" s="644"/>
    </row>
    <row r="567" spans="1:6">
      <c r="A567" s="646"/>
      <c r="B567" s="646"/>
      <c r="F567" s="644"/>
    </row>
    <row r="568" spans="1:6">
      <c r="A568" s="646"/>
      <c r="B568" s="646"/>
      <c r="F568" s="644"/>
    </row>
    <row r="569" spans="1:6">
      <c r="A569" s="646"/>
      <c r="B569" s="646"/>
      <c r="F569" s="644"/>
    </row>
    <row r="570" spans="1:6">
      <c r="A570" s="646"/>
      <c r="B570" s="646"/>
      <c r="F570" s="644"/>
    </row>
    <row r="571" spans="1:6">
      <c r="A571" s="646"/>
      <c r="B571" s="646"/>
      <c r="F571" s="644"/>
    </row>
    <row r="572" spans="1:6">
      <c r="A572" s="646"/>
      <c r="B572" s="646"/>
      <c r="F572" s="644"/>
    </row>
    <row r="573" spans="1:6">
      <c r="A573" s="646"/>
      <c r="B573" s="646"/>
      <c r="F573" s="644"/>
    </row>
    <row r="574" spans="1:6">
      <c r="A574" s="646"/>
      <c r="B574" s="646"/>
      <c r="F574" s="644"/>
    </row>
    <row r="575" spans="1:6">
      <c r="A575" s="646"/>
      <c r="B575" s="646"/>
      <c r="F575" s="644"/>
    </row>
    <row r="576" spans="1:6">
      <c r="A576" s="646"/>
      <c r="B576" s="646"/>
      <c r="F576" s="644"/>
    </row>
    <row r="577" spans="1:6">
      <c r="A577" s="646"/>
      <c r="B577" s="646"/>
      <c r="F577" s="644"/>
    </row>
  </sheetData>
  <conditionalFormatting sqref="A18:B21">
    <cfRule type="cellIs" dxfId="29" priority="2" stopIfTrue="1" operator="greaterThan">
      <formula>0</formula>
    </cfRule>
  </conditionalFormatting>
  <conditionalFormatting sqref="B7:B15">
    <cfRule type="cellIs" dxfId="28" priority="1" stopIfTrue="1" operator="notEqual">
      <formula>0</formula>
    </cfRule>
  </conditionalFormatting>
  <printOptions gridLines="1"/>
  <pageMargins left="0.4" right="0.21" top="1" bottom="1" header="0.5" footer="0.5"/>
  <pageSetup scale="10" orientation="landscape" r:id="rId1"/>
  <headerFooter alignWithMargins="0"/>
</worksheet>
</file>

<file path=xl/worksheets/sheet11.xml><?xml version="1.0" encoding="utf-8"?>
<worksheet xmlns="http://schemas.openxmlformats.org/spreadsheetml/2006/main" xmlns:r="http://schemas.openxmlformats.org/officeDocument/2006/relationships">
  <sheetPr codeName="Sheet106">
    <pageSetUpPr fitToPage="1"/>
  </sheetPr>
  <dimension ref="A1:D36"/>
  <sheetViews>
    <sheetView topLeftCell="A10" zoomScale="70" zoomScaleNormal="70" workbookViewId="0">
      <selection sqref="A1:XFD1048576"/>
    </sheetView>
  </sheetViews>
  <sheetFormatPr defaultColWidth="11.42578125" defaultRowHeight="354.75" customHeight="1"/>
  <cols>
    <col min="1" max="2" width="78.5703125" style="658" customWidth="1"/>
    <col min="3" max="3" width="85.28515625" style="658" customWidth="1"/>
    <col min="4" max="4" width="85.42578125" style="658" customWidth="1"/>
    <col min="5" max="16384" width="11.42578125" style="658"/>
  </cols>
  <sheetData>
    <row r="1" spans="1:4" ht="45">
      <c r="A1" s="921" t="s">
        <v>612</v>
      </c>
      <c r="B1" s="921"/>
    </row>
    <row r="2" spans="1:4" ht="26.25">
      <c r="A2" s="659" t="s">
        <v>534</v>
      </c>
      <c r="B2" s="659" t="s">
        <v>305</v>
      </c>
      <c r="C2" s="660" t="s">
        <v>455</v>
      </c>
      <c r="D2" s="660"/>
    </row>
    <row r="3" spans="1:4" ht="225" customHeight="1">
      <c r="A3" s="660"/>
      <c r="B3" s="660"/>
      <c r="C3" s="660"/>
      <c r="D3" s="660"/>
    </row>
    <row r="4" spans="1:4" ht="26.25">
      <c r="A4" s="660" t="s">
        <v>274</v>
      </c>
      <c r="B4" s="659" t="s">
        <v>613</v>
      </c>
      <c r="C4" s="660" t="s">
        <v>614</v>
      </c>
    </row>
    <row r="5" spans="1:4" ht="225" customHeight="1">
      <c r="B5" s="660"/>
      <c r="C5" s="660"/>
    </row>
    <row r="6" spans="1:4" ht="26.25">
      <c r="A6" s="659" t="s">
        <v>615</v>
      </c>
      <c r="B6" s="659" t="s">
        <v>616</v>
      </c>
      <c r="C6" s="660" t="s">
        <v>274</v>
      </c>
    </row>
    <row r="7" spans="1:4" ht="225" customHeight="1">
      <c r="A7" s="660"/>
      <c r="B7" s="660"/>
      <c r="C7" s="660"/>
    </row>
    <row r="8" spans="1:4" ht="26.25">
      <c r="A8" s="659" t="s">
        <v>560</v>
      </c>
      <c r="B8" s="659" t="s">
        <v>617</v>
      </c>
      <c r="C8" s="660" t="s">
        <v>468</v>
      </c>
    </row>
    <row r="9" spans="1:4" ht="225" customHeight="1">
      <c r="A9" s="660"/>
      <c r="B9" s="660"/>
      <c r="C9" s="660"/>
    </row>
    <row r="10" spans="1:4" ht="26.25">
      <c r="A10" s="659" t="s">
        <v>618</v>
      </c>
      <c r="B10" s="659" t="s">
        <v>607</v>
      </c>
      <c r="C10" s="660" t="s">
        <v>479</v>
      </c>
    </row>
    <row r="11" spans="1:4" ht="225" customHeight="1">
      <c r="A11" s="661"/>
      <c r="B11" s="660"/>
      <c r="C11" s="660"/>
    </row>
    <row r="12" spans="1:4" ht="26.25">
      <c r="A12" s="660" t="s">
        <v>619</v>
      </c>
      <c r="B12" s="660" t="s">
        <v>620</v>
      </c>
      <c r="C12" s="660" t="s">
        <v>614</v>
      </c>
    </row>
    <row r="13" spans="1:4" ht="225" customHeight="1">
      <c r="A13" s="660"/>
    </row>
    <row r="14" spans="1:4" ht="26.25">
      <c r="A14" s="659" t="s">
        <v>621</v>
      </c>
      <c r="B14" s="659" t="s">
        <v>273</v>
      </c>
      <c r="C14" s="662" t="s">
        <v>962</v>
      </c>
      <c r="D14" s="662" t="s">
        <v>963</v>
      </c>
    </row>
    <row r="15" spans="1:4" ht="225" customHeight="1">
      <c r="A15" s="660"/>
      <c r="B15" s="660"/>
      <c r="C15" s="660"/>
    </row>
    <row r="16" spans="1:4" ht="26.25">
      <c r="A16" s="663" t="s">
        <v>622</v>
      </c>
      <c r="B16" s="660" t="s">
        <v>623</v>
      </c>
      <c r="C16" s="663" t="s">
        <v>964</v>
      </c>
      <c r="D16" s="663" t="s">
        <v>965</v>
      </c>
    </row>
    <row r="17" spans="1:3" ht="225" customHeight="1">
      <c r="A17" s="664"/>
      <c r="B17" s="664"/>
      <c r="C17" s="660"/>
    </row>
    <row r="18" spans="1:3" ht="26.25">
      <c r="A18" s="660" t="s">
        <v>623</v>
      </c>
      <c r="B18" s="660" t="s">
        <v>624</v>
      </c>
      <c r="C18" s="660" t="s">
        <v>625</v>
      </c>
    </row>
    <row r="19" spans="1:3" ht="225" customHeight="1">
      <c r="A19" s="664"/>
      <c r="B19" s="664"/>
    </row>
    <row r="20" spans="1:3" ht="26.25">
      <c r="A20" s="663" t="s">
        <v>228</v>
      </c>
      <c r="B20" s="660" t="s">
        <v>229</v>
      </c>
      <c r="C20" s="659" t="s">
        <v>617</v>
      </c>
    </row>
    <row r="21" spans="1:3" ht="225" customHeight="1">
      <c r="A21" s="660"/>
      <c r="B21" s="660"/>
      <c r="C21" s="660"/>
    </row>
    <row r="22" spans="1:3" ht="26.25">
      <c r="A22" s="663" t="s">
        <v>471</v>
      </c>
      <c r="B22" s="663" t="s">
        <v>232</v>
      </c>
      <c r="C22" s="660"/>
    </row>
    <row r="23" spans="1:3" ht="225" customHeight="1">
      <c r="A23" s="660"/>
      <c r="B23" s="660"/>
    </row>
    <row r="24" spans="1:3" ht="26.25">
      <c r="A24" s="660" t="s">
        <v>211</v>
      </c>
      <c r="B24" s="660" t="s">
        <v>274</v>
      </c>
      <c r="C24" s="660"/>
    </row>
    <row r="25" spans="1:3" ht="225" customHeight="1">
      <c r="A25" s="660"/>
      <c r="B25" s="660"/>
    </row>
    <row r="26" spans="1:3" ht="26.25">
      <c r="A26" s="660" t="s">
        <v>231</v>
      </c>
      <c r="B26" s="660" t="s">
        <v>462</v>
      </c>
      <c r="C26" s="660"/>
    </row>
    <row r="27" spans="1:3" ht="225" customHeight="1">
      <c r="A27" s="660"/>
      <c r="B27" s="660"/>
    </row>
    <row r="28" spans="1:3" ht="24.6" customHeight="1">
      <c r="A28" s="660" t="s">
        <v>518</v>
      </c>
      <c r="B28" s="660" t="s">
        <v>409</v>
      </c>
    </row>
    <row r="29" spans="1:3" ht="225" customHeight="1"/>
    <row r="30" spans="1:3" ht="24" customHeight="1">
      <c r="A30" s="660" t="s">
        <v>410</v>
      </c>
      <c r="B30" s="660" t="s">
        <v>274</v>
      </c>
    </row>
    <row r="31" spans="1:3" ht="225.6" customHeight="1">
      <c r="B31" s="660"/>
    </row>
    <row r="32" spans="1:3" ht="24" customHeight="1"/>
    <row r="33" ht="225.6" customHeight="1"/>
    <row r="34" ht="24" customHeight="1"/>
    <row r="35" ht="225.6" customHeight="1"/>
    <row r="36" ht="24" customHeight="1"/>
  </sheetData>
  <printOptions horizontalCentered="1"/>
  <pageMargins left="0.2" right="0.2" top="0.2" bottom="0.2" header="0.2" footer="0.2"/>
  <pageSetup scale="33" fitToHeight="0" orientation="portrait" r:id="rId1"/>
  <headerFooter alignWithMargins="0">
    <oddFooter>&amp;F</oddFooter>
  </headerFooter>
  <drawing r:id="rId2"/>
</worksheet>
</file>

<file path=xl/worksheets/sheet12.xml><?xml version="1.0" encoding="utf-8"?>
<worksheet xmlns="http://schemas.openxmlformats.org/spreadsheetml/2006/main" xmlns:r="http://schemas.openxmlformats.org/officeDocument/2006/relationships">
  <sheetPr codeName="Sheet126">
    <pageSetUpPr fitToPage="1"/>
  </sheetPr>
  <dimension ref="A1:AL563"/>
  <sheetViews>
    <sheetView zoomScale="40" zoomScaleNormal="40" workbookViewId="0">
      <selection sqref="A1:XFD1048576"/>
    </sheetView>
  </sheetViews>
  <sheetFormatPr defaultColWidth="11.28515625" defaultRowHeight="15" outlineLevelRow="1"/>
  <cols>
    <col min="1" max="1" width="8.5703125" style="667" customWidth="1"/>
    <col min="2" max="2" width="12.140625" style="667" customWidth="1"/>
    <col min="3" max="3" width="17" style="530" customWidth="1"/>
    <col min="4" max="4" width="50.140625" style="530" customWidth="1"/>
    <col min="5" max="5" width="31.140625" style="530" customWidth="1"/>
    <col min="6" max="6" width="21.42578125" style="530" customWidth="1"/>
    <col min="7" max="7" width="21.42578125" style="530" bestFit="1" customWidth="1"/>
    <col min="8" max="8" width="21" style="530" customWidth="1"/>
    <col min="9" max="9" width="18.42578125" style="530" customWidth="1"/>
    <col min="10" max="10" width="18.85546875" style="530" customWidth="1"/>
    <col min="11" max="11" width="21" style="530" bestFit="1" customWidth="1"/>
    <col min="12" max="12" width="19.28515625" style="530" customWidth="1"/>
    <col min="13" max="13" width="20.140625" style="530" customWidth="1"/>
    <col min="14" max="14" width="19.7109375" style="530" customWidth="1"/>
    <col min="15" max="15" width="26.7109375" style="530" customWidth="1"/>
    <col min="16" max="16" width="32" style="530" bestFit="1" customWidth="1"/>
    <col min="17" max="17" width="19" style="530" customWidth="1"/>
    <col min="18" max="18" width="19.28515625" style="530" customWidth="1"/>
    <col min="19" max="19" width="11.7109375" style="530" bestFit="1" customWidth="1"/>
    <col min="20" max="21" width="13.42578125" style="530" customWidth="1"/>
    <col min="22" max="22" width="15.5703125" style="530" customWidth="1"/>
    <col min="23" max="23" width="15.140625" style="530" customWidth="1"/>
    <col min="24" max="26" width="12.85546875" style="530" bestFit="1" customWidth="1"/>
    <col min="27" max="27" width="25" style="530" customWidth="1"/>
    <col min="28" max="28" width="18.140625" style="530" customWidth="1"/>
    <col min="29" max="29" width="12.85546875" style="530" bestFit="1" customWidth="1"/>
    <col min="30" max="30" width="14.28515625" style="530" customWidth="1"/>
    <col min="31" max="34" width="13.7109375" style="530" customWidth="1"/>
    <col min="35" max="35" width="12.42578125" style="530" customWidth="1"/>
    <col min="36" max="36" width="12.5703125" style="530" customWidth="1"/>
    <col min="37" max="16384" width="11.28515625" style="530"/>
  </cols>
  <sheetData>
    <row r="1" spans="1:2" ht="15.75">
      <c r="A1" s="665" t="s">
        <v>3</v>
      </c>
      <c r="B1" s="666" t="s">
        <v>4</v>
      </c>
    </row>
    <row r="3" spans="1:2">
      <c r="A3" s="667" t="s">
        <v>5</v>
      </c>
    </row>
    <row r="4" spans="1:2" ht="15.75">
      <c r="A4" s="668">
        <v>5916710682.6445026</v>
      </c>
      <c r="B4" s="669" t="s">
        <v>932</v>
      </c>
    </row>
    <row r="5" spans="1:2" ht="15.75">
      <c r="A5" s="670"/>
      <c r="B5" s="670"/>
    </row>
    <row r="6" spans="1:2" ht="15.75">
      <c r="A6" s="671" t="s">
        <v>6</v>
      </c>
      <c r="B6" s="672"/>
    </row>
    <row r="7" spans="1:2">
      <c r="A7" s="673"/>
      <c r="B7" s="674"/>
    </row>
    <row r="8" spans="1:2">
      <c r="A8" s="675"/>
      <c r="B8" s="676"/>
    </row>
    <row r="9" spans="1:2">
      <c r="A9" s="675"/>
      <c r="B9" s="677"/>
    </row>
    <row r="10" spans="1:2">
      <c r="A10" s="678"/>
      <c r="B10" s="677"/>
    </row>
    <row r="11" spans="1:2">
      <c r="A11" s="678"/>
      <c r="B11" s="679"/>
    </row>
    <row r="12" spans="1:2">
      <c r="A12" s="678"/>
      <c r="B12" s="679"/>
    </row>
    <row r="13" spans="1:2">
      <c r="A13" s="678"/>
      <c r="B13" s="679"/>
    </row>
    <row r="14" spans="1:2">
      <c r="A14" s="680"/>
      <c r="B14" s="681"/>
    </row>
    <row r="15" spans="1:2">
      <c r="A15" s="680"/>
      <c r="B15" s="681"/>
    </row>
    <row r="16" spans="1:2" ht="15.75">
      <c r="A16" s="682"/>
      <c r="B16" s="683"/>
    </row>
    <row r="17" spans="1:7" ht="15.75">
      <c r="A17" s="665"/>
      <c r="B17" s="684"/>
    </row>
    <row r="18" spans="1:7">
      <c r="A18" s="685"/>
      <c r="B18" s="685"/>
    </row>
    <row r="19" spans="1:7">
      <c r="A19" s="685"/>
      <c r="B19" s="685"/>
    </row>
    <row r="20" spans="1:7">
      <c r="A20" s="685"/>
      <c r="B20" s="685"/>
    </row>
    <row r="21" spans="1:7">
      <c r="A21" s="685"/>
      <c r="B21" s="685"/>
    </row>
    <row r="22" spans="1:7">
      <c r="C22" s="532"/>
    </row>
    <row r="23" spans="1:7">
      <c r="C23" s="532"/>
    </row>
    <row r="24" spans="1:7" ht="15.75">
      <c r="C24" s="532"/>
      <c r="D24" s="535" t="s">
        <v>455</v>
      </c>
    </row>
    <row r="25" spans="1:7" ht="15.75">
      <c r="C25" s="532"/>
      <c r="D25" s="555" t="s">
        <v>456</v>
      </c>
      <c r="E25" s="613" t="s">
        <v>162</v>
      </c>
      <c r="F25" s="613" t="s">
        <v>933</v>
      </c>
      <c r="G25" s="613" t="s">
        <v>934</v>
      </c>
    </row>
    <row r="26" spans="1:7">
      <c r="C26" s="532"/>
      <c r="D26" s="530" t="s">
        <v>457</v>
      </c>
      <c r="E26" s="569">
        <v>1240.734600141267</v>
      </c>
      <c r="F26" s="569">
        <v>1290.6315313629057</v>
      </c>
      <c r="G26" s="569">
        <v>1310.8444084958937</v>
      </c>
    </row>
    <row r="27" spans="1:7">
      <c r="C27" s="532"/>
      <c r="D27" s="530" t="s">
        <v>626</v>
      </c>
      <c r="E27" s="592">
        <v>182.13186999999999</v>
      </c>
      <c r="F27" s="592">
        <v>198.69516999999999</v>
      </c>
      <c r="G27" s="592">
        <v>196.33849999999998</v>
      </c>
    </row>
    <row r="28" spans="1:7">
      <c r="C28" s="532"/>
      <c r="D28" s="530" t="s">
        <v>421</v>
      </c>
      <c r="E28" s="569">
        <v>81.09140026</v>
      </c>
      <c r="F28" s="569">
        <v>90.199644817299941</v>
      </c>
      <c r="G28" s="569">
        <v>92.221893295314175</v>
      </c>
    </row>
    <row r="29" spans="1:7">
      <c r="C29" s="532"/>
      <c r="D29" s="530" t="s">
        <v>627</v>
      </c>
      <c r="E29" s="592">
        <v>41.148375885956028</v>
      </c>
      <c r="F29" s="592">
        <v>45.655440768321526</v>
      </c>
      <c r="G29" s="592">
        <v>57.721895061624302</v>
      </c>
    </row>
    <row r="30" spans="1:7">
      <c r="C30" s="532"/>
      <c r="D30" s="530" t="s">
        <v>628</v>
      </c>
      <c r="E30" s="592">
        <v>195.10623069245958</v>
      </c>
      <c r="F30" s="592">
        <v>36.496813692450928</v>
      </c>
      <c r="G30" s="592">
        <v>12.119005860402922</v>
      </c>
    </row>
    <row r="31" spans="1:7">
      <c r="B31" s="686"/>
      <c r="C31" s="532"/>
      <c r="D31" s="530" t="s">
        <v>461</v>
      </c>
      <c r="E31" s="569">
        <v>125</v>
      </c>
      <c r="F31" s="569">
        <v>245.41553990347688</v>
      </c>
      <c r="G31" s="569">
        <v>267.86830199999997</v>
      </c>
    </row>
    <row r="32" spans="1:7" ht="15.75">
      <c r="B32" s="686"/>
      <c r="C32" s="532"/>
      <c r="D32" s="535" t="s">
        <v>12</v>
      </c>
      <c r="E32" s="565">
        <v>1865.2124769796826</v>
      </c>
      <c r="F32" s="565">
        <v>1907.0941405444548</v>
      </c>
      <c r="G32" s="565">
        <v>1937.1140047132353</v>
      </c>
    </row>
    <row r="33" spans="2:12">
      <c r="B33" s="686">
        <v>0</v>
      </c>
      <c r="C33" s="532"/>
      <c r="E33" s="569"/>
      <c r="F33" s="569"/>
      <c r="G33" s="569"/>
    </row>
    <row r="34" spans="2:12">
      <c r="B34" s="686"/>
      <c r="C34" s="532"/>
      <c r="D34" s="550" t="s">
        <v>365</v>
      </c>
      <c r="E34" s="557">
        <v>0</v>
      </c>
      <c r="F34" s="557">
        <v>0</v>
      </c>
      <c r="G34" s="557">
        <v>0</v>
      </c>
    </row>
    <row r="35" spans="2:12">
      <c r="B35" s="686"/>
      <c r="C35" s="532"/>
      <c r="D35" s="568"/>
      <c r="E35" s="557"/>
      <c r="F35" s="569"/>
      <c r="G35" s="569"/>
    </row>
    <row r="36" spans="2:12">
      <c r="B36" s="686"/>
    </row>
    <row r="37" spans="2:12">
      <c r="B37" s="686"/>
      <c r="I37" s="568"/>
    </row>
    <row r="38" spans="2:12">
      <c r="I38" s="568"/>
    </row>
    <row r="39" spans="2:12" ht="15.75">
      <c r="D39" s="369"/>
      <c r="I39" s="568"/>
    </row>
    <row r="40" spans="2:12">
      <c r="K40" s="550"/>
    </row>
    <row r="41" spans="2:12" ht="15.75">
      <c r="D41" s="369"/>
      <c r="I41" s="568"/>
    </row>
    <row r="42" spans="2:12">
      <c r="B42" s="687"/>
      <c r="I42" s="568"/>
    </row>
    <row r="43" spans="2:12">
      <c r="B43" s="687"/>
      <c r="D43" s="590"/>
      <c r="E43" s="572"/>
      <c r="F43" s="572"/>
      <c r="G43" s="572"/>
      <c r="I43" s="568"/>
    </row>
    <row r="44" spans="2:12">
      <c r="D44" s="590"/>
      <c r="E44" s="572"/>
      <c r="F44" s="572"/>
      <c r="G44" s="572"/>
      <c r="I44" s="568"/>
    </row>
    <row r="45" spans="2:12">
      <c r="D45" s="368"/>
      <c r="E45" s="572"/>
      <c r="F45" s="572"/>
      <c r="G45" s="572"/>
      <c r="I45" s="568"/>
    </row>
    <row r="46" spans="2:12">
      <c r="D46" s="368"/>
      <c r="E46" s="572"/>
      <c r="F46" s="572"/>
      <c r="G46" s="572"/>
    </row>
    <row r="47" spans="2:12">
      <c r="D47" s="590"/>
      <c r="E47" s="572"/>
      <c r="F47" s="572"/>
      <c r="G47" s="572"/>
      <c r="I47" s="568"/>
      <c r="L47" s="568"/>
    </row>
    <row r="48" spans="2:12">
      <c r="D48" s="590"/>
      <c r="E48" s="572"/>
      <c r="F48" s="572"/>
      <c r="G48" s="572"/>
      <c r="I48" s="568"/>
    </row>
    <row r="49" spans="2:12">
      <c r="D49" s="590"/>
      <c r="E49" s="572"/>
      <c r="F49" s="572"/>
      <c r="G49" s="572"/>
      <c r="I49" s="568"/>
    </row>
    <row r="50" spans="2:12">
      <c r="D50" s="590"/>
      <c r="E50" s="572"/>
      <c r="F50" s="572"/>
      <c r="G50" s="572"/>
      <c r="I50" s="568"/>
    </row>
    <row r="51" spans="2:12" ht="15.75">
      <c r="D51" s="369"/>
      <c r="E51" s="611"/>
      <c r="F51" s="611"/>
      <c r="G51" s="611"/>
      <c r="L51" s="568"/>
    </row>
    <row r="52" spans="2:12">
      <c r="B52" s="687"/>
      <c r="D52" s="368"/>
      <c r="E52" s="570"/>
      <c r="F52" s="570"/>
      <c r="G52" s="570"/>
    </row>
    <row r="53" spans="2:12">
      <c r="E53" s="570"/>
    </row>
    <row r="54" spans="2:12">
      <c r="E54" s="570"/>
    </row>
    <row r="55" spans="2:12" ht="15.75">
      <c r="D55" s="369"/>
      <c r="I55" s="568"/>
    </row>
    <row r="57" spans="2:12">
      <c r="D57" s="630"/>
      <c r="E57" s="630"/>
      <c r="F57" s="630"/>
      <c r="G57" s="630"/>
      <c r="I57" s="568"/>
      <c r="J57" s="550"/>
    </row>
    <row r="58" spans="2:12">
      <c r="D58" s="550"/>
      <c r="E58" s="572"/>
      <c r="F58" s="630"/>
      <c r="G58" s="630"/>
      <c r="I58" s="568"/>
      <c r="J58" s="550"/>
    </row>
    <row r="59" spans="2:12">
      <c r="D59" s="550"/>
      <c r="E59" s="572"/>
      <c r="F59" s="630"/>
      <c r="G59" s="630"/>
      <c r="I59" s="568"/>
      <c r="J59" s="550"/>
    </row>
    <row r="60" spans="2:12">
      <c r="D60" s="550"/>
      <c r="E60" s="572"/>
      <c r="F60" s="630"/>
      <c r="G60" s="630"/>
      <c r="I60" s="568"/>
      <c r="J60" s="568"/>
    </row>
    <row r="61" spans="2:12">
      <c r="D61" s="550"/>
      <c r="E61" s="572"/>
      <c r="F61" s="630"/>
      <c r="G61" s="630"/>
      <c r="I61" s="568"/>
      <c r="J61" s="550"/>
    </row>
    <row r="62" spans="2:12">
      <c r="D62" s="550"/>
      <c r="E62" s="572"/>
      <c r="F62" s="630"/>
      <c r="G62" s="630"/>
      <c r="J62" s="568"/>
    </row>
    <row r="63" spans="2:12">
      <c r="D63" s="550"/>
      <c r="E63" s="572"/>
      <c r="F63" s="630"/>
      <c r="G63" s="630"/>
      <c r="I63" s="568"/>
      <c r="J63" s="550"/>
    </row>
    <row r="64" spans="2:12">
      <c r="D64" s="550"/>
      <c r="E64" s="572"/>
      <c r="F64" s="630"/>
      <c r="G64" s="630"/>
      <c r="I64" s="568"/>
      <c r="J64" s="550"/>
    </row>
    <row r="65" spans="2:10">
      <c r="D65" s="550"/>
      <c r="E65" s="572"/>
      <c r="F65" s="630"/>
      <c r="G65" s="630"/>
      <c r="I65" s="568"/>
      <c r="J65" s="550"/>
    </row>
    <row r="66" spans="2:10">
      <c r="D66" s="550"/>
      <c r="E66" s="572"/>
      <c r="F66" s="630"/>
      <c r="G66" s="630"/>
      <c r="I66" s="568"/>
      <c r="J66" s="550"/>
    </row>
    <row r="67" spans="2:10">
      <c r="D67" s="550"/>
      <c r="E67" s="572"/>
      <c r="F67" s="630"/>
      <c r="G67" s="630"/>
    </row>
    <row r="68" spans="2:10">
      <c r="B68" s="687"/>
      <c r="D68" s="550"/>
      <c r="E68" s="572"/>
      <c r="F68" s="630"/>
      <c r="G68" s="630"/>
    </row>
    <row r="69" spans="2:10">
      <c r="D69" s="550"/>
      <c r="E69" s="572"/>
      <c r="F69" s="630"/>
      <c r="G69" s="630"/>
    </row>
    <row r="70" spans="2:10">
      <c r="D70" s="550"/>
      <c r="E70" s="572"/>
      <c r="F70" s="630"/>
      <c r="G70" s="630"/>
      <c r="I70" s="568"/>
    </row>
    <row r="71" spans="2:10" ht="30" customHeight="1">
      <c r="D71" s="550"/>
      <c r="E71" s="572"/>
      <c r="F71" s="630"/>
      <c r="G71" s="630"/>
    </row>
    <row r="72" spans="2:10">
      <c r="D72" s="550"/>
      <c r="E72" s="572"/>
      <c r="F72" s="630"/>
      <c r="G72" s="630"/>
      <c r="I72" s="568"/>
      <c r="J72" s="550"/>
    </row>
    <row r="73" spans="2:10">
      <c r="D73" s="550"/>
      <c r="E73" s="572"/>
      <c r="F73" s="630"/>
      <c r="G73" s="630"/>
      <c r="I73" s="568"/>
      <c r="J73" s="550"/>
    </row>
    <row r="74" spans="2:10">
      <c r="D74" s="550"/>
      <c r="E74" s="572"/>
      <c r="F74" s="630"/>
      <c r="G74" s="630"/>
      <c r="I74" s="568"/>
      <c r="J74" s="550"/>
    </row>
    <row r="75" spans="2:10">
      <c r="D75" s="550"/>
      <c r="E75" s="572"/>
      <c r="F75" s="630"/>
      <c r="G75" s="630"/>
      <c r="I75" s="568"/>
      <c r="J75" s="550"/>
    </row>
    <row r="76" spans="2:10">
      <c r="D76" s="550"/>
      <c r="E76" s="572"/>
      <c r="F76" s="630"/>
      <c r="G76" s="630"/>
      <c r="J76" s="550"/>
    </row>
    <row r="77" spans="2:10">
      <c r="D77" s="550"/>
      <c r="E77" s="572"/>
      <c r="F77" s="630"/>
      <c r="G77" s="630"/>
    </row>
    <row r="78" spans="2:10">
      <c r="B78" s="687"/>
      <c r="D78" s="550"/>
      <c r="E78" s="572"/>
      <c r="F78" s="630"/>
      <c r="G78" s="630"/>
    </row>
    <row r="79" spans="2:10">
      <c r="D79" s="550"/>
      <c r="E79" s="572"/>
      <c r="F79" s="630"/>
      <c r="G79" s="630"/>
    </row>
    <row r="80" spans="2:10">
      <c r="D80" s="550"/>
      <c r="E80" s="572"/>
      <c r="F80" s="630"/>
      <c r="G80" s="630"/>
    </row>
    <row r="81" spans="4:7">
      <c r="D81" s="550"/>
      <c r="E81" s="572"/>
      <c r="F81" s="630"/>
      <c r="G81" s="630"/>
    </row>
    <row r="82" spans="4:7">
      <c r="D82" s="550"/>
      <c r="E82" s="572"/>
      <c r="F82" s="630"/>
      <c r="G82" s="630"/>
    </row>
    <row r="83" spans="4:7">
      <c r="D83" s="550"/>
      <c r="E83" s="572"/>
      <c r="F83" s="630"/>
      <c r="G83" s="630"/>
    </row>
    <row r="84" spans="4:7">
      <c r="D84" s="550"/>
      <c r="E84" s="572"/>
      <c r="F84" s="630"/>
      <c r="G84" s="630"/>
    </row>
    <row r="85" spans="4:7">
      <c r="D85" s="550"/>
      <c r="E85" s="572"/>
      <c r="F85" s="630"/>
      <c r="G85" s="630"/>
    </row>
    <row r="86" spans="4:7">
      <c r="D86" s="550"/>
      <c r="E86" s="572"/>
      <c r="F86" s="630"/>
      <c r="G86" s="630"/>
    </row>
    <row r="87" spans="4:7">
      <c r="D87" s="550"/>
      <c r="E87" s="572"/>
      <c r="F87" s="630"/>
      <c r="G87" s="630"/>
    </row>
    <row r="88" spans="4:7">
      <c r="D88" s="550"/>
      <c r="E88" s="572"/>
      <c r="F88" s="630"/>
      <c r="G88" s="630"/>
    </row>
    <row r="89" spans="4:7">
      <c r="D89" s="550"/>
      <c r="E89" s="572"/>
      <c r="F89" s="630"/>
      <c r="G89" s="630"/>
    </row>
    <row r="90" spans="4:7">
      <c r="D90" s="550"/>
      <c r="E90" s="572"/>
      <c r="F90" s="630"/>
      <c r="G90" s="630"/>
    </row>
    <row r="91" spans="4:7">
      <c r="D91" s="550"/>
      <c r="E91" s="572"/>
      <c r="F91" s="630"/>
      <c r="G91" s="630"/>
    </row>
    <row r="92" spans="4:7">
      <c r="D92" s="550"/>
      <c r="E92" s="572"/>
      <c r="F92" s="630"/>
      <c r="G92" s="630"/>
    </row>
    <row r="93" spans="4:7">
      <c r="D93" s="550"/>
      <c r="E93" s="572"/>
      <c r="F93" s="630"/>
      <c r="G93" s="630"/>
    </row>
    <row r="94" spans="4:7">
      <c r="D94" s="550"/>
      <c r="E94" s="572"/>
      <c r="F94" s="630"/>
      <c r="G94" s="630"/>
    </row>
    <row r="95" spans="4:7">
      <c r="D95" s="550"/>
      <c r="E95" s="572"/>
      <c r="F95" s="630"/>
      <c r="G95" s="630"/>
    </row>
    <row r="96" spans="4:7">
      <c r="D96" s="550"/>
      <c r="E96" s="572"/>
      <c r="F96" s="630"/>
      <c r="G96" s="630"/>
    </row>
    <row r="97" spans="2:7">
      <c r="D97" s="550"/>
      <c r="E97" s="572"/>
      <c r="F97" s="630"/>
      <c r="G97" s="630"/>
    </row>
    <row r="98" spans="2:7">
      <c r="D98" s="550"/>
      <c r="E98" s="572"/>
      <c r="F98" s="630"/>
      <c r="G98" s="630"/>
    </row>
    <row r="99" spans="2:7">
      <c r="D99" s="550"/>
      <c r="E99" s="572"/>
      <c r="F99" s="630"/>
      <c r="G99" s="630"/>
    </row>
    <row r="100" spans="2:7">
      <c r="D100" s="550"/>
      <c r="E100" s="572"/>
      <c r="F100" s="630"/>
      <c r="G100" s="630"/>
    </row>
    <row r="101" spans="2:7">
      <c r="D101" s="550"/>
      <c r="E101" s="572"/>
      <c r="F101" s="630"/>
      <c r="G101" s="630"/>
    </row>
    <row r="102" spans="2:7">
      <c r="D102" s="550"/>
      <c r="E102" s="572"/>
      <c r="F102" s="630"/>
      <c r="G102" s="630"/>
    </row>
    <row r="103" spans="2:7">
      <c r="D103" s="550"/>
      <c r="E103" s="572"/>
      <c r="F103" s="630"/>
      <c r="G103" s="630"/>
    </row>
    <row r="104" spans="2:7">
      <c r="D104" s="550"/>
      <c r="E104" s="572"/>
      <c r="F104" s="630"/>
      <c r="G104" s="630"/>
    </row>
    <row r="105" spans="2:7">
      <c r="B105" s="687"/>
      <c r="D105" s="550"/>
      <c r="E105" s="572"/>
      <c r="F105" s="630"/>
      <c r="G105" s="630"/>
    </row>
    <row r="106" spans="2:7">
      <c r="D106" s="550"/>
      <c r="E106" s="572"/>
      <c r="F106" s="630"/>
      <c r="G106" s="630"/>
    </row>
    <row r="107" spans="2:7">
      <c r="D107" s="550"/>
      <c r="E107" s="572"/>
      <c r="F107" s="630"/>
      <c r="G107" s="630"/>
    </row>
    <row r="111" spans="2:7" ht="15.75">
      <c r="D111" s="369" t="s">
        <v>466</v>
      </c>
    </row>
    <row r="112" spans="2:7" ht="15.75">
      <c r="D112" s="555" t="s">
        <v>456</v>
      </c>
      <c r="E112" s="688">
        <v>0</v>
      </c>
      <c r="F112" s="688">
        <v>0</v>
      </c>
      <c r="G112" s="688">
        <v>0</v>
      </c>
    </row>
    <row r="113" spans="2:8">
      <c r="D113" s="572" t="s">
        <v>361</v>
      </c>
      <c r="E113" s="572">
        <v>0</v>
      </c>
      <c r="F113" s="572">
        <v>0</v>
      </c>
      <c r="G113" s="572">
        <v>0</v>
      </c>
      <c r="H113" s="574"/>
    </row>
    <row r="114" spans="2:8">
      <c r="D114" s="572" t="s">
        <v>751</v>
      </c>
      <c r="E114" s="572">
        <v>37.454118145619717</v>
      </c>
      <c r="F114" s="572">
        <v>27.192893642135697</v>
      </c>
      <c r="G114" s="572">
        <v>22.310693000000001</v>
      </c>
      <c r="H114" s="574"/>
    </row>
    <row r="115" spans="2:8">
      <c r="D115" s="572" t="s">
        <v>752</v>
      </c>
      <c r="E115" s="572">
        <v>8.0008742673467328</v>
      </c>
      <c r="F115" s="572">
        <v>12.243891383882898</v>
      </c>
      <c r="G115" s="572">
        <v>12.562452</v>
      </c>
      <c r="H115" s="574"/>
    </row>
    <row r="116" spans="2:8">
      <c r="D116" s="572" t="s">
        <v>753</v>
      </c>
      <c r="E116" s="572">
        <v>42.733946994533767</v>
      </c>
      <c r="F116" s="572">
        <v>43.508103304062594</v>
      </c>
      <c r="G116" s="572">
        <v>51.642048000000003</v>
      </c>
      <c r="H116" s="574"/>
    </row>
    <row r="117" spans="2:8">
      <c r="D117" s="572" t="s">
        <v>345</v>
      </c>
      <c r="E117" s="572">
        <v>163.26885397025006</v>
      </c>
      <c r="F117" s="572">
        <v>126.14920957339561</v>
      </c>
      <c r="G117" s="572">
        <v>148.65185700000001</v>
      </c>
      <c r="H117" s="574"/>
    </row>
    <row r="118" spans="2:8">
      <c r="D118" s="572" t="s">
        <v>754</v>
      </c>
      <c r="E118" s="572">
        <v>21.15824237590623</v>
      </c>
      <c r="F118" s="572">
        <v>28.109038999999999</v>
      </c>
      <c r="G118" s="572">
        <v>30.393155</v>
      </c>
      <c r="H118" s="574"/>
    </row>
    <row r="119" spans="2:8" outlineLevel="1">
      <c r="D119" s="572" t="s">
        <v>755</v>
      </c>
      <c r="E119" s="572">
        <v>21.988543661225812</v>
      </c>
      <c r="F119" s="572">
        <v>8.2124030000000001</v>
      </c>
      <c r="G119" s="572">
        <v>2.3080970000000001</v>
      </c>
      <c r="H119" s="574"/>
    </row>
    <row r="120" spans="2:8" ht="15.75">
      <c r="D120" s="369" t="s">
        <v>12</v>
      </c>
      <c r="E120" s="575">
        <v>294.60457941488232</v>
      </c>
      <c r="F120" s="575">
        <v>245.4155399034768</v>
      </c>
      <c r="G120" s="575">
        <v>267.86830199999997</v>
      </c>
      <c r="H120" s="574"/>
    </row>
    <row r="121" spans="2:8" ht="15.75">
      <c r="D121" s="369"/>
      <c r="E121" s="576"/>
      <c r="F121" s="576"/>
      <c r="G121" s="576"/>
      <c r="H121" s="574"/>
    </row>
    <row r="122" spans="2:8" ht="15.75">
      <c r="B122" s="687">
        <v>0</v>
      </c>
      <c r="D122" s="369" t="s">
        <v>57</v>
      </c>
      <c r="E122" s="575">
        <v>0</v>
      </c>
      <c r="F122" s="575">
        <v>0</v>
      </c>
      <c r="G122" s="575">
        <v>0</v>
      </c>
      <c r="H122" s="574"/>
    </row>
    <row r="123" spans="2:8">
      <c r="D123" s="574"/>
      <c r="E123" s="574"/>
      <c r="F123" s="574"/>
      <c r="G123" s="574"/>
      <c r="H123" s="574"/>
    </row>
    <row r="124" spans="2:8" ht="15.75">
      <c r="D124" s="369" t="s">
        <v>629</v>
      </c>
    </row>
    <row r="125" spans="2:8" ht="15.75">
      <c r="D125" s="555" t="s">
        <v>456</v>
      </c>
      <c r="E125" s="613">
        <v>0</v>
      </c>
      <c r="F125" s="613">
        <v>0</v>
      </c>
      <c r="G125" s="613">
        <v>0</v>
      </c>
    </row>
    <row r="126" spans="2:8">
      <c r="C126" s="570"/>
      <c r="D126" s="550" t="s">
        <v>358</v>
      </c>
      <c r="E126" s="550">
        <v>0.51113995268052403</v>
      </c>
      <c r="F126" s="550">
        <v>0</v>
      </c>
      <c r="G126" s="550">
        <v>0.175317</v>
      </c>
      <c r="H126" s="574"/>
    </row>
    <row r="127" spans="2:8">
      <c r="C127" s="570"/>
      <c r="D127" s="550" t="s">
        <v>359</v>
      </c>
      <c r="E127" s="550">
        <v>223.9979331073026</v>
      </c>
      <c r="F127" s="550">
        <v>193.47315590347677</v>
      </c>
      <c r="G127" s="550">
        <v>212.27930500000002</v>
      </c>
      <c r="H127" s="574"/>
    </row>
    <row r="128" spans="2:8">
      <c r="C128" s="570"/>
      <c r="D128" s="550" t="s">
        <v>360</v>
      </c>
      <c r="E128" s="550">
        <v>70.095506354899186</v>
      </c>
      <c r="F128" s="550">
        <v>7.387499</v>
      </c>
      <c r="G128" s="550">
        <v>10.131594</v>
      </c>
      <c r="H128" s="574"/>
    </row>
    <row r="129" spans="2:8">
      <c r="C129" s="570"/>
      <c r="D129" s="550" t="s">
        <v>361</v>
      </c>
      <c r="E129" s="550">
        <v>0</v>
      </c>
      <c r="F129" s="550">
        <v>1.1000000000000001</v>
      </c>
      <c r="G129" s="550">
        <v>0</v>
      </c>
      <c r="H129" s="574"/>
    </row>
    <row r="130" spans="2:8">
      <c r="C130" s="570"/>
      <c r="D130" s="550" t="s">
        <v>362</v>
      </c>
      <c r="E130" s="550">
        <v>0</v>
      </c>
      <c r="F130" s="550">
        <v>43.454884999999997</v>
      </c>
      <c r="G130" s="550">
        <v>45.282086</v>
      </c>
      <c r="H130" s="574"/>
    </row>
    <row r="131" spans="2:8" ht="15.75">
      <c r="D131" s="369" t="s">
        <v>12</v>
      </c>
      <c r="E131" s="575">
        <v>294.60457941488232</v>
      </c>
      <c r="F131" s="575">
        <v>245.41553990347674</v>
      </c>
      <c r="G131" s="575">
        <v>267.86830200000003</v>
      </c>
      <c r="H131" s="574"/>
    </row>
    <row r="132" spans="2:8" ht="15.75">
      <c r="D132" s="369"/>
      <c r="E132" s="576"/>
      <c r="F132" s="576"/>
      <c r="G132" s="576"/>
      <c r="H132" s="574"/>
    </row>
    <row r="133" spans="2:8" ht="15.75">
      <c r="B133" s="687">
        <v>0</v>
      </c>
      <c r="D133" s="369" t="s">
        <v>57</v>
      </c>
      <c r="E133" s="575">
        <v>0</v>
      </c>
      <c r="F133" s="575">
        <v>0</v>
      </c>
      <c r="G133" s="575">
        <v>0</v>
      </c>
      <c r="H133" s="574"/>
    </row>
    <row r="134" spans="2:8">
      <c r="D134" s="574"/>
      <c r="E134" s="574"/>
      <c r="F134" s="574"/>
      <c r="G134" s="574"/>
      <c r="H134" s="574"/>
    </row>
    <row r="135" spans="2:8">
      <c r="C135" s="532"/>
      <c r="D135" s="574"/>
      <c r="E135" s="574"/>
      <c r="F135" s="574"/>
      <c r="G135" s="574"/>
      <c r="H135" s="574"/>
    </row>
    <row r="136" spans="2:8" ht="15.75">
      <c r="C136" s="532"/>
      <c r="D136" s="535" t="s">
        <v>468</v>
      </c>
    </row>
    <row r="137" spans="2:8" ht="15.75">
      <c r="C137" s="532"/>
      <c r="D137" s="555" t="s">
        <v>456</v>
      </c>
      <c r="E137" s="613" t="s">
        <v>162</v>
      </c>
      <c r="F137" s="613" t="s">
        <v>933</v>
      </c>
      <c r="G137" s="613" t="s">
        <v>934</v>
      </c>
    </row>
    <row r="138" spans="2:8">
      <c r="C138" s="532"/>
      <c r="D138" s="530" t="s">
        <v>469</v>
      </c>
      <c r="E138" s="557">
        <v>564.04594124622952</v>
      </c>
      <c r="F138" s="557">
        <v>495.70887727815062</v>
      </c>
      <c r="G138" s="557">
        <v>515.00436214898605</v>
      </c>
    </row>
    <row r="139" spans="2:8">
      <c r="C139" s="532"/>
      <c r="D139" s="530" t="s">
        <v>142</v>
      </c>
      <c r="E139" s="557">
        <v>294.60457941488232</v>
      </c>
      <c r="F139" s="557">
        <v>245.41553990347688</v>
      </c>
      <c r="G139" s="557">
        <v>267.86830199999997</v>
      </c>
    </row>
    <row r="140" spans="2:8">
      <c r="C140" s="532"/>
      <c r="D140" s="530" t="s">
        <v>211</v>
      </c>
      <c r="E140" s="557">
        <v>390.21809999999999</v>
      </c>
      <c r="F140" s="557">
        <v>422.76306442664236</v>
      </c>
      <c r="G140" s="557">
        <v>427.19690245634416</v>
      </c>
    </row>
    <row r="141" spans="2:8">
      <c r="C141" s="532"/>
      <c r="D141" s="530" t="s">
        <v>231</v>
      </c>
      <c r="E141" s="557">
        <v>343.42712437845847</v>
      </c>
      <c r="F141" s="557">
        <v>325.84332481145151</v>
      </c>
      <c r="G141" s="557">
        <v>324.70737019131627</v>
      </c>
    </row>
    <row r="142" spans="2:8">
      <c r="C142" s="532"/>
      <c r="D142" s="530" t="s">
        <v>376</v>
      </c>
      <c r="E142" s="557">
        <v>125</v>
      </c>
      <c r="F142" s="557">
        <v>245.41553990347688</v>
      </c>
      <c r="G142" s="557">
        <v>221</v>
      </c>
    </row>
    <row r="143" spans="2:8">
      <c r="C143" s="689"/>
      <c r="D143" s="2" t="s">
        <v>470</v>
      </c>
      <c r="E143" s="557">
        <v>32.342395387551363</v>
      </c>
      <c r="F143" s="557">
        <v>11.339660921894847</v>
      </c>
      <c r="G143" s="557">
        <v>18.59204286481895</v>
      </c>
    </row>
    <row r="144" spans="2:8">
      <c r="C144" s="532"/>
      <c r="D144" s="530" t="s">
        <v>229</v>
      </c>
      <c r="E144" s="557">
        <v>37.024018010448451</v>
      </c>
      <c r="F144" s="557">
        <v>69.269619860991256</v>
      </c>
      <c r="G144" s="557">
        <v>64.58710591979299</v>
      </c>
    </row>
    <row r="145" spans="2:7">
      <c r="C145" s="532"/>
      <c r="D145" s="530" t="s">
        <v>232</v>
      </c>
      <c r="E145" s="557">
        <v>53.624039592723697</v>
      </c>
      <c r="F145" s="557">
        <v>62.160117654461438</v>
      </c>
      <c r="G145" s="557">
        <v>61.654767594064495</v>
      </c>
    </row>
    <row r="146" spans="2:7">
      <c r="C146" s="532"/>
      <c r="D146" s="530" t="s">
        <v>471</v>
      </c>
      <c r="E146" s="557">
        <v>24.926278949388283</v>
      </c>
      <c r="F146" s="557">
        <v>29.178395783908638</v>
      </c>
      <c r="G146" s="557">
        <v>36.503151537912423</v>
      </c>
    </row>
    <row r="147" spans="2:7" ht="15.75">
      <c r="C147" s="532"/>
      <c r="D147" s="369" t="s">
        <v>12</v>
      </c>
      <c r="E147" s="565">
        <v>1865.2124769796819</v>
      </c>
      <c r="F147" s="565">
        <v>1907.0941405444544</v>
      </c>
      <c r="G147" s="565">
        <v>1937.1140047132353</v>
      </c>
    </row>
    <row r="148" spans="2:7">
      <c r="C148" s="532"/>
    </row>
    <row r="149" spans="2:7">
      <c r="C149" s="532"/>
    </row>
    <row r="150" spans="2:7">
      <c r="B150" s="686">
        <v>0</v>
      </c>
      <c r="C150" s="532"/>
      <c r="D150" s="550" t="s">
        <v>57</v>
      </c>
      <c r="E150" s="557">
        <v>0</v>
      </c>
      <c r="F150" s="557">
        <v>0</v>
      </c>
      <c r="G150" s="557">
        <v>0</v>
      </c>
    </row>
    <row r="151" spans="2:7">
      <c r="C151" s="532"/>
    </row>
    <row r="153" spans="2:7" ht="15.75">
      <c r="C153" s="532"/>
      <c r="D153" s="535" t="s">
        <v>479</v>
      </c>
    </row>
    <row r="154" spans="2:7" ht="31.5">
      <c r="C154" s="532"/>
      <c r="D154" s="555" t="s">
        <v>456</v>
      </c>
      <c r="E154" s="613" t="s">
        <v>630</v>
      </c>
      <c r="F154" s="613" t="s">
        <v>933</v>
      </c>
      <c r="G154" s="613" t="s">
        <v>934</v>
      </c>
    </row>
    <row r="155" spans="2:7">
      <c r="C155" s="532"/>
      <c r="D155" s="587" t="s">
        <v>143</v>
      </c>
      <c r="E155" s="690">
        <v>288.69083196999998</v>
      </c>
      <c r="F155" s="557">
        <v>392.10618312690559</v>
      </c>
      <c r="G155" s="557">
        <v>403.90618312690572</v>
      </c>
    </row>
    <row r="156" spans="2:7">
      <c r="C156" s="532"/>
      <c r="D156" s="574" t="s">
        <v>145</v>
      </c>
      <c r="E156" s="690">
        <v>322.56898755085933</v>
      </c>
      <c r="F156" s="557">
        <v>308.98177277519017</v>
      </c>
      <c r="G156" s="557">
        <v>314.82024982597147</v>
      </c>
    </row>
    <row r="157" spans="2:7">
      <c r="C157" s="532"/>
      <c r="D157" s="574" t="s">
        <v>146</v>
      </c>
      <c r="E157" s="690">
        <v>100.38261831578424</v>
      </c>
      <c r="F157" s="557">
        <v>171.94036103539514</v>
      </c>
      <c r="G157" s="557">
        <v>125.60678920339838</v>
      </c>
    </row>
    <row r="158" spans="2:7">
      <c r="C158" s="532"/>
      <c r="D158" s="574" t="s">
        <v>147</v>
      </c>
      <c r="E158" s="690">
        <v>196.45952424279071</v>
      </c>
      <c r="F158" s="557">
        <v>475.54644315569772</v>
      </c>
      <c r="G158" s="557">
        <v>473.05453134924255</v>
      </c>
    </row>
    <row r="159" spans="2:7">
      <c r="C159" s="532"/>
      <c r="D159" s="574" t="s">
        <v>148</v>
      </c>
      <c r="E159" s="690">
        <v>8.1448009348007204</v>
      </c>
      <c r="F159" s="557">
        <v>38.427130866283896</v>
      </c>
      <c r="G159" s="557">
        <v>29.200036812336112</v>
      </c>
    </row>
    <row r="160" spans="2:7">
      <c r="C160" s="532"/>
      <c r="D160" s="574" t="s">
        <v>150</v>
      </c>
      <c r="E160" s="690">
        <v>65.415895183598536</v>
      </c>
      <c r="F160" s="557">
        <v>117.9597246942961</v>
      </c>
      <c r="G160" s="557">
        <v>117.97856034033055</v>
      </c>
    </row>
    <row r="161" spans="2:14" ht="15.75">
      <c r="C161" s="532"/>
      <c r="D161" s="369" t="s">
        <v>12</v>
      </c>
      <c r="E161" s="565">
        <v>981.66265819783359</v>
      </c>
      <c r="F161" s="565">
        <v>1504.9616156537686</v>
      </c>
      <c r="G161" s="565">
        <v>1464.5663506581845</v>
      </c>
    </row>
    <row r="162" spans="2:14">
      <c r="C162" s="532"/>
      <c r="D162" s="691" t="s">
        <v>153</v>
      </c>
    </row>
    <row r="163" spans="2:14">
      <c r="C163" s="532"/>
      <c r="D163" s="692" t="s">
        <v>154</v>
      </c>
    </row>
    <row r="164" spans="2:14">
      <c r="B164" s="686">
        <v>0</v>
      </c>
      <c r="C164" s="532"/>
      <c r="D164" s="550" t="s">
        <v>57</v>
      </c>
      <c r="E164" s="557">
        <v>0</v>
      </c>
      <c r="F164" s="569">
        <v>0</v>
      </c>
      <c r="G164" s="569">
        <v>0</v>
      </c>
    </row>
    <row r="170" spans="2:14" ht="15.75">
      <c r="D170" s="535" t="s">
        <v>480</v>
      </c>
    </row>
    <row r="171" spans="2:14" ht="15.75">
      <c r="D171" s="538" t="s">
        <v>481</v>
      </c>
      <c r="E171" s="539">
        <v>2014</v>
      </c>
      <c r="F171" s="539">
        <v>2015</v>
      </c>
      <c r="G171" s="539">
        <v>2016</v>
      </c>
      <c r="H171" s="539">
        <v>2017</v>
      </c>
      <c r="I171" s="539">
        <v>2018</v>
      </c>
      <c r="J171" s="539">
        <v>2019</v>
      </c>
      <c r="K171" s="539">
        <v>2020</v>
      </c>
      <c r="L171" s="539">
        <v>2021</v>
      </c>
      <c r="M171" s="539">
        <v>2022</v>
      </c>
      <c r="N171" s="539">
        <v>2023</v>
      </c>
    </row>
    <row r="172" spans="2:14" ht="15.75">
      <c r="D172" s="535" t="s">
        <v>482</v>
      </c>
    </row>
    <row r="173" spans="2:14">
      <c r="D173" s="530" t="s">
        <v>483</v>
      </c>
      <c r="E173" s="550">
        <v>845.30696820628862</v>
      </c>
      <c r="F173" s="550">
        <v>854.10338747615003</v>
      </c>
      <c r="G173" s="550">
        <v>867.07273575835256</v>
      </c>
      <c r="H173" s="550">
        <v>884.72673062727335</v>
      </c>
      <c r="I173" s="550">
        <v>911.16265914831024</v>
      </c>
      <c r="J173" s="550">
        <v>944.98212054282374</v>
      </c>
      <c r="K173" s="550">
        <v>998.57263610389373</v>
      </c>
      <c r="L173" s="550">
        <v>1046.6847817656728</v>
      </c>
      <c r="M173" s="550">
        <v>1098.1976772427543</v>
      </c>
      <c r="N173" s="550">
        <v>1152.8158082876696</v>
      </c>
    </row>
    <row r="174" spans="2:14">
      <c r="D174" s="530" t="s">
        <v>492</v>
      </c>
    </row>
    <row r="175" spans="2:14">
      <c r="D175" s="530" t="s">
        <v>493</v>
      </c>
    </row>
    <row r="176" spans="2:14">
      <c r="H176" s="550"/>
      <c r="I176" s="550"/>
      <c r="J176" s="550"/>
      <c r="K176" s="550"/>
      <c r="L176" s="550"/>
      <c r="M176" s="550"/>
      <c r="N176" s="550"/>
    </row>
    <row r="177" spans="3:15" ht="15.75">
      <c r="D177" s="535" t="s">
        <v>486</v>
      </c>
      <c r="E177" s="590"/>
      <c r="F177" s="590"/>
      <c r="G177" s="550"/>
      <c r="H177" s="550"/>
      <c r="I177" s="550"/>
      <c r="J177" s="550"/>
      <c r="K177" s="550"/>
      <c r="L177" s="550"/>
      <c r="M177" s="550"/>
      <c r="N177" s="550"/>
    </row>
    <row r="178" spans="3:15">
      <c r="C178" s="591"/>
      <c r="D178" s="7" t="s">
        <v>487</v>
      </c>
      <c r="E178" s="590">
        <v>0</v>
      </c>
      <c r="F178" s="590">
        <v>0</v>
      </c>
      <c r="G178" s="550"/>
      <c r="H178" s="550"/>
      <c r="I178" s="550"/>
      <c r="J178" s="550"/>
      <c r="K178" s="550"/>
      <c r="L178" s="550"/>
      <c r="M178" s="550"/>
      <c r="N178" s="550"/>
    </row>
    <row r="179" spans="3:15">
      <c r="C179" s="591"/>
      <c r="D179" s="7" t="s">
        <v>492</v>
      </c>
      <c r="E179" s="590"/>
      <c r="F179" s="590"/>
      <c r="G179" s="550">
        <v>0</v>
      </c>
      <c r="H179" s="550">
        <v>0</v>
      </c>
      <c r="I179" s="550">
        <v>0</v>
      </c>
      <c r="J179" s="550">
        <v>0</v>
      </c>
      <c r="K179" s="550">
        <v>0</v>
      </c>
      <c r="L179" s="550">
        <v>0</v>
      </c>
      <c r="M179" s="550">
        <v>0</v>
      </c>
      <c r="N179" s="550">
        <v>0</v>
      </c>
    </row>
    <row r="180" spans="3:15">
      <c r="C180" s="591"/>
      <c r="D180" s="7" t="s">
        <v>493</v>
      </c>
      <c r="E180" s="590"/>
      <c r="F180" s="590"/>
      <c r="G180" s="550">
        <v>0</v>
      </c>
      <c r="H180" s="550">
        <v>0</v>
      </c>
      <c r="I180" s="550">
        <v>0</v>
      </c>
      <c r="J180" s="550">
        <v>0</v>
      </c>
      <c r="K180" s="550">
        <v>0</v>
      </c>
      <c r="L180" s="550">
        <v>0</v>
      </c>
      <c r="M180" s="550">
        <v>0</v>
      </c>
      <c r="N180" s="550">
        <v>0</v>
      </c>
    </row>
    <row r="181" spans="3:15">
      <c r="F181" s="570"/>
      <c r="G181" s="592"/>
      <c r="H181" s="592"/>
      <c r="I181" s="592"/>
      <c r="J181" s="592"/>
    </row>
    <row r="182" spans="3:15" ht="15.75">
      <c r="D182" s="535" t="s">
        <v>184</v>
      </c>
      <c r="K182" s="539" t="s">
        <v>488</v>
      </c>
      <c r="L182" s="539" t="s">
        <v>489</v>
      </c>
      <c r="M182" s="539" t="s">
        <v>490</v>
      </c>
      <c r="O182" s="539" t="s">
        <v>491</v>
      </c>
    </row>
    <row r="183" spans="3:15" ht="15.75">
      <c r="D183" s="530" t="s">
        <v>483</v>
      </c>
      <c r="F183" s="593">
        <v>1.0406183316490465E-2</v>
      </c>
      <c r="G183" s="593">
        <v>1.518475218852201E-2</v>
      </c>
      <c r="H183" s="593">
        <v>2.0360454366588274E-2</v>
      </c>
      <c r="I183" s="593">
        <v>2.9880332091123493E-2</v>
      </c>
      <c r="J183" s="593">
        <v>3.711682108014118E-2</v>
      </c>
      <c r="K183" s="594">
        <v>2.5600648548019356E-2</v>
      </c>
      <c r="L183" s="593">
        <v>1.0406183316490465E-2</v>
      </c>
      <c r="M183" s="593">
        <v>3.711682108014118E-2</v>
      </c>
      <c r="O183" s="594">
        <v>3.388483302412415E-2</v>
      </c>
    </row>
    <row r="184" spans="3:15" ht="15.75">
      <c r="D184" s="530" t="s">
        <v>492</v>
      </c>
      <c r="F184" s="593" t="e">
        <v>#DIV/0!</v>
      </c>
      <c r="G184" s="593" t="e">
        <v>#DIV/0!</v>
      </c>
      <c r="H184" s="593" t="e">
        <v>#DIV/0!</v>
      </c>
      <c r="I184" s="593" t="e">
        <v>#DIV/0!</v>
      </c>
      <c r="J184" s="593" t="e">
        <v>#DIV/0!</v>
      </c>
      <c r="K184" s="693" t="e">
        <v>#DIV/0!</v>
      </c>
      <c r="L184" s="593" t="e">
        <v>#DIV/0!</v>
      </c>
      <c r="M184" s="593" t="e">
        <v>#DIV/0!</v>
      </c>
      <c r="O184" s="693" t="e">
        <v>#DIV/0!</v>
      </c>
    </row>
    <row r="185" spans="3:15" ht="15.75">
      <c r="D185" s="530" t="s">
        <v>493</v>
      </c>
      <c r="F185" s="593" t="e">
        <v>#DIV/0!</v>
      </c>
      <c r="G185" s="593" t="e">
        <v>#DIV/0!</v>
      </c>
      <c r="H185" s="593" t="e">
        <v>#DIV/0!</v>
      </c>
      <c r="I185" s="593" t="e">
        <v>#DIV/0!</v>
      </c>
      <c r="J185" s="593" t="e">
        <v>#DIV/0!</v>
      </c>
      <c r="K185" s="693" t="e">
        <v>#DIV/0!</v>
      </c>
      <c r="L185" s="593" t="e">
        <v>#DIV/0!</v>
      </c>
      <c r="M185" s="593" t="e">
        <v>#DIV/0!</v>
      </c>
      <c r="O185" s="693" t="e">
        <v>#DIV/0!</v>
      </c>
    </row>
    <row r="187" spans="3:15">
      <c r="J187" s="530" t="s">
        <v>935</v>
      </c>
    </row>
    <row r="188" spans="3:15" ht="15.75">
      <c r="D188" s="530" t="s">
        <v>483</v>
      </c>
      <c r="J188" s="595">
        <v>100</v>
      </c>
    </row>
    <row r="189" spans="3:15" ht="15.75">
      <c r="D189" s="530" t="s">
        <v>492</v>
      </c>
      <c r="J189" s="595">
        <v>0</v>
      </c>
    </row>
    <row r="190" spans="3:15" ht="15.75">
      <c r="D190" s="530" t="s">
        <v>493</v>
      </c>
      <c r="J190" s="595">
        <v>0</v>
      </c>
    </row>
    <row r="192" spans="3:15">
      <c r="D192" s="530" t="s">
        <v>492</v>
      </c>
      <c r="F192" s="570">
        <v>0</v>
      </c>
      <c r="G192" s="570">
        <v>0</v>
      </c>
      <c r="H192" s="570">
        <v>0</v>
      </c>
      <c r="I192" s="570">
        <v>0</v>
      </c>
      <c r="J192" s="570">
        <v>0</v>
      </c>
    </row>
    <row r="193" spans="4:14">
      <c r="D193" s="530" t="s">
        <v>493</v>
      </c>
      <c r="F193" s="570">
        <v>0</v>
      </c>
      <c r="G193" s="570">
        <v>0</v>
      </c>
      <c r="H193" s="570">
        <v>0</v>
      </c>
      <c r="I193" s="570">
        <v>0</v>
      </c>
      <c r="J193" s="570">
        <v>0</v>
      </c>
    </row>
    <row r="195" spans="4:14">
      <c r="D195" s="530" t="s">
        <v>494</v>
      </c>
    </row>
    <row r="196" spans="4:14" ht="15.75">
      <c r="D196" s="538" t="s">
        <v>481</v>
      </c>
      <c r="E196" s="539">
        <v>2014</v>
      </c>
      <c r="F196" s="539">
        <v>2015</v>
      </c>
      <c r="G196" s="539">
        <v>2016</v>
      </c>
      <c r="H196" s="539">
        <v>2017</v>
      </c>
      <c r="I196" s="539">
        <v>2018</v>
      </c>
      <c r="J196" s="539">
        <v>2019</v>
      </c>
      <c r="K196" s="539">
        <v>2020</v>
      </c>
      <c r="L196" s="539">
        <v>2021</v>
      </c>
      <c r="M196" s="539">
        <v>2022</v>
      </c>
      <c r="N196" s="539">
        <v>2023</v>
      </c>
    </row>
    <row r="197" spans="4:14" ht="15.75">
      <c r="D197" s="535" t="s">
        <v>495</v>
      </c>
    </row>
    <row r="198" spans="4:14">
      <c r="D198" s="7" t="s">
        <v>487</v>
      </c>
      <c r="E198" s="550">
        <v>745</v>
      </c>
      <c r="F198" s="550">
        <v>769</v>
      </c>
      <c r="G198" s="550"/>
      <c r="H198" s="550"/>
      <c r="I198" s="550"/>
      <c r="J198" s="550"/>
      <c r="K198" s="550"/>
      <c r="L198" s="550"/>
      <c r="M198" s="550"/>
      <c r="N198" s="550"/>
    </row>
    <row r="199" spans="4:14">
      <c r="D199" s="7" t="s">
        <v>496</v>
      </c>
      <c r="E199" s="550">
        <v>610</v>
      </c>
      <c r="F199" s="550">
        <v>0</v>
      </c>
      <c r="G199" s="550">
        <v>0</v>
      </c>
      <c r="H199" s="550">
        <v>0</v>
      </c>
      <c r="I199" s="550">
        <v>0</v>
      </c>
      <c r="J199" s="550">
        <v>0</v>
      </c>
      <c r="K199" s="550">
        <v>0</v>
      </c>
      <c r="L199" s="550">
        <v>0</v>
      </c>
      <c r="M199" s="550">
        <v>0</v>
      </c>
      <c r="N199" s="550">
        <v>0</v>
      </c>
    </row>
    <row r="200" spans="4:14">
      <c r="D200" s="7" t="s">
        <v>497</v>
      </c>
      <c r="E200" s="550">
        <v>564</v>
      </c>
      <c r="F200" s="550">
        <v>0</v>
      </c>
      <c r="G200" s="550">
        <v>0</v>
      </c>
      <c r="H200" s="550">
        <v>0</v>
      </c>
      <c r="I200" s="550">
        <v>0</v>
      </c>
      <c r="J200" s="550">
        <v>0</v>
      </c>
      <c r="K200" s="550">
        <v>0</v>
      </c>
      <c r="L200" s="550">
        <v>0</v>
      </c>
      <c r="M200" s="550">
        <v>0</v>
      </c>
      <c r="N200" s="550">
        <v>0</v>
      </c>
    </row>
    <row r="201" spans="4:14">
      <c r="D201" s="7" t="s">
        <v>936</v>
      </c>
      <c r="E201" s="550"/>
      <c r="F201" s="550"/>
      <c r="G201" s="550">
        <v>794</v>
      </c>
      <c r="H201" s="550">
        <v>816</v>
      </c>
      <c r="I201" s="550">
        <v>816</v>
      </c>
      <c r="J201" s="550">
        <v>840</v>
      </c>
      <c r="K201" s="550">
        <v>846</v>
      </c>
      <c r="L201" s="550">
        <v>846</v>
      </c>
      <c r="M201" s="550">
        <v>852</v>
      </c>
      <c r="N201" s="550">
        <v>861</v>
      </c>
    </row>
    <row r="202" spans="4:14">
      <c r="D202" s="7" t="s">
        <v>937</v>
      </c>
      <c r="E202" s="550"/>
      <c r="F202" s="550"/>
      <c r="G202" s="550">
        <v>748</v>
      </c>
      <c r="H202" s="550">
        <v>774</v>
      </c>
      <c r="I202" s="550">
        <v>774</v>
      </c>
      <c r="J202" s="550">
        <v>794</v>
      </c>
      <c r="K202" s="550">
        <v>798</v>
      </c>
      <c r="L202" s="550">
        <v>798</v>
      </c>
      <c r="M202" s="550">
        <v>805</v>
      </c>
      <c r="N202" s="550">
        <v>812</v>
      </c>
    </row>
    <row r="204" spans="4:14" ht="15.75">
      <c r="E204" s="596">
        <v>2006</v>
      </c>
      <c r="F204" s="596">
        <v>2007</v>
      </c>
      <c r="G204" s="596">
        <v>2008</v>
      </c>
      <c r="H204" s="596">
        <v>2009</v>
      </c>
      <c r="I204" s="596">
        <v>2010</v>
      </c>
      <c r="J204" s="596">
        <v>2011</v>
      </c>
      <c r="K204" s="596">
        <v>2012</v>
      </c>
      <c r="L204" s="596">
        <v>2013</v>
      </c>
      <c r="M204" s="596">
        <v>2014</v>
      </c>
    </row>
    <row r="205" spans="4:14">
      <c r="D205" s="7" t="s">
        <v>496</v>
      </c>
      <c r="E205" s="597">
        <v>466</v>
      </c>
      <c r="F205" s="597">
        <v>493</v>
      </c>
      <c r="G205" s="597">
        <v>516</v>
      </c>
      <c r="H205" s="597">
        <v>544</v>
      </c>
      <c r="I205" s="597">
        <v>569</v>
      </c>
      <c r="J205" s="597">
        <v>593</v>
      </c>
      <c r="K205" s="597">
        <v>596</v>
      </c>
      <c r="L205" s="597">
        <v>604</v>
      </c>
      <c r="M205" s="597">
        <v>610</v>
      </c>
    </row>
    <row r="206" spans="4:14">
      <c r="D206" s="7" t="s">
        <v>497</v>
      </c>
      <c r="E206" s="597">
        <v>454</v>
      </c>
      <c r="F206" s="597">
        <v>459</v>
      </c>
      <c r="G206" s="597">
        <v>477</v>
      </c>
      <c r="H206" s="597">
        <v>501</v>
      </c>
      <c r="I206" s="597">
        <v>528</v>
      </c>
      <c r="J206" s="597">
        <v>550</v>
      </c>
      <c r="K206" s="597">
        <v>551</v>
      </c>
      <c r="L206" s="597">
        <v>559</v>
      </c>
      <c r="M206" s="597">
        <v>564</v>
      </c>
    </row>
    <row r="210" spans="2:12">
      <c r="F210" s="570"/>
    </row>
    <row r="211" spans="2:12">
      <c r="F211" s="570"/>
    </row>
    <row r="212" spans="2:12">
      <c r="E212" s="546" t="s">
        <v>938</v>
      </c>
      <c r="F212" s="546" t="s">
        <v>939</v>
      </c>
      <c r="G212" s="546" t="s">
        <v>940</v>
      </c>
      <c r="H212" s="546" t="s">
        <v>941</v>
      </c>
      <c r="I212" s="546" t="s">
        <v>942</v>
      </c>
      <c r="J212" s="546" t="s">
        <v>943</v>
      </c>
      <c r="K212" s="546" t="s">
        <v>944</v>
      </c>
    </row>
    <row r="213" spans="2:12" ht="15.75">
      <c r="D213" s="535" t="s">
        <v>514</v>
      </c>
      <c r="E213" s="546"/>
      <c r="F213" s="546" t="s">
        <v>515</v>
      </c>
      <c r="G213" s="546" t="s">
        <v>516</v>
      </c>
      <c r="H213" s="546" t="s">
        <v>515</v>
      </c>
      <c r="I213" s="546" t="s">
        <v>454</v>
      </c>
      <c r="J213" s="546" t="s">
        <v>454</v>
      </c>
      <c r="K213" s="546" t="s">
        <v>454</v>
      </c>
    </row>
    <row r="214" spans="2:12" ht="15.75">
      <c r="D214" s="555" t="s">
        <v>473</v>
      </c>
      <c r="E214" s="539">
        <v>2013</v>
      </c>
      <c r="F214" s="539">
        <v>2014</v>
      </c>
      <c r="G214" s="539">
        <v>2015</v>
      </c>
      <c r="H214" s="539">
        <v>2016</v>
      </c>
      <c r="I214" s="539">
        <v>2017</v>
      </c>
      <c r="J214" s="539">
        <v>2018</v>
      </c>
      <c r="K214" s="539">
        <v>2019</v>
      </c>
      <c r="L214" s="530" t="s">
        <v>945</v>
      </c>
    </row>
    <row r="215" spans="2:12">
      <c r="D215" s="550" t="s">
        <v>457</v>
      </c>
      <c r="E215" s="603">
        <v>0</v>
      </c>
      <c r="F215" s="550">
        <v>1437546356.3800001</v>
      </c>
      <c r="G215" s="550">
        <v>1295744770.0939693</v>
      </c>
      <c r="H215" s="550">
        <v>1316919841.1110651</v>
      </c>
      <c r="I215" s="550">
        <v>1341842630.2071955</v>
      </c>
      <c r="J215" s="550">
        <v>1381476472.8665354</v>
      </c>
      <c r="K215" s="550">
        <v>1431177176.9247363</v>
      </c>
      <c r="L215" s="569">
        <v>1353.4321782407003</v>
      </c>
    </row>
    <row r="216" spans="2:12">
      <c r="D216" s="550" t="s">
        <v>631</v>
      </c>
      <c r="E216" s="603">
        <v>0</v>
      </c>
      <c r="F216" s="550">
        <v>81091279.870000005</v>
      </c>
      <c r="G216" s="550">
        <v>90199644.817299947</v>
      </c>
      <c r="H216" s="550">
        <v>92221893.295314163</v>
      </c>
      <c r="I216" s="550">
        <v>94292096.862855077</v>
      </c>
      <c r="J216" s="550">
        <v>96411425.327121094</v>
      </c>
      <c r="K216" s="550">
        <v>98581077.415605068</v>
      </c>
      <c r="L216" s="569">
        <v>94.341227543639064</v>
      </c>
    </row>
    <row r="217" spans="2:12">
      <c r="D217" s="550" t="s">
        <v>458</v>
      </c>
      <c r="E217" s="603">
        <v>0</v>
      </c>
      <c r="F217" s="550">
        <v>153999676.24999997</v>
      </c>
      <c r="G217" s="550">
        <v>162000000</v>
      </c>
      <c r="H217" s="550">
        <v>155000000</v>
      </c>
      <c r="I217" s="550">
        <v>152000000</v>
      </c>
      <c r="J217" s="550">
        <v>152000000</v>
      </c>
      <c r="K217" s="550">
        <v>154500000</v>
      </c>
      <c r="L217" s="569">
        <v>155.1</v>
      </c>
    </row>
    <row r="218" spans="2:12">
      <c r="D218" s="550" t="s">
        <v>252</v>
      </c>
      <c r="E218" s="603">
        <v>0</v>
      </c>
      <c r="F218" s="550">
        <v>7511166.1212600479</v>
      </c>
      <c r="G218" s="550">
        <v>16007996.531638747</v>
      </c>
      <c r="H218" s="550">
        <v>27187300.979987219</v>
      </c>
      <c r="I218" s="550">
        <v>32455284.070455357</v>
      </c>
      <c r="J218" s="550">
        <v>30913740.12397844</v>
      </c>
      <c r="K218" s="550">
        <v>30506524.662113499</v>
      </c>
      <c r="L218" s="569">
        <v>27.414169273634649</v>
      </c>
    </row>
    <row r="219" spans="2:12">
      <c r="D219" s="550" t="s">
        <v>459</v>
      </c>
      <c r="E219" s="603">
        <v>0</v>
      </c>
      <c r="F219" s="550">
        <v>28143449.999999996</v>
      </c>
      <c r="G219" s="550">
        <v>36695169.999999993</v>
      </c>
      <c r="H219" s="550">
        <v>41338499.999999985</v>
      </c>
      <c r="I219" s="550">
        <v>40747949.999999993</v>
      </c>
      <c r="J219" s="550">
        <v>41141649.999999985</v>
      </c>
      <c r="K219" s="550">
        <v>42519599.999999993</v>
      </c>
      <c r="L219" s="569">
        <v>40.488573999999986</v>
      </c>
    </row>
    <row r="220" spans="2:12">
      <c r="D220" s="604" t="s">
        <v>517</v>
      </c>
      <c r="E220" s="603">
        <v>0</v>
      </c>
      <c r="F220" s="550">
        <v>6119527.29</v>
      </c>
      <c r="G220" s="550">
        <v>5100000</v>
      </c>
      <c r="H220" s="550">
        <v>5202000</v>
      </c>
      <c r="I220" s="550">
        <v>5306040</v>
      </c>
      <c r="J220" s="550">
        <v>5412160.8000000007</v>
      </c>
      <c r="K220" s="550">
        <v>5520404.0160000008</v>
      </c>
      <c r="L220" s="550">
        <v>0</v>
      </c>
    </row>
    <row r="221" spans="2:12">
      <c r="D221" s="550" t="s">
        <v>518</v>
      </c>
      <c r="E221" s="603">
        <v>0</v>
      </c>
      <c r="F221" s="550">
        <v>17019290.247441873</v>
      </c>
      <c r="G221" s="550">
        <v>19294544.583724037</v>
      </c>
      <c r="H221" s="550">
        <v>18865118.601646688</v>
      </c>
      <c r="I221" s="550">
        <v>20026447.981106505</v>
      </c>
      <c r="J221" s="550">
        <v>20513332.945595734</v>
      </c>
      <c r="K221" s="550">
        <v>20725254.545759648</v>
      </c>
      <c r="L221" s="569">
        <v>19.884939731566526</v>
      </c>
    </row>
    <row r="222" spans="2:12" ht="15.75">
      <c r="D222" s="605" t="s">
        <v>12</v>
      </c>
      <c r="E222" s="605">
        <v>0</v>
      </c>
      <c r="F222" s="605">
        <v>1731430746.1587019</v>
      </c>
      <c r="G222" s="605">
        <v>1625042126.0266321</v>
      </c>
      <c r="H222" s="605">
        <v>1656734653.988013</v>
      </c>
      <c r="I222" s="605">
        <v>1686670449.1216125</v>
      </c>
      <c r="J222" s="605">
        <v>1727868782.0632305</v>
      </c>
      <c r="K222" s="605">
        <v>1783530037.5642145</v>
      </c>
      <c r="L222" s="611">
        <v>1695969209.7527404</v>
      </c>
    </row>
    <row r="224" spans="2:12">
      <c r="B224" s="687">
        <v>0</v>
      </c>
      <c r="D224" s="550" t="s">
        <v>57</v>
      </c>
      <c r="E224" s="570">
        <v>0</v>
      </c>
      <c r="F224" s="570">
        <v>0</v>
      </c>
      <c r="G224" s="570">
        <v>0</v>
      </c>
      <c r="H224" s="570">
        <v>0</v>
      </c>
      <c r="I224" s="570">
        <v>0</v>
      </c>
      <c r="J224" s="570">
        <v>0</v>
      </c>
    </row>
    <row r="226" spans="4:11" ht="15.75">
      <c r="D226" s="535" t="s">
        <v>487</v>
      </c>
    </row>
    <row r="227" spans="4:11" ht="15.75">
      <c r="D227" s="555" t="s">
        <v>473</v>
      </c>
      <c r="E227" s="539">
        <v>2007</v>
      </c>
      <c r="F227" s="539">
        <v>2008</v>
      </c>
      <c r="G227" s="539">
        <v>2009</v>
      </c>
      <c r="H227" s="539">
        <v>2010</v>
      </c>
      <c r="I227" s="539">
        <v>2011</v>
      </c>
      <c r="J227" s="539">
        <v>2012</v>
      </c>
      <c r="K227" s="539">
        <v>2013</v>
      </c>
    </row>
    <row r="228" spans="4:11">
      <c r="D228" s="550" t="s">
        <v>457</v>
      </c>
      <c r="E228" s="694">
        <v>891469872.89999998</v>
      </c>
      <c r="F228" s="694">
        <v>967760217.59000003</v>
      </c>
      <c r="G228" s="694">
        <v>988072227.15999997</v>
      </c>
      <c r="H228" s="694">
        <v>1011055916.01</v>
      </c>
      <c r="I228" s="694">
        <v>995580646.52999997</v>
      </c>
    </row>
    <row r="229" spans="4:11">
      <c r="D229" s="550" t="s">
        <v>631</v>
      </c>
      <c r="E229" s="694">
        <v>101083649.43000001</v>
      </c>
      <c r="F229" s="694">
        <v>100415404.08000001</v>
      </c>
      <c r="G229" s="694">
        <v>105205124.47</v>
      </c>
      <c r="H229" s="694">
        <v>97260303.329999998</v>
      </c>
      <c r="I229" s="694">
        <v>87977172.659999996</v>
      </c>
    </row>
    <row r="230" spans="4:11">
      <c r="D230" s="550" t="s">
        <v>458</v>
      </c>
      <c r="E230" s="694">
        <v>80868562.439999998</v>
      </c>
      <c r="F230" s="694">
        <v>81405588.599999994</v>
      </c>
      <c r="G230" s="694">
        <v>87171299.819999993</v>
      </c>
      <c r="H230" s="694">
        <v>101850285.40000001</v>
      </c>
      <c r="I230" s="694">
        <v>119159705.13</v>
      </c>
    </row>
    <row r="231" spans="4:11">
      <c r="D231" s="550" t="s">
        <v>519</v>
      </c>
      <c r="E231" s="694">
        <v>32564424.129999999</v>
      </c>
      <c r="F231" s="694">
        <v>46475871.699999996</v>
      </c>
      <c r="G231" s="694">
        <v>32204748.430000011</v>
      </c>
      <c r="H231" s="694">
        <v>18503039.93</v>
      </c>
      <c r="I231" s="694">
        <v>16591424.819999997</v>
      </c>
    </row>
    <row r="232" spans="4:11">
      <c r="D232" s="550" t="s">
        <v>459</v>
      </c>
      <c r="E232" s="694">
        <v>32251436.329999998</v>
      </c>
      <c r="F232" s="694">
        <v>32575736.34</v>
      </c>
      <c r="G232" s="694">
        <v>32543486</v>
      </c>
      <c r="H232" s="694">
        <v>33427946.040000003</v>
      </c>
      <c r="I232" s="694">
        <v>34372653.32</v>
      </c>
    </row>
    <row r="233" spans="4:11">
      <c r="D233" s="368" t="s">
        <v>517</v>
      </c>
      <c r="E233" s="694">
        <v>6441191.7600000016</v>
      </c>
      <c r="F233" s="694">
        <v>7065881.1700000018</v>
      </c>
      <c r="G233" s="694">
        <v>13610809.819999471</v>
      </c>
      <c r="H233" s="694">
        <v>34381609.090000063</v>
      </c>
      <c r="I233" s="694">
        <v>71773420.770000577</v>
      </c>
    </row>
    <row r="234" spans="4:11">
      <c r="D234" s="550" t="s">
        <v>520</v>
      </c>
      <c r="E234" s="694">
        <v>44940000</v>
      </c>
      <c r="F234" s="694">
        <v>41135222.990000002</v>
      </c>
      <c r="G234" s="694">
        <v>22499180.73</v>
      </c>
      <c r="H234" s="694">
        <v>18820271.960000001</v>
      </c>
      <c r="I234" s="694">
        <v>22107924.280000001</v>
      </c>
    </row>
    <row r="235" spans="4:11" ht="15.75">
      <c r="D235" s="605" t="s">
        <v>12</v>
      </c>
      <c r="E235" s="605">
        <v>1189619136.99</v>
      </c>
      <c r="F235" s="605">
        <v>1276833922.47</v>
      </c>
      <c r="G235" s="605">
        <v>1281306876.4299994</v>
      </c>
      <c r="H235" s="605">
        <v>1315299371.7600002</v>
      </c>
      <c r="I235" s="605">
        <v>1347562947.5100005</v>
      </c>
      <c r="J235" s="605">
        <v>0</v>
      </c>
      <c r="K235" s="605">
        <v>0</v>
      </c>
    </row>
    <row r="236" spans="4:11" ht="15.75">
      <c r="D236" s="605" t="s">
        <v>521</v>
      </c>
      <c r="E236" s="605"/>
      <c r="F236" s="592"/>
      <c r="G236" s="592"/>
      <c r="H236" s="592"/>
      <c r="I236" s="592"/>
    </row>
    <row r="239" spans="4:11" ht="15.75">
      <c r="D239" s="555" t="s">
        <v>473</v>
      </c>
      <c r="E239" s="539">
        <v>2013</v>
      </c>
      <c r="F239" s="539">
        <v>2014</v>
      </c>
      <c r="G239" s="539">
        <v>2015</v>
      </c>
      <c r="H239" s="539">
        <v>2016</v>
      </c>
      <c r="I239" s="539">
        <v>2017</v>
      </c>
      <c r="J239" s="539">
        <v>2018</v>
      </c>
      <c r="K239" s="539">
        <v>2019</v>
      </c>
    </row>
    <row r="240" spans="4:11">
      <c r="D240" s="368" t="s">
        <v>522</v>
      </c>
      <c r="F240" s="550">
        <v>1437546356.3800001</v>
      </c>
      <c r="G240" s="550">
        <v>1290631531.3629055</v>
      </c>
      <c r="H240" s="550">
        <v>1310844408.4958937</v>
      </c>
      <c r="I240" s="550">
        <v>1335138976.6766384</v>
      </c>
      <c r="J240" s="550">
        <v>1374585647.3233509</v>
      </c>
      <c r="K240" s="550">
        <v>1423956489.4654441</v>
      </c>
    </row>
    <row r="241" spans="4:11">
      <c r="D241" s="368" t="s">
        <v>523</v>
      </c>
      <c r="F241" s="550">
        <v>153999676.24999997</v>
      </c>
      <c r="G241" s="550">
        <v>162000000</v>
      </c>
      <c r="H241" s="550">
        <v>155000000</v>
      </c>
      <c r="I241" s="550">
        <v>152000000</v>
      </c>
      <c r="J241" s="550">
        <v>152000000</v>
      </c>
      <c r="K241" s="550">
        <v>154500000</v>
      </c>
    </row>
    <row r="242" spans="4:11">
      <c r="D242" s="368" t="s">
        <v>459</v>
      </c>
      <c r="F242" s="550">
        <v>28143449.999999996</v>
      </c>
      <c r="G242" s="550">
        <v>36695169.999999993</v>
      </c>
      <c r="H242" s="550">
        <v>41338499.999999985</v>
      </c>
      <c r="I242" s="550">
        <v>40747949.999999993</v>
      </c>
      <c r="J242" s="550">
        <v>41141649.999999985</v>
      </c>
      <c r="K242" s="550">
        <v>42519599.999999993</v>
      </c>
    </row>
    <row r="243" spans="4:11">
      <c r="D243" s="368" t="s">
        <v>524</v>
      </c>
      <c r="F243" s="550">
        <v>0</v>
      </c>
      <c r="G243" s="550">
        <v>0</v>
      </c>
      <c r="H243" s="550">
        <v>0</v>
      </c>
      <c r="I243" s="550">
        <v>0</v>
      </c>
      <c r="J243" s="550">
        <v>0</v>
      </c>
      <c r="K243" s="550">
        <v>0</v>
      </c>
    </row>
    <row r="244" spans="4:11">
      <c r="D244" s="368" t="s">
        <v>899</v>
      </c>
      <c r="F244" s="550">
        <v>39697424</v>
      </c>
      <c r="G244" s="550">
        <v>36505276</v>
      </c>
      <c r="H244" s="550">
        <v>31961368.000000004</v>
      </c>
      <c r="I244" s="550">
        <v>26481200.000000004</v>
      </c>
      <c r="J244" s="550">
        <v>19734311</v>
      </c>
      <c r="K244" s="550">
        <v>13081325.000000002</v>
      </c>
    </row>
    <row r="245" spans="4:11">
      <c r="D245" s="368" t="s">
        <v>900</v>
      </c>
      <c r="F245" s="550">
        <v>40393976.259999998</v>
      </c>
      <c r="G245" s="550">
        <v>23162001.259999998</v>
      </c>
      <c r="H245" s="550">
        <v>23322213.759999998</v>
      </c>
      <c r="I245" s="550">
        <v>23272676.259999998</v>
      </c>
      <c r="J245" s="550">
        <v>18825801.259999998</v>
      </c>
      <c r="K245" s="550">
        <v>14358651.26</v>
      </c>
    </row>
    <row r="246" spans="4:11">
      <c r="D246" s="368" t="s">
        <v>901</v>
      </c>
      <c r="F246" s="590">
        <v>7511166.1212600479</v>
      </c>
      <c r="G246" s="550">
        <v>16007996.531638747</v>
      </c>
      <c r="H246" s="550">
        <v>27187300.979987219</v>
      </c>
      <c r="I246" s="550">
        <v>32455284.070455357</v>
      </c>
      <c r="J246" s="550">
        <v>30913740.12397844</v>
      </c>
      <c r="K246" s="550">
        <v>30506524.662113499</v>
      </c>
    </row>
    <row r="247" spans="4:11">
      <c r="D247" s="368" t="s">
        <v>902</v>
      </c>
      <c r="F247" s="550">
        <v>15559050.394941874</v>
      </c>
      <c r="G247" s="550">
        <v>17868970.102012791</v>
      </c>
      <c r="H247" s="550">
        <v>17344836.634678949</v>
      </c>
      <c r="I247" s="550">
        <v>18432581.332795102</v>
      </c>
      <c r="J247" s="550">
        <v>18801569.152287945</v>
      </c>
      <c r="K247" s="550">
        <v>18852915.932922766</v>
      </c>
    </row>
    <row r="248" spans="4:11">
      <c r="D248" s="368" t="s">
        <v>903</v>
      </c>
      <c r="F248" s="550">
        <v>0</v>
      </c>
      <c r="G248" s="550">
        <v>5.5886244611022776E-2</v>
      </c>
      <c r="H248" s="550">
        <v>4.0785487128567562E-2</v>
      </c>
      <c r="I248" s="550">
        <v>2.1725459324783186E-2</v>
      </c>
      <c r="J248" s="550">
        <v>6.2065489046475263E-3</v>
      </c>
      <c r="K248" s="550">
        <v>46574.821283496967</v>
      </c>
    </row>
    <row r="249" spans="4:11">
      <c r="D249" s="368" t="s">
        <v>904</v>
      </c>
      <c r="F249" s="550">
        <v>1460239.8524999998</v>
      </c>
      <c r="G249" s="550">
        <v>1425574.4258249998</v>
      </c>
      <c r="H249" s="550">
        <v>1520281.92618225</v>
      </c>
      <c r="I249" s="550">
        <v>1593866.6265859422</v>
      </c>
      <c r="J249" s="550">
        <v>1711763.7871012371</v>
      </c>
      <c r="K249" s="550">
        <v>1825763.7915533856</v>
      </c>
    </row>
    <row r="250" spans="4:11">
      <c r="D250" s="368" t="s">
        <v>517</v>
      </c>
      <c r="F250" s="550">
        <v>6119527.29</v>
      </c>
      <c r="G250" s="550">
        <v>5100000</v>
      </c>
      <c r="H250" s="550">
        <v>5202000</v>
      </c>
      <c r="I250" s="550">
        <v>5306040</v>
      </c>
      <c r="J250" s="550">
        <v>5412160.8000000007</v>
      </c>
      <c r="K250" s="550">
        <v>5520404.0160000008</v>
      </c>
    </row>
    <row r="251" spans="4:11">
      <c r="D251" s="368" t="s">
        <v>905</v>
      </c>
      <c r="F251" s="550">
        <v>0</v>
      </c>
      <c r="G251" s="550">
        <v>5113238.7310638828</v>
      </c>
      <c r="H251" s="550">
        <v>6075432.6151714241</v>
      </c>
      <c r="I251" s="550">
        <v>6703653.5305570988</v>
      </c>
      <c r="J251" s="550">
        <v>6890825.5431844499</v>
      </c>
      <c r="K251" s="550">
        <v>7220687.4592921082</v>
      </c>
    </row>
    <row r="252" spans="4:11">
      <c r="D252" s="368" t="s">
        <v>906</v>
      </c>
      <c r="F252" s="550">
        <v>999879.61000000685</v>
      </c>
      <c r="G252" s="550">
        <v>30532367.557299949</v>
      </c>
      <c r="H252" s="550">
        <v>36938311.535314165</v>
      </c>
      <c r="I252" s="550">
        <v>44538220.602855079</v>
      </c>
      <c r="J252" s="550">
        <v>57851313.067121096</v>
      </c>
      <c r="K252" s="550">
        <v>71141101.155605063</v>
      </c>
    </row>
    <row r="253" spans="4:11">
      <c r="D253" s="368" t="s">
        <v>907</v>
      </c>
      <c r="F253" s="550">
        <v>0</v>
      </c>
      <c r="G253" s="550">
        <v>0</v>
      </c>
      <c r="H253" s="550">
        <v>0</v>
      </c>
      <c r="I253" s="550">
        <v>0</v>
      </c>
      <c r="J253" s="550">
        <v>0</v>
      </c>
      <c r="K253" s="550">
        <v>0</v>
      </c>
    </row>
    <row r="254" spans="4:11">
      <c r="D254" s="368" t="s">
        <v>149</v>
      </c>
      <c r="F254" s="550">
        <v>0</v>
      </c>
      <c r="G254" s="550">
        <v>0</v>
      </c>
      <c r="H254" s="550">
        <v>0</v>
      </c>
      <c r="I254" s="550">
        <v>0</v>
      </c>
      <c r="J254" s="550">
        <v>0</v>
      </c>
      <c r="K254" s="550">
        <v>0</v>
      </c>
    </row>
    <row r="255" spans="4:11">
      <c r="D255" s="368" t="s">
        <v>149</v>
      </c>
      <c r="F255" s="550">
        <v>0</v>
      </c>
      <c r="G255" s="550">
        <v>0</v>
      </c>
      <c r="H255" s="550">
        <v>0</v>
      </c>
      <c r="I255" s="550">
        <v>0</v>
      </c>
      <c r="J255" s="550">
        <v>0</v>
      </c>
      <c r="K255" s="550">
        <v>0</v>
      </c>
    </row>
    <row r="256" spans="4:11">
      <c r="D256" s="368" t="s">
        <v>149</v>
      </c>
      <c r="F256" s="550">
        <v>0</v>
      </c>
      <c r="G256" s="550">
        <v>0</v>
      </c>
      <c r="H256" s="550">
        <v>0</v>
      </c>
      <c r="I256" s="550">
        <v>0</v>
      </c>
      <c r="J256" s="550">
        <v>0</v>
      </c>
      <c r="K256" s="550">
        <v>0</v>
      </c>
    </row>
    <row r="257" spans="4:12">
      <c r="D257" s="368" t="s">
        <v>908</v>
      </c>
      <c r="F257" s="550">
        <v>0</v>
      </c>
      <c r="G257" s="550">
        <v>0</v>
      </c>
      <c r="H257" s="550">
        <v>0</v>
      </c>
      <c r="I257" s="550">
        <v>0</v>
      </c>
      <c r="J257" s="550">
        <v>0</v>
      </c>
      <c r="K257" s="550">
        <v>0</v>
      </c>
    </row>
    <row r="258" spans="4:12" ht="15.75">
      <c r="D258" s="369" t="s">
        <v>12</v>
      </c>
      <c r="F258" s="605">
        <v>1731430746.1587019</v>
      </c>
      <c r="G258" s="605">
        <v>1625042126.0266321</v>
      </c>
      <c r="H258" s="605">
        <v>1656734653.988013</v>
      </c>
      <c r="I258" s="605">
        <v>1686670449.1216123</v>
      </c>
      <c r="J258" s="605">
        <v>1727868782.0632305</v>
      </c>
      <c r="K258" s="605">
        <v>1783530037.5642147</v>
      </c>
    </row>
    <row r="262" spans="4:12" ht="15.75">
      <c r="D262" s="555" t="s">
        <v>473</v>
      </c>
      <c r="E262" s="539">
        <v>2014</v>
      </c>
      <c r="F262" s="539">
        <v>2015</v>
      </c>
      <c r="G262" s="539">
        <v>2016</v>
      </c>
      <c r="H262" s="539">
        <v>2017</v>
      </c>
      <c r="I262" s="539">
        <v>2018</v>
      </c>
      <c r="J262" s="539">
        <v>2019</v>
      </c>
      <c r="K262" s="530" t="s">
        <v>946</v>
      </c>
      <c r="L262" s="530" t="s">
        <v>947</v>
      </c>
    </row>
    <row r="263" spans="4:12" ht="15.75">
      <c r="D263" s="608" t="s">
        <v>525</v>
      </c>
      <c r="E263" s="609"/>
    </row>
    <row r="264" spans="4:12">
      <c r="D264" s="609" t="s">
        <v>526</v>
      </c>
      <c r="E264" s="570">
        <v>307513849.75358319</v>
      </c>
      <c r="F264" s="570">
        <v>309863399.17658687</v>
      </c>
      <c r="G264" s="570">
        <v>308732109.45891738</v>
      </c>
      <c r="H264" s="570">
        <v>309688346.13575327</v>
      </c>
      <c r="I264" s="570">
        <v>313161539.87833875</v>
      </c>
      <c r="J264" s="570">
        <v>306472951.03231859</v>
      </c>
      <c r="K264" s="610">
        <v>-1.0408987212646008</v>
      </c>
      <c r="L264" s="695">
        <v>-3.3904481442682743</v>
      </c>
    </row>
    <row r="265" spans="4:12">
      <c r="D265" s="609" t="s">
        <v>527</v>
      </c>
      <c r="E265" s="570">
        <v>40393976.259999998</v>
      </c>
      <c r="F265" s="570">
        <v>23162001.259999998</v>
      </c>
      <c r="G265" s="570">
        <v>23322213.759999998</v>
      </c>
      <c r="H265" s="570">
        <v>23272676.259999998</v>
      </c>
      <c r="I265" s="570">
        <v>18825801.259999998</v>
      </c>
      <c r="J265" s="570">
        <v>14358651.26</v>
      </c>
      <c r="K265" s="569">
        <v>-26.035325</v>
      </c>
    </row>
    <row r="266" spans="4:12">
      <c r="D266" s="609" t="s">
        <v>528</v>
      </c>
      <c r="E266" s="570">
        <v>26863700.899999999</v>
      </c>
      <c r="F266" s="570">
        <v>1263820</v>
      </c>
      <c r="G266" s="570">
        <v>1263820</v>
      </c>
      <c r="H266" s="570">
        <v>1263820</v>
      </c>
      <c r="I266" s="570">
        <v>1263820</v>
      </c>
      <c r="J266" s="570">
        <v>1263820</v>
      </c>
      <c r="K266" s="569">
        <v>-25.599880899999999</v>
      </c>
    </row>
    <row r="267" spans="4:12">
      <c r="D267" s="609" t="s">
        <v>529</v>
      </c>
      <c r="E267" s="570">
        <v>-13016582.24</v>
      </c>
      <c r="F267" s="570">
        <v>-12320582.274559997</v>
      </c>
      <c r="G267" s="570">
        <v>-12320582.274559997</v>
      </c>
      <c r="H267" s="570">
        <v>-12320582.274559997</v>
      </c>
      <c r="I267" s="570">
        <v>-12320582.274559997</v>
      </c>
      <c r="J267" s="570">
        <v>-12320582.274559997</v>
      </c>
      <c r="K267" s="569">
        <v>0.6959999654400032</v>
      </c>
    </row>
    <row r="268" spans="4:12">
      <c r="D268" s="609" t="s">
        <v>530</v>
      </c>
      <c r="E268" s="570">
        <v>7272352.75</v>
      </c>
      <c r="F268" s="570">
        <v>3874686.6494246577</v>
      </c>
      <c r="G268" s="570">
        <v>3709809.2469589049</v>
      </c>
      <c r="H268" s="570">
        <v>5287914.0646575345</v>
      </c>
      <c r="I268" s="570">
        <v>6102236.1945753423</v>
      </c>
      <c r="J268" s="570">
        <v>6754299.9445753405</v>
      </c>
      <c r="K268" s="569">
        <v>-0.51805280542465948</v>
      </c>
    </row>
    <row r="269" spans="4:12">
      <c r="D269" s="609" t="s">
        <v>531</v>
      </c>
      <c r="E269" s="570">
        <v>0</v>
      </c>
      <c r="F269" s="570">
        <v>0</v>
      </c>
      <c r="G269" s="570">
        <v>0</v>
      </c>
      <c r="H269" s="570">
        <v>0</v>
      </c>
      <c r="I269" s="570">
        <v>0</v>
      </c>
      <c r="J269" s="570">
        <v>0</v>
      </c>
      <c r="K269" s="569">
        <v>0</v>
      </c>
    </row>
    <row r="270" spans="4:12">
      <c r="D270" s="609" t="s">
        <v>532</v>
      </c>
      <c r="E270" s="570">
        <v>225000000</v>
      </c>
      <c r="F270" s="570">
        <v>245415539.90347689</v>
      </c>
      <c r="G270" s="570">
        <v>221000000</v>
      </c>
      <c r="H270" s="570">
        <v>200000000</v>
      </c>
      <c r="I270" s="570">
        <v>204000000</v>
      </c>
      <c r="J270" s="570">
        <v>201000000</v>
      </c>
      <c r="K270" s="569">
        <v>-24</v>
      </c>
    </row>
    <row r="271" spans="4:12" ht="15.75">
      <c r="D271" s="608" t="s">
        <v>12</v>
      </c>
      <c r="E271" s="611">
        <v>594027297.42358315</v>
      </c>
      <c r="F271" s="611">
        <v>571258864.71492839</v>
      </c>
      <c r="G271" s="611">
        <v>545707370.19131637</v>
      </c>
      <c r="H271" s="611">
        <v>527192174.1858508</v>
      </c>
      <c r="I271" s="611">
        <v>531032815.05835414</v>
      </c>
      <c r="J271" s="611">
        <v>517529139.96233398</v>
      </c>
      <c r="K271" s="569">
        <v>-76.498157461249178</v>
      </c>
    </row>
    <row r="272" spans="4:12">
      <c r="E272" s="368"/>
      <c r="F272" s="368"/>
      <c r="G272" s="368"/>
    </row>
    <row r="273" spans="2:38">
      <c r="E273" s="368"/>
      <c r="F273" s="368"/>
      <c r="G273" s="368"/>
      <c r="H273" s="368"/>
      <c r="I273" s="368"/>
      <c r="J273" s="368"/>
    </row>
    <row r="274" spans="2:38">
      <c r="D274" s="530" t="s">
        <v>526</v>
      </c>
      <c r="E274" s="368"/>
      <c r="F274" s="368"/>
      <c r="G274" s="368"/>
      <c r="H274" s="368"/>
      <c r="I274" s="368"/>
      <c r="J274" s="368"/>
    </row>
    <row r="275" spans="2:38">
      <c r="D275" s="591" t="s">
        <v>533</v>
      </c>
      <c r="F275" s="570">
        <v>127200000</v>
      </c>
      <c r="G275" s="570">
        <v>131440000</v>
      </c>
      <c r="H275" s="570">
        <v>138870000</v>
      </c>
      <c r="I275" s="570">
        <v>149820000</v>
      </c>
      <c r="J275" s="570">
        <v>150125000</v>
      </c>
    </row>
    <row r="276" spans="2:38">
      <c r="D276" s="591" t="s">
        <v>424</v>
      </c>
      <c r="F276" s="570">
        <v>182663399.17658687</v>
      </c>
      <c r="G276" s="570">
        <v>177292109.45891735</v>
      </c>
      <c r="H276" s="570">
        <v>170818346.13575327</v>
      </c>
      <c r="I276" s="570">
        <v>163341539.87833875</v>
      </c>
      <c r="J276" s="570">
        <v>156347951.03231862</v>
      </c>
    </row>
    <row r="277" spans="2:38">
      <c r="D277" s="591" t="s">
        <v>12</v>
      </c>
      <c r="F277" s="368">
        <v>309863399.17658687</v>
      </c>
      <c r="G277" s="368">
        <v>308732109.45891738</v>
      </c>
      <c r="H277" s="368">
        <v>309688346.13575327</v>
      </c>
      <c r="I277" s="368">
        <v>313161539.87833875</v>
      </c>
      <c r="J277" s="368">
        <v>306472951.03231859</v>
      </c>
      <c r="K277" s="612">
        <v>-3390448.1442682743</v>
      </c>
    </row>
    <row r="278" spans="2:38">
      <c r="B278" s="687">
        <v>0</v>
      </c>
      <c r="D278" s="591" t="s">
        <v>57</v>
      </c>
      <c r="F278" s="368">
        <v>0</v>
      </c>
      <c r="G278" s="368">
        <v>0</v>
      </c>
      <c r="H278" s="368">
        <v>0</v>
      </c>
      <c r="I278" s="368">
        <v>0</v>
      </c>
      <c r="J278" s="368">
        <v>0</v>
      </c>
    </row>
    <row r="279" spans="2:38">
      <c r="F279" s="368"/>
      <c r="G279" s="368"/>
      <c r="H279" s="368"/>
      <c r="I279" s="368"/>
    </row>
    <row r="280" spans="2:38">
      <c r="E280" s="546" t="s">
        <v>948</v>
      </c>
      <c r="F280" s="546" t="s">
        <v>949</v>
      </c>
      <c r="G280" s="546" t="s">
        <v>950</v>
      </c>
      <c r="H280" s="546" t="s">
        <v>939</v>
      </c>
      <c r="I280" s="696" t="s">
        <v>940</v>
      </c>
      <c r="J280" s="546" t="s">
        <v>951</v>
      </c>
      <c r="K280" s="546" t="s">
        <v>952</v>
      </c>
      <c r="L280" s="546" t="s">
        <v>942</v>
      </c>
      <c r="M280" s="546" t="s">
        <v>943</v>
      </c>
      <c r="N280" s="546" t="s">
        <v>944</v>
      </c>
    </row>
    <row r="281" spans="2:38" ht="15.75">
      <c r="D281" s="535" t="s">
        <v>534</v>
      </c>
      <c r="E281" s="546" t="s">
        <v>369</v>
      </c>
      <c r="F281" s="546" t="s">
        <v>369</v>
      </c>
      <c r="G281" s="546" t="s">
        <v>369</v>
      </c>
      <c r="H281" s="546" t="s">
        <v>515</v>
      </c>
      <c r="I281" s="696" t="s">
        <v>516</v>
      </c>
      <c r="J281" s="697" t="s">
        <v>660</v>
      </c>
      <c r="K281" s="697" t="s">
        <v>660</v>
      </c>
      <c r="L281" s="546" t="s">
        <v>454</v>
      </c>
      <c r="M281" s="546" t="s">
        <v>454</v>
      </c>
      <c r="N281" s="546" t="s">
        <v>454</v>
      </c>
      <c r="S281" s="530" t="s">
        <v>535</v>
      </c>
      <c r="AB281" s="530" t="s">
        <v>535</v>
      </c>
    </row>
    <row r="282" spans="2:38" ht="42.75" customHeight="1">
      <c r="D282" s="555" t="s">
        <v>473</v>
      </c>
      <c r="E282" s="539">
        <v>2011</v>
      </c>
      <c r="F282" s="539">
        <v>2012</v>
      </c>
      <c r="G282" s="539">
        <v>2013</v>
      </c>
      <c r="H282" s="539">
        <v>2014</v>
      </c>
      <c r="I282" s="698">
        <v>2015</v>
      </c>
      <c r="J282" s="539">
        <v>2015</v>
      </c>
      <c r="K282" s="539">
        <v>2016</v>
      </c>
      <c r="L282" s="539">
        <v>2017</v>
      </c>
      <c r="M282" s="539">
        <v>2018</v>
      </c>
      <c r="N282" s="539">
        <v>2019</v>
      </c>
      <c r="O282" s="530" t="s">
        <v>945</v>
      </c>
      <c r="P282" s="530" t="s">
        <v>953</v>
      </c>
      <c r="Q282" s="530" t="s">
        <v>954</v>
      </c>
      <c r="T282" s="539">
        <v>2015</v>
      </c>
      <c r="U282" s="539">
        <v>2016</v>
      </c>
      <c r="V282" s="539">
        <v>2017</v>
      </c>
      <c r="W282" s="539">
        <v>2018</v>
      </c>
      <c r="X282" s="539">
        <v>2019</v>
      </c>
      <c r="Y282" s="613" t="s">
        <v>301</v>
      </c>
      <c r="Z282" s="539" t="s">
        <v>536</v>
      </c>
      <c r="AC282" s="539">
        <v>2012</v>
      </c>
      <c r="AD282" s="539">
        <v>2013</v>
      </c>
      <c r="AE282" s="539">
        <v>2014</v>
      </c>
      <c r="AF282" s="539">
        <v>2015</v>
      </c>
      <c r="AG282" s="539">
        <v>2016</v>
      </c>
      <c r="AH282" s="539">
        <v>2017</v>
      </c>
      <c r="AI282" s="539">
        <v>2018</v>
      </c>
      <c r="AJ282" s="539">
        <v>2019</v>
      </c>
      <c r="AK282" s="613" t="s">
        <v>301</v>
      </c>
      <c r="AL282" s="539" t="s">
        <v>536</v>
      </c>
    </row>
    <row r="283" spans="2:38">
      <c r="C283" s="591" t="s">
        <v>552</v>
      </c>
      <c r="D283" s="550" t="s">
        <v>542</v>
      </c>
      <c r="E283" s="603">
        <v>227778876.61000001</v>
      </c>
      <c r="F283" s="603">
        <v>0</v>
      </c>
      <c r="G283" s="603">
        <v>0</v>
      </c>
      <c r="H283" s="550">
        <v>24925927.968999997</v>
      </c>
      <c r="I283" s="699"/>
      <c r="J283" s="550">
        <v>29178395.783908639</v>
      </c>
      <c r="K283" s="550">
        <v>36503151.537912421</v>
      </c>
      <c r="L283" s="550">
        <v>39269084.746522084</v>
      </c>
      <c r="M283" s="550">
        <v>52204542.630996764</v>
      </c>
      <c r="N283" s="550">
        <v>59375124.497248985</v>
      </c>
      <c r="O283" s="610">
        <v>43.306059839317783</v>
      </c>
      <c r="P283" s="593">
        <v>0.19436145887343614</v>
      </c>
      <c r="Q283" s="570">
        <v>34449196.528248988</v>
      </c>
      <c r="S283" s="570" t="s">
        <v>542</v>
      </c>
      <c r="T283" s="615">
        <v>29.178395783908638</v>
      </c>
      <c r="U283" s="615">
        <v>36.503151537912423</v>
      </c>
      <c r="V283" s="615">
        <v>39.269084746522083</v>
      </c>
      <c r="W283" s="615">
        <v>52.204542630996762</v>
      </c>
      <c r="X283" s="615">
        <v>59.375124497248983</v>
      </c>
      <c r="Y283" s="616">
        <v>30.196728713340345</v>
      </c>
      <c r="Z283" s="593">
        <v>0.19436145887343614</v>
      </c>
      <c r="AB283" s="570" t="s">
        <v>542</v>
      </c>
      <c r="AC283" s="615">
        <v>0</v>
      </c>
      <c r="AD283" s="615">
        <v>0</v>
      </c>
      <c r="AE283" s="615">
        <v>24.925927968999996</v>
      </c>
      <c r="AF283" s="615">
        <v>29.178395783908638</v>
      </c>
      <c r="AG283" s="615">
        <v>36.503151537912423</v>
      </c>
      <c r="AH283" s="615"/>
      <c r="AI283" s="615"/>
      <c r="AJ283" s="615"/>
      <c r="AK283" s="616">
        <v>36.503151537912423</v>
      </c>
      <c r="AL283" s="593" t="e">
        <v>#DIV/0!</v>
      </c>
    </row>
    <row r="284" spans="2:38">
      <c r="C284" s="591"/>
      <c r="D284" s="550" t="s">
        <v>232</v>
      </c>
      <c r="E284" s="603">
        <v>48162400</v>
      </c>
      <c r="F284" s="603">
        <v>0</v>
      </c>
      <c r="G284" s="603">
        <v>0</v>
      </c>
      <c r="H284" s="550">
        <v>53624594.5</v>
      </c>
      <c r="I284" s="699"/>
      <c r="J284" s="550">
        <v>62160117.654461436</v>
      </c>
      <c r="K284" s="550">
        <v>61654767.594064496</v>
      </c>
      <c r="L284" s="550">
        <v>59834359.596676081</v>
      </c>
      <c r="M284" s="550">
        <v>59293306.308930919</v>
      </c>
      <c r="N284" s="550">
        <v>58549791.054911748</v>
      </c>
      <c r="O284" s="569">
        <v>60.298468441808936</v>
      </c>
      <c r="P284" s="593">
        <v>-1.484768905419509E-2</v>
      </c>
      <c r="Q284" s="570">
        <v>4925196.5549117476</v>
      </c>
      <c r="S284" s="570" t="s">
        <v>232</v>
      </c>
      <c r="T284" s="700">
        <v>62.160117654461438</v>
      </c>
      <c r="U284" s="615">
        <v>61.654767594064495</v>
      </c>
      <c r="V284" s="615">
        <v>59.83435959667608</v>
      </c>
      <c r="W284" s="615">
        <v>59.293306308930916</v>
      </c>
      <c r="X284" s="700">
        <v>58.549791054911751</v>
      </c>
      <c r="Y284" s="618">
        <v>-3.6103265995496869</v>
      </c>
      <c r="Z284" s="593">
        <v>-1.484768905419509E-2</v>
      </c>
      <c r="AB284" s="570" t="s">
        <v>232</v>
      </c>
      <c r="AC284" s="615">
        <v>0</v>
      </c>
      <c r="AD284" s="615">
        <v>0</v>
      </c>
      <c r="AE284" s="615">
        <v>53.624594500000001</v>
      </c>
      <c r="AF284" s="615">
        <v>62.160117654461438</v>
      </c>
      <c r="AG284" s="615">
        <v>61.654767594064495</v>
      </c>
      <c r="AH284" s="615"/>
      <c r="AI284" s="615"/>
      <c r="AJ284" s="615"/>
      <c r="AK284" s="616">
        <v>61.654767594064495</v>
      </c>
      <c r="AL284" s="593" t="e">
        <v>#DIV/0!</v>
      </c>
    </row>
    <row r="285" spans="2:38">
      <c r="C285" s="591" t="s">
        <v>537</v>
      </c>
      <c r="D285" s="550" t="s">
        <v>229</v>
      </c>
      <c r="E285" s="603">
        <v>99674539.780000001</v>
      </c>
      <c r="F285" s="603">
        <v>0</v>
      </c>
      <c r="G285" s="603">
        <v>0</v>
      </c>
      <c r="H285" s="550">
        <v>76533695.099999994</v>
      </c>
      <c r="I285" s="699"/>
      <c r="J285" s="550">
        <v>69269619.860991254</v>
      </c>
      <c r="K285" s="550">
        <v>64587105.919792987</v>
      </c>
      <c r="L285" s="550">
        <v>57735006.808225192</v>
      </c>
      <c r="M285" s="550">
        <v>54915360.292394809</v>
      </c>
      <c r="N285" s="550">
        <v>56467329.908845074</v>
      </c>
      <c r="O285" s="569">
        <v>60.59488455804987</v>
      </c>
      <c r="P285" s="593">
        <v>-4.9803093871112813E-2</v>
      </c>
      <c r="Q285" s="570">
        <v>-20066365.19115492</v>
      </c>
      <c r="S285" s="570" t="s">
        <v>229</v>
      </c>
      <c r="T285" s="615">
        <v>69.269619860991256</v>
      </c>
      <c r="U285" s="615">
        <v>64.58710591979299</v>
      </c>
      <c r="V285" s="615">
        <v>57.735006808225194</v>
      </c>
      <c r="W285" s="615">
        <v>54.915360292394809</v>
      </c>
      <c r="X285" s="615">
        <v>56.467329908845073</v>
      </c>
      <c r="Y285" s="618">
        <v>-12.802289952146182</v>
      </c>
      <c r="Z285" s="593">
        <v>-4.9803093871112813E-2</v>
      </c>
      <c r="AB285" s="570" t="s">
        <v>229</v>
      </c>
      <c r="AC285" s="615">
        <v>0</v>
      </c>
      <c r="AD285" s="615">
        <v>0</v>
      </c>
      <c r="AE285" s="615">
        <v>76.533695099999989</v>
      </c>
      <c r="AF285" s="615">
        <v>69.269619860991256</v>
      </c>
      <c r="AG285" s="615">
        <v>64.58710591979299</v>
      </c>
      <c r="AH285" s="615"/>
      <c r="AI285" s="615"/>
      <c r="AJ285" s="615"/>
      <c r="AK285" s="616">
        <v>64.58710591979299</v>
      </c>
      <c r="AL285" s="593" t="e">
        <v>#DIV/0!</v>
      </c>
    </row>
    <row r="286" spans="2:38">
      <c r="D286" s="550" t="s">
        <v>211</v>
      </c>
      <c r="E286" s="603">
        <v>330646231.38000005</v>
      </c>
      <c r="F286" s="603">
        <v>0</v>
      </c>
      <c r="G286" s="603">
        <v>0</v>
      </c>
      <c r="H286" s="550">
        <v>490463423.25999999</v>
      </c>
      <c r="I286" s="699"/>
      <c r="J286" s="550">
        <v>422763064.42664242</v>
      </c>
      <c r="K286" s="550">
        <v>427196902.45634419</v>
      </c>
      <c r="L286" s="550">
        <v>441383649.17199999</v>
      </c>
      <c r="M286" s="550">
        <v>458893165.40130001</v>
      </c>
      <c r="N286" s="550">
        <v>477599444.53633249</v>
      </c>
      <c r="O286" s="569">
        <v>445.56724519852384</v>
      </c>
      <c r="P286" s="628">
        <v>3.0959711413612867E-2</v>
      </c>
      <c r="Q286" s="570">
        <v>-12863978.723667502</v>
      </c>
      <c r="S286" s="570" t="s">
        <v>211</v>
      </c>
      <c r="T286" s="701">
        <v>422.76306442664242</v>
      </c>
      <c r="U286" s="701">
        <v>427.19690245634416</v>
      </c>
      <c r="V286" s="701">
        <v>441.38364917199999</v>
      </c>
      <c r="W286" s="701">
        <v>458.8931654013</v>
      </c>
      <c r="X286" s="701">
        <v>477.5994445363325</v>
      </c>
      <c r="Y286" s="618">
        <v>54.836380109690083</v>
      </c>
      <c r="Z286" s="619">
        <v>3.0959711413612867E-2</v>
      </c>
      <c r="AB286" s="570" t="s">
        <v>211</v>
      </c>
      <c r="AC286" s="615">
        <v>0</v>
      </c>
      <c r="AD286" s="615">
        <v>0</v>
      </c>
      <c r="AE286" s="615">
        <v>490.46342326000001</v>
      </c>
      <c r="AF286" s="615">
        <v>422.76306442664242</v>
      </c>
      <c r="AG286" s="615">
        <v>427.19690245634416</v>
      </c>
      <c r="AH286" s="615"/>
      <c r="AI286" s="615"/>
      <c r="AJ286" s="615"/>
      <c r="AK286" s="616">
        <v>427.19690245634416</v>
      </c>
      <c r="AL286" s="593" t="e">
        <v>#DIV/0!</v>
      </c>
    </row>
    <row r="287" spans="2:38">
      <c r="D287" s="550" t="s">
        <v>543</v>
      </c>
      <c r="E287" s="603">
        <v>310967085</v>
      </c>
      <c r="F287" s="603">
        <v>0</v>
      </c>
      <c r="G287" s="603">
        <v>0</v>
      </c>
      <c r="H287" s="550">
        <v>426006956</v>
      </c>
      <c r="I287" s="699"/>
      <c r="J287" s="550">
        <v>495708877.27815062</v>
      </c>
      <c r="K287" s="550">
        <v>515004362.14898604</v>
      </c>
      <c r="L287" s="550">
        <v>549606259.35843229</v>
      </c>
      <c r="M287" s="550">
        <v>569828214.64148664</v>
      </c>
      <c r="N287" s="550">
        <v>598364586.43189073</v>
      </c>
      <c r="O287" s="610">
        <v>545.70245997178927</v>
      </c>
      <c r="P287" s="593">
        <v>4.8177411926761282E-2</v>
      </c>
      <c r="Q287" s="570">
        <v>172357630.43189073</v>
      </c>
      <c r="S287" s="570" t="s">
        <v>543</v>
      </c>
      <c r="T287" s="700">
        <v>495.70887727815062</v>
      </c>
      <c r="U287" s="615">
        <v>515.00436214898605</v>
      </c>
      <c r="V287" s="615">
        <v>549.60625935843234</v>
      </c>
      <c r="W287" s="615">
        <v>569.82821464148662</v>
      </c>
      <c r="X287" s="700">
        <v>598.36458643189076</v>
      </c>
      <c r="Y287" s="618">
        <v>102.65570915374013</v>
      </c>
      <c r="Z287" s="593">
        <v>4.8177411926761282E-2</v>
      </c>
      <c r="AB287" s="570" t="s">
        <v>543</v>
      </c>
      <c r="AC287" s="621">
        <v>0</v>
      </c>
      <c r="AD287" s="621">
        <v>0</v>
      </c>
      <c r="AE287" s="621">
        <v>426.006956</v>
      </c>
      <c r="AF287" s="621">
        <v>495.70887727815062</v>
      </c>
      <c r="AG287" s="621">
        <v>515.00436214898605</v>
      </c>
      <c r="AH287" s="621"/>
      <c r="AI287" s="621"/>
      <c r="AJ287" s="621"/>
      <c r="AK287" s="616">
        <v>515.00436214898605</v>
      </c>
      <c r="AL287" s="593" t="e">
        <v>#DIV/0!</v>
      </c>
    </row>
    <row r="288" spans="2:38">
      <c r="C288" s="591" t="s">
        <v>538</v>
      </c>
      <c r="D288" s="550" t="s">
        <v>539</v>
      </c>
      <c r="E288" s="603">
        <v>358994532.12</v>
      </c>
      <c r="F288" s="603">
        <v>0</v>
      </c>
      <c r="G288" s="603">
        <v>0</v>
      </c>
      <c r="H288" s="550">
        <v>594027297.42358315</v>
      </c>
      <c r="I288" s="699"/>
      <c r="J288" s="550">
        <v>571258864.71492839</v>
      </c>
      <c r="K288" s="550">
        <v>545707370.19131637</v>
      </c>
      <c r="L288" s="550">
        <v>527192174.1858508</v>
      </c>
      <c r="M288" s="550">
        <v>531032815.05835414</v>
      </c>
      <c r="N288" s="550">
        <v>517529139.96233398</v>
      </c>
      <c r="O288" s="569">
        <v>538.5440728225567</v>
      </c>
      <c r="P288" s="593">
        <v>-2.4391750527341438E-2</v>
      </c>
      <c r="Q288" s="570">
        <v>-76498157.461249173</v>
      </c>
      <c r="S288" s="623" t="s">
        <v>539</v>
      </c>
      <c r="T288" s="624">
        <v>571.25886471492834</v>
      </c>
      <c r="U288" s="624">
        <v>545.70737019131639</v>
      </c>
      <c r="V288" s="624">
        <v>527.19217418585083</v>
      </c>
      <c r="W288" s="624">
        <v>531.03281505835412</v>
      </c>
      <c r="X288" s="624">
        <v>517.52913996233394</v>
      </c>
      <c r="Y288" s="625">
        <v>-53.729724752594393</v>
      </c>
      <c r="Z288" s="626">
        <v>-2.4391750527341438E-2</v>
      </c>
      <c r="AB288" s="623" t="s">
        <v>539</v>
      </c>
      <c r="AC288" s="624">
        <v>0</v>
      </c>
      <c r="AD288" s="624">
        <v>0</v>
      </c>
      <c r="AE288" s="624">
        <v>594.02729742358315</v>
      </c>
      <c r="AF288" s="624">
        <v>571.25886471492834</v>
      </c>
      <c r="AG288" s="624">
        <v>545.70737019131639</v>
      </c>
      <c r="AH288" s="624"/>
      <c r="AI288" s="624"/>
      <c r="AJ288" s="624"/>
      <c r="AK288" s="616">
        <v>545.70737019131639</v>
      </c>
      <c r="AL288" s="593" t="e">
        <v>#DIV/0!</v>
      </c>
    </row>
    <row r="289" spans="2:38" ht="15.75">
      <c r="D289" s="605" t="s">
        <v>12</v>
      </c>
      <c r="E289" s="611">
        <v>1376223664.8899999</v>
      </c>
      <c r="F289" s="611">
        <v>0</v>
      </c>
      <c r="G289" s="611">
        <v>0</v>
      </c>
      <c r="H289" s="611">
        <v>1665581894.252583</v>
      </c>
      <c r="I289" s="611">
        <v>0</v>
      </c>
      <c r="J289" s="611">
        <v>1650338939.7190828</v>
      </c>
      <c r="K289" s="611">
        <v>1650653659.8484166</v>
      </c>
      <c r="L289" s="611">
        <v>1675020533.8677065</v>
      </c>
      <c r="M289" s="611">
        <v>1726167404.3334634</v>
      </c>
      <c r="N289" s="611">
        <v>1767885416.3915629</v>
      </c>
      <c r="O289" s="611">
        <v>1694013190.8320465</v>
      </c>
      <c r="P289" s="593">
        <v>1.7349653662115161E-2</v>
      </c>
      <c r="Q289" s="570">
        <v>102303522.13897991</v>
      </c>
      <c r="S289" s="570" t="s">
        <v>12</v>
      </c>
      <c r="T289" s="615">
        <v>1650.3389397190829</v>
      </c>
      <c r="U289" s="615">
        <v>1650.6536598484165</v>
      </c>
      <c r="V289" s="615">
        <v>1675.0205338677065</v>
      </c>
      <c r="W289" s="615">
        <v>1726.1674043334635</v>
      </c>
      <c r="X289" s="615">
        <v>1767.885416391563</v>
      </c>
      <c r="Y289" s="616">
        <v>117.54647667248014</v>
      </c>
      <c r="Z289" s="593">
        <v>1.7349653662115161E-2</v>
      </c>
      <c r="AB289" s="570" t="s">
        <v>12</v>
      </c>
      <c r="AC289" s="615">
        <v>0</v>
      </c>
      <c r="AD289" s="615">
        <v>0</v>
      </c>
      <c r="AE289" s="615">
        <v>1665.5818942525832</v>
      </c>
      <c r="AF289" s="615">
        <v>1650.3389397190826</v>
      </c>
      <c r="AG289" s="615">
        <v>1650.6536598484165</v>
      </c>
      <c r="AH289" s="615"/>
      <c r="AI289" s="615"/>
      <c r="AJ289" s="615"/>
      <c r="AK289" s="616">
        <v>1650.6536598484165</v>
      </c>
      <c r="AL289" s="593" t="e">
        <v>#DIV/0!</v>
      </c>
    </row>
    <row r="290" spans="2:38">
      <c r="D290" s="550" t="s">
        <v>540</v>
      </c>
      <c r="H290" s="550">
        <v>1665581894.2525833</v>
      </c>
      <c r="I290" s="550"/>
      <c r="J290" s="550">
        <v>1650338939.7190828</v>
      </c>
      <c r="K290" s="550">
        <v>1650653659.8484166</v>
      </c>
      <c r="L290" s="550">
        <v>1675020533.8677065</v>
      </c>
      <c r="M290" s="550">
        <v>1726167404.3334632</v>
      </c>
      <c r="N290" s="550">
        <v>1767885416.3915629</v>
      </c>
    </row>
    <row r="291" spans="2:38">
      <c r="B291" s="687">
        <v>0</v>
      </c>
      <c r="D291" s="550" t="s">
        <v>57</v>
      </c>
      <c r="H291" s="550">
        <v>0</v>
      </c>
      <c r="I291" s="550"/>
      <c r="J291" s="550">
        <v>0</v>
      </c>
      <c r="K291" s="550">
        <v>0</v>
      </c>
      <c r="L291" s="550">
        <v>0</v>
      </c>
      <c r="M291" s="550">
        <v>0</v>
      </c>
      <c r="N291" s="550">
        <v>0</v>
      </c>
    </row>
    <row r="292" spans="2:38">
      <c r="H292" s="610">
        <v>1665.581894252583</v>
      </c>
      <c r="I292" s="610"/>
      <c r="J292" s="610">
        <v>1650.3389397190829</v>
      </c>
      <c r="K292" s="550"/>
      <c r="L292" s="610">
        <v>9.4386396151235097</v>
      </c>
      <c r="M292" s="593"/>
    </row>
    <row r="293" spans="2:38">
      <c r="H293" s="628" t="e">
        <v>#DIV/0!</v>
      </c>
      <c r="I293" s="628"/>
      <c r="J293" s="628" t="e">
        <v>#DIV/0!</v>
      </c>
      <c r="K293" s="550"/>
      <c r="L293" s="628">
        <v>1.8854004076067632E-3</v>
      </c>
      <c r="M293" s="593"/>
      <c r="AC293" s="629"/>
    </row>
    <row r="294" spans="2:38">
      <c r="H294" s="550"/>
      <c r="I294" s="550"/>
      <c r="J294" s="550"/>
      <c r="K294" s="550"/>
      <c r="L294" s="628" t="e">
        <v>#DIV/0!</v>
      </c>
    </row>
    <row r="295" spans="2:38" ht="15.75">
      <c r="D295" s="535" t="s">
        <v>541</v>
      </c>
      <c r="J295" s="550"/>
      <c r="L295" s="593"/>
      <c r="M295" s="550"/>
    </row>
    <row r="296" spans="2:38">
      <c r="D296" s="550" t="s">
        <v>542</v>
      </c>
      <c r="E296" s="550"/>
      <c r="I296" s="570">
        <v>29178395.783908639</v>
      </c>
      <c r="J296" s="550">
        <v>29.178395783908638</v>
      </c>
      <c r="K296" s="630">
        <v>0.02</v>
      </c>
      <c r="L296" s="593"/>
      <c r="M296" s="550"/>
    </row>
    <row r="297" spans="2:38">
      <c r="D297" s="550" t="s">
        <v>232</v>
      </c>
      <c r="I297" s="570">
        <v>62160117.654461436</v>
      </c>
      <c r="J297" s="550">
        <v>62.160117654461438</v>
      </c>
      <c r="K297" s="630">
        <v>0.04</v>
      </c>
      <c r="L297" s="593"/>
      <c r="M297" s="550"/>
    </row>
    <row r="298" spans="2:38">
      <c r="D298" s="550" t="s">
        <v>211</v>
      </c>
      <c r="I298" s="570">
        <v>422763064.42664242</v>
      </c>
      <c r="J298" s="550">
        <v>422.76306442664242</v>
      </c>
      <c r="K298" s="630">
        <v>0.26</v>
      </c>
      <c r="L298" s="593"/>
      <c r="M298" s="550"/>
    </row>
    <row r="299" spans="2:38">
      <c r="D299" s="550" t="s">
        <v>229</v>
      </c>
      <c r="I299" s="570">
        <v>69269619.860991254</v>
      </c>
      <c r="J299" s="550">
        <v>69.269619860991256</v>
      </c>
      <c r="K299" s="630">
        <v>0.04</v>
      </c>
      <c r="L299" s="593"/>
      <c r="M299" s="550"/>
    </row>
    <row r="300" spans="2:38">
      <c r="D300" s="550" t="s">
        <v>543</v>
      </c>
      <c r="I300" s="570">
        <v>495708877.27815062</v>
      </c>
      <c r="J300" s="550">
        <v>495.70887727815062</v>
      </c>
      <c r="K300" s="630">
        <v>0.3</v>
      </c>
      <c r="L300" s="593"/>
      <c r="M300" s="550"/>
    </row>
    <row r="301" spans="2:38">
      <c r="D301" s="550" t="s">
        <v>231</v>
      </c>
      <c r="I301" s="570">
        <v>325843324.81145149</v>
      </c>
      <c r="J301" s="550">
        <v>325.84332481145151</v>
      </c>
      <c r="K301" s="630">
        <v>0.2</v>
      </c>
      <c r="L301" s="593"/>
      <c r="M301" s="550"/>
    </row>
    <row r="302" spans="2:38">
      <c r="D302" s="530" t="s">
        <v>215</v>
      </c>
      <c r="I302" s="631">
        <v>245415539.90347689</v>
      </c>
      <c r="J302" s="550">
        <v>245.41553990347688</v>
      </c>
      <c r="K302" s="630">
        <v>0.15</v>
      </c>
      <c r="L302" s="632"/>
      <c r="M302" s="550"/>
    </row>
    <row r="303" spans="2:38">
      <c r="D303" s="550" t="s">
        <v>12</v>
      </c>
      <c r="I303" s="631">
        <v>1650338939.7190828</v>
      </c>
      <c r="J303" s="631">
        <v>1650.3389397190829</v>
      </c>
      <c r="K303" s="558">
        <v>1.0099999999999998</v>
      </c>
      <c r="L303" s="632"/>
      <c r="M303" s="550"/>
    </row>
    <row r="304" spans="2:38">
      <c r="I304" s="550"/>
      <c r="J304" s="593"/>
      <c r="K304" s="593"/>
      <c r="L304" s="550"/>
    </row>
    <row r="305" spans="3:18">
      <c r="C305" s="609"/>
      <c r="E305" s="546" t="s">
        <v>544</v>
      </c>
      <c r="F305" s="546" t="s">
        <v>544</v>
      </c>
      <c r="G305" s="546" t="s">
        <v>544</v>
      </c>
      <c r="H305" s="546" t="s">
        <v>544</v>
      </c>
      <c r="I305" s="546" t="s">
        <v>544</v>
      </c>
      <c r="J305" s="546" t="s">
        <v>544</v>
      </c>
      <c r="K305" s="546" t="s">
        <v>544</v>
      </c>
      <c r="L305" s="546" t="s">
        <v>544</v>
      </c>
      <c r="M305" s="546" t="s">
        <v>544</v>
      </c>
      <c r="N305" s="546" t="s">
        <v>544</v>
      </c>
    </row>
    <row r="306" spans="3:18" ht="15.75">
      <c r="C306" s="609"/>
      <c r="E306" s="596">
        <v>2002</v>
      </c>
      <c r="F306" s="596">
        <v>2003</v>
      </c>
      <c r="G306" s="596">
        <v>2004</v>
      </c>
      <c r="H306" s="596">
        <v>2005</v>
      </c>
      <c r="I306" s="596">
        <v>2006</v>
      </c>
      <c r="J306" s="596">
        <v>2007</v>
      </c>
      <c r="K306" s="596">
        <v>2008</v>
      </c>
      <c r="L306" s="596">
        <v>2009</v>
      </c>
      <c r="M306" s="596">
        <v>2010</v>
      </c>
      <c r="N306" s="596">
        <v>2011</v>
      </c>
    </row>
    <row r="307" spans="3:18">
      <c r="D307" s="550" t="s">
        <v>545</v>
      </c>
      <c r="E307" s="694">
        <v>98204588</v>
      </c>
      <c r="F307" s="694">
        <v>49022212</v>
      </c>
      <c r="G307" s="694">
        <v>24664267</v>
      </c>
      <c r="H307" s="694">
        <v>20003299</v>
      </c>
      <c r="I307" s="694">
        <v>26983896</v>
      </c>
      <c r="J307" s="694">
        <v>21467644</v>
      </c>
      <c r="K307" s="694">
        <v>18864154</v>
      </c>
      <c r="L307" s="694">
        <v>37445935.710000001</v>
      </c>
      <c r="M307" s="694">
        <v>42424981.82</v>
      </c>
      <c r="N307" s="694">
        <v>46855395.609999999</v>
      </c>
      <c r="Q307" s="530" t="s">
        <v>955</v>
      </c>
    </row>
    <row r="308" spans="3:18">
      <c r="C308" s="609"/>
      <c r="D308" s="550" t="s">
        <v>546</v>
      </c>
      <c r="E308" s="702">
        <v>162924480.30855149</v>
      </c>
      <c r="F308" s="702">
        <v>101821546</v>
      </c>
      <c r="G308" s="702">
        <v>141558000.08993334</v>
      </c>
      <c r="H308" s="702">
        <v>139392165.87400001</v>
      </c>
      <c r="I308" s="702">
        <v>187437097.54000002</v>
      </c>
      <c r="J308" s="702">
        <v>162752726.79080001</v>
      </c>
      <c r="K308" s="702">
        <v>249016192</v>
      </c>
      <c r="L308" s="702">
        <v>125253452</v>
      </c>
      <c r="M308" s="694">
        <v>130713907</v>
      </c>
      <c r="N308" s="694">
        <v>180923481</v>
      </c>
      <c r="P308" s="550" t="s">
        <v>542</v>
      </c>
      <c r="Q308" s="632">
        <v>23026146.847088125</v>
      </c>
      <c r="R308" s="557">
        <v>23</v>
      </c>
    </row>
    <row r="309" spans="3:18">
      <c r="C309" s="609"/>
      <c r="D309" s="550" t="s">
        <v>632</v>
      </c>
      <c r="E309" s="694">
        <v>211873631.47999999</v>
      </c>
      <c r="F309" s="694">
        <v>202407762</v>
      </c>
      <c r="G309" s="694">
        <v>207069664.22999999</v>
      </c>
      <c r="H309" s="694">
        <v>212777637.16000003</v>
      </c>
      <c r="I309" s="694">
        <v>232051946.26999998</v>
      </c>
      <c r="J309" s="694">
        <v>247214536.32000002</v>
      </c>
      <c r="K309" s="694">
        <v>265791066.01999995</v>
      </c>
      <c r="L309" s="694">
        <v>278912383.91999996</v>
      </c>
      <c r="M309" s="694">
        <v>284326190.80000001</v>
      </c>
      <c r="N309" s="694">
        <v>304160384.72000003</v>
      </c>
      <c r="P309" s="550" t="s">
        <v>232</v>
      </c>
      <c r="Q309" s="632">
        <v>-2866811.3455305174</v>
      </c>
      <c r="R309" s="557">
        <v>-2.9</v>
      </c>
    </row>
    <row r="310" spans="3:18">
      <c r="C310" s="609"/>
      <c r="D310" s="550" t="s">
        <v>376</v>
      </c>
      <c r="E310" s="694">
        <v>141027444.94999999</v>
      </c>
      <c r="F310" s="694">
        <v>104424065.45</v>
      </c>
      <c r="G310" s="694">
        <v>124611209.68000001</v>
      </c>
      <c r="H310" s="694">
        <v>95004370.89000003</v>
      </c>
      <c r="I310" s="694">
        <v>91366174.760000005</v>
      </c>
      <c r="J310" s="694">
        <v>95000000</v>
      </c>
      <c r="K310" s="694">
        <v>42889419</v>
      </c>
      <c r="L310" s="694">
        <v>30092219.529999994</v>
      </c>
      <c r="M310" s="694">
        <v>36700000</v>
      </c>
      <c r="N310" s="694">
        <v>45000000</v>
      </c>
      <c r="P310" s="550" t="s">
        <v>229</v>
      </c>
      <c r="Q310" s="632">
        <v>-14354259.568596445</v>
      </c>
      <c r="R310" s="557">
        <v>-14.4</v>
      </c>
    </row>
    <row r="311" spans="3:18">
      <c r="D311" s="368" t="s">
        <v>633</v>
      </c>
      <c r="E311" s="703">
        <v>5910924.5099999998</v>
      </c>
      <c r="F311" s="703">
        <v>5910921.1100000003</v>
      </c>
      <c r="G311" s="703">
        <v>6212595.04</v>
      </c>
      <c r="H311" s="703">
        <v>7301122.9099999992</v>
      </c>
      <c r="I311" s="703">
        <v>6604394.1999999993</v>
      </c>
      <c r="J311" s="703">
        <v>2691647.74</v>
      </c>
      <c r="K311" s="703">
        <v>2700447</v>
      </c>
      <c r="L311" s="703">
        <v>2691042.5200000005</v>
      </c>
      <c r="M311" s="703">
        <v>2699524.6099999994</v>
      </c>
      <c r="N311" s="703">
        <v>2522320.8999999985</v>
      </c>
      <c r="P311" s="550" t="s">
        <v>211</v>
      </c>
      <c r="Q311" s="632">
        <v>36130100.974657595</v>
      </c>
      <c r="R311" s="557">
        <v>36.1</v>
      </c>
    </row>
    <row r="312" spans="3:18">
      <c r="D312" s="550" t="s">
        <v>549</v>
      </c>
      <c r="E312" s="694">
        <v>19845353.460000001</v>
      </c>
      <c r="F312" s="694">
        <v>21014836.25</v>
      </c>
      <c r="G312" s="694">
        <v>22237366</v>
      </c>
      <c r="H312" s="694">
        <v>52387500</v>
      </c>
      <c r="I312" s="694">
        <v>0</v>
      </c>
      <c r="J312" s="694">
        <v>0</v>
      </c>
      <c r="K312" s="694">
        <v>0</v>
      </c>
      <c r="L312" s="694">
        <v>0</v>
      </c>
      <c r="M312" s="694">
        <v>0</v>
      </c>
      <c r="N312" s="694">
        <v>0</v>
      </c>
      <c r="P312" s="550" t="s">
        <v>543</v>
      </c>
      <c r="Q312" s="632">
        <v>74119337.363336027</v>
      </c>
      <c r="R312" s="557">
        <v>74.099999999999994</v>
      </c>
    </row>
    <row r="313" spans="3:18">
      <c r="D313" s="550" t="s">
        <v>550</v>
      </c>
      <c r="E313" s="694">
        <v>2307745.27</v>
      </c>
      <c r="F313" s="694">
        <v>2938565.57</v>
      </c>
      <c r="G313" s="694">
        <v>3516395.39</v>
      </c>
      <c r="H313" s="694">
        <v>3072745.38</v>
      </c>
      <c r="I313" s="694">
        <v>3747779.3</v>
      </c>
      <c r="J313" s="694">
        <v>4521248.3600000003</v>
      </c>
      <c r="K313" s="694">
        <v>4367468.1100000003</v>
      </c>
      <c r="L313" s="694">
        <v>5488655.6200000001</v>
      </c>
      <c r="M313" s="694">
        <v>6655920.9199999999</v>
      </c>
      <c r="N313" s="694">
        <v>7311826.5</v>
      </c>
      <c r="P313" s="550" t="s">
        <v>551</v>
      </c>
      <c r="Q313" s="632">
        <v>-40226049.656574249</v>
      </c>
      <c r="R313" s="557">
        <v>-40.200000000000003</v>
      </c>
    </row>
    <row r="314" spans="3:18">
      <c r="D314" s="550"/>
      <c r="E314" s="550"/>
      <c r="F314" s="550"/>
      <c r="G314" s="550"/>
      <c r="H314" s="550"/>
      <c r="I314" s="550"/>
      <c r="M314" s="550"/>
      <c r="N314" s="550"/>
      <c r="Q314" s="632"/>
      <c r="R314" s="557">
        <v>75.7</v>
      </c>
    </row>
    <row r="315" spans="3:18">
      <c r="C315" s="591" t="s">
        <v>552</v>
      </c>
      <c r="D315" s="550" t="s">
        <v>542</v>
      </c>
      <c r="E315" s="570">
        <v>261129068.30855149</v>
      </c>
      <c r="F315" s="570">
        <v>150843758</v>
      </c>
      <c r="G315" s="570">
        <v>166222267.08993334</v>
      </c>
      <c r="H315" s="570">
        <v>159395464.87400001</v>
      </c>
      <c r="I315" s="570">
        <v>214420993.54000002</v>
      </c>
      <c r="J315" s="570">
        <v>184220370.79080001</v>
      </c>
      <c r="K315" s="570">
        <v>267880346</v>
      </c>
      <c r="L315" s="570">
        <v>162699387.71000001</v>
      </c>
      <c r="M315" s="570">
        <v>173138888.81999999</v>
      </c>
      <c r="N315" s="570">
        <v>227778876.61000001</v>
      </c>
    </row>
    <row r="316" spans="3:18">
      <c r="D316" s="550" t="s">
        <v>232</v>
      </c>
      <c r="E316" s="694">
        <v>34780483.019999996</v>
      </c>
      <c r="F316" s="694">
        <v>36678961</v>
      </c>
      <c r="G316" s="694">
        <v>39829403</v>
      </c>
      <c r="H316" s="694">
        <v>33178000</v>
      </c>
      <c r="I316" s="694">
        <v>31821860</v>
      </c>
      <c r="J316" s="694">
        <v>38212241.759999998</v>
      </c>
      <c r="K316" s="694">
        <v>49341312</v>
      </c>
      <c r="L316" s="704">
        <v>75600000</v>
      </c>
      <c r="M316" s="704">
        <v>62401660.000000007</v>
      </c>
      <c r="N316" s="704">
        <v>48162400</v>
      </c>
    </row>
    <row r="317" spans="3:18" ht="15.75">
      <c r="C317" s="591" t="s">
        <v>553</v>
      </c>
      <c r="D317" s="705" t="s">
        <v>634</v>
      </c>
      <c r="E317" s="694">
        <v>20707008.559999999</v>
      </c>
      <c r="F317" s="694">
        <v>17856781.510000002</v>
      </c>
      <c r="G317" s="694">
        <v>37042688.740000002</v>
      </c>
      <c r="H317" s="694">
        <v>60036107.050000004</v>
      </c>
      <c r="I317" s="694">
        <v>101842333.3</v>
      </c>
      <c r="J317" s="694">
        <v>38322493.189999998</v>
      </c>
      <c r="K317" s="694">
        <v>100587672.31</v>
      </c>
      <c r="L317" s="694">
        <v>84093714.770000011</v>
      </c>
      <c r="M317" s="704">
        <v>121886398.94</v>
      </c>
      <c r="N317" s="704">
        <v>99674539.780000001</v>
      </c>
    </row>
    <row r="318" spans="3:18">
      <c r="D318" s="550" t="s">
        <v>211</v>
      </c>
      <c r="E318" s="694">
        <v>222024896</v>
      </c>
      <c r="F318" s="694">
        <v>238785652</v>
      </c>
      <c r="G318" s="694">
        <v>254483601</v>
      </c>
      <c r="H318" s="694">
        <v>273287219</v>
      </c>
      <c r="I318" s="694">
        <v>324565924</v>
      </c>
      <c r="J318" s="704">
        <v>309439519.27999997</v>
      </c>
      <c r="K318" s="704">
        <v>351924749.53999996</v>
      </c>
      <c r="L318" s="704">
        <v>344618779.05999994</v>
      </c>
      <c r="M318" s="704">
        <v>335369796.7299999</v>
      </c>
      <c r="N318" s="704">
        <v>330646231.38000005</v>
      </c>
    </row>
    <row r="319" spans="3:18">
      <c r="D319" s="550" t="s">
        <v>543</v>
      </c>
      <c r="E319" s="702">
        <v>171040783.58333331</v>
      </c>
      <c r="F319" s="702">
        <v>241143955.93333334</v>
      </c>
      <c r="G319" s="702">
        <v>251148649.52333331</v>
      </c>
      <c r="H319" s="702">
        <v>233868843</v>
      </c>
      <c r="I319" s="702">
        <v>218918524</v>
      </c>
      <c r="J319" s="702">
        <v>207384863.99999997</v>
      </c>
      <c r="K319" s="702">
        <v>215280998</v>
      </c>
      <c r="L319" s="702">
        <v>269470893.75</v>
      </c>
      <c r="M319" s="704">
        <v>307503150.08333337</v>
      </c>
      <c r="N319" s="704">
        <v>310967085</v>
      </c>
    </row>
    <row r="320" spans="3:18">
      <c r="C320" s="591" t="s">
        <v>538</v>
      </c>
      <c r="D320" s="550" t="s">
        <v>539</v>
      </c>
      <c r="E320" s="550">
        <v>380965099.6699999</v>
      </c>
      <c r="F320" s="550">
        <v>336696150.38</v>
      </c>
      <c r="G320" s="550">
        <v>363647230.33999997</v>
      </c>
      <c r="H320" s="550">
        <v>370543376.34000009</v>
      </c>
      <c r="I320" s="550">
        <v>333770294.52999997</v>
      </c>
      <c r="J320" s="550">
        <v>349427432.42000008</v>
      </c>
      <c r="K320" s="550">
        <v>315748400.13</v>
      </c>
      <c r="L320" s="550">
        <v>317184301.58999991</v>
      </c>
      <c r="M320" s="550">
        <v>330381636.33000004</v>
      </c>
      <c r="N320" s="550">
        <v>358994532.12</v>
      </c>
    </row>
    <row r="321" spans="2:14">
      <c r="D321" s="550"/>
      <c r="E321" s="550"/>
      <c r="F321" s="550"/>
      <c r="G321" s="550"/>
      <c r="H321" s="550"/>
      <c r="I321" s="550"/>
      <c r="K321" s="632"/>
      <c r="M321" s="550"/>
      <c r="N321" s="550"/>
    </row>
    <row r="322" spans="2:14" ht="15.75">
      <c r="D322" s="535" t="s">
        <v>555</v>
      </c>
      <c r="E322" s="558">
        <v>0.10729686970279127</v>
      </c>
      <c r="F322" s="558">
        <v>0.11754706443580853</v>
      </c>
    </row>
    <row r="323" spans="2:14" ht="15.75">
      <c r="D323" s="555" t="s">
        <v>473</v>
      </c>
      <c r="E323" s="539">
        <v>2014</v>
      </c>
      <c r="F323" s="539">
        <v>2015</v>
      </c>
      <c r="G323" s="539">
        <v>2016</v>
      </c>
      <c r="H323" s="539">
        <v>2017</v>
      </c>
      <c r="I323" s="539">
        <v>2018</v>
      </c>
      <c r="J323" s="539">
        <v>2019</v>
      </c>
    </row>
    <row r="324" spans="2:14">
      <c r="D324" s="530" t="s">
        <v>556</v>
      </c>
      <c r="E324" s="570">
        <v>474735000</v>
      </c>
      <c r="F324" s="570">
        <v>505135000</v>
      </c>
      <c r="G324" s="570">
        <v>542520000</v>
      </c>
      <c r="H324" s="570">
        <v>584275000</v>
      </c>
      <c r="I324" s="570">
        <v>635280000</v>
      </c>
      <c r="J324" s="570">
        <v>746695000</v>
      </c>
    </row>
    <row r="325" spans="2:14">
      <c r="D325" s="530" t="s">
        <v>557</v>
      </c>
      <c r="E325" s="570">
        <v>3949765000</v>
      </c>
      <c r="F325" s="570">
        <v>3792165000</v>
      </c>
      <c r="G325" s="570">
        <v>3623340000</v>
      </c>
      <c r="H325" s="570">
        <v>3442715000</v>
      </c>
      <c r="I325" s="570">
        <v>3281890000</v>
      </c>
      <c r="J325" s="570">
        <v>3120350000</v>
      </c>
    </row>
    <row r="326" spans="2:14">
      <c r="D326" s="530" t="s">
        <v>558</v>
      </c>
      <c r="E326" s="570">
        <v>132275000</v>
      </c>
      <c r="F326" s="570">
        <v>115210000</v>
      </c>
      <c r="G326" s="570">
        <v>97175000</v>
      </c>
      <c r="H326" s="570">
        <v>78390000</v>
      </c>
      <c r="I326" s="570">
        <v>63220000</v>
      </c>
      <c r="J326" s="570">
        <v>51820000</v>
      </c>
      <c r="K326" s="530" t="s">
        <v>559</v>
      </c>
    </row>
    <row r="327" spans="2:14" ht="15.75">
      <c r="D327" s="535" t="s">
        <v>12</v>
      </c>
      <c r="E327" s="611">
        <v>4556775000</v>
      </c>
      <c r="F327" s="611">
        <v>4412510000</v>
      </c>
      <c r="G327" s="611">
        <v>4263035000</v>
      </c>
      <c r="H327" s="611">
        <v>4105380000</v>
      </c>
      <c r="I327" s="611">
        <v>3980390000</v>
      </c>
      <c r="J327" s="595">
        <v>3918865000</v>
      </c>
      <c r="K327" s="570">
        <v>-637910000</v>
      </c>
    </row>
    <row r="329" spans="2:14">
      <c r="B329" s="687">
        <v>0</v>
      </c>
      <c r="D329" s="530" t="s">
        <v>57</v>
      </c>
      <c r="E329" s="570">
        <v>0</v>
      </c>
      <c r="F329" s="570">
        <v>0</v>
      </c>
      <c r="G329" s="570">
        <v>0</v>
      </c>
      <c r="H329" s="570">
        <v>0</v>
      </c>
      <c r="I329" s="570">
        <v>0</v>
      </c>
      <c r="J329" s="570">
        <v>0</v>
      </c>
    </row>
    <row r="330" spans="2:14">
      <c r="E330" s="634">
        <v>0.10729686970279127</v>
      </c>
      <c r="F330" s="634">
        <v>0.11754706443580853</v>
      </c>
      <c r="G330" s="634">
        <v>0.1302300125304259</v>
      </c>
      <c r="H330" s="634">
        <v>0.1450897568655497</v>
      </c>
      <c r="I330" s="634">
        <v>0.16217830729838123</v>
      </c>
      <c r="J330" s="634">
        <v>0.19309188282008613</v>
      </c>
    </row>
    <row r="331" spans="2:14">
      <c r="J331" s="570"/>
    </row>
    <row r="333" spans="2:14" ht="15.75">
      <c r="D333" s="635" t="s">
        <v>560</v>
      </c>
      <c r="E333" s="550"/>
      <c r="F333" s="550"/>
      <c r="G333" s="550"/>
      <c r="H333" s="550"/>
    </row>
    <row r="334" spans="2:14">
      <c r="D334" s="636" t="s">
        <v>561</v>
      </c>
      <c r="G334" s="550"/>
    </row>
    <row r="335" spans="2:14">
      <c r="D335" s="637" t="s">
        <v>562</v>
      </c>
    </row>
    <row r="336" spans="2:14">
      <c r="D336" s="638" t="s">
        <v>563</v>
      </c>
      <c r="E336" s="550">
        <v>3949765000</v>
      </c>
      <c r="F336" s="550">
        <v>3792165000</v>
      </c>
      <c r="G336" s="550">
        <v>3623340000</v>
      </c>
      <c r="H336" s="550">
        <v>3442715000</v>
      </c>
      <c r="I336" s="550">
        <v>3281890000</v>
      </c>
      <c r="J336" s="550">
        <v>3120350000</v>
      </c>
    </row>
    <row r="337" spans="4:10">
      <c r="D337" s="638" t="s">
        <v>564</v>
      </c>
      <c r="E337" s="550">
        <v>474735000</v>
      </c>
      <c r="F337" s="550">
        <v>505135000</v>
      </c>
      <c r="G337" s="550">
        <v>542520000</v>
      </c>
      <c r="H337" s="550">
        <v>584275000</v>
      </c>
      <c r="I337" s="550">
        <v>595280000</v>
      </c>
      <c r="J337" s="550">
        <v>606695000</v>
      </c>
    </row>
    <row r="338" spans="4:10" ht="15.75">
      <c r="D338" s="638" t="s">
        <v>12</v>
      </c>
      <c r="E338" s="605">
        <v>4424500000</v>
      </c>
      <c r="F338" s="605">
        <v>4297300000</v>
      </c>
      <c r="G338" s="605">
        <v>4165860000</v>
      </c>
      <c r="H338" s="605">
        <v>4026990000</v>
      </c>
      <c r="I338" s="605">
        <v>3877170000</v>
      </c>
      <c r="J338" s="605">
        <v>3727045000</v>
      </c>
    </row>
    <row r="339" spans="4:10">
      <c r="D339" s="637" t="s">
        <v>565</v>
      </c>
      <c r="E339" s="550"/>
      <c r="F339" s="550"/>
      <c r="G339" s="550"/>
      <c r="H339" s="550"/>
      <c r="I339" s="550"/>
      <c r="J339" s="550"/>
    </row>
    <row r="340" spans="4:10">
      <c r="D340" s="638" t="s">
        <v>566</v>
      </c>
      <c r="E340" s="550">
        <v>0</v>
      </c>
      <c r="F340" s="550">
        <v>0</v>
      </c>
      <c r="G340" s="550">
        <v>0</v>
      </c>
      <c r="H340" s="550">
        <v>0</v>
      </c>
      <c r="I340" s="550">
        <v>0</v>
      </c>
      <c r="J340" s="550">
        <v>0</v>
      </c>
    </row>
    <row r="341" spans="4:10">
      <c r="D341" s="638" t="s">
        <v>567</v>
      </c>
      <c r="E341" s="550">
        <v>0</v>
      </c>
      <c r="F341" s="550">
        <v>0</v>
      </c>
      <c r="G341" s="550">
        <v>0</v>
      </c>
      <c r="H341" s="550">
        <v>0</v>
      </c>
      <c r="I341" s="550">
        <v>40000000</v>
      </c>
      <c r="J341" s="550">
        <v>140000000</v>
      </c>
    </row>
    <row r="342" spans="4:10" ht="15.75">
      <c r="D342" s="638" t="s">
        <v>12</v>
      </c>
      <c r="E342" s="605">
        <v>0</v>
      </c>
      <c r="F342" s="605">
        <v>0</v>
      </c>
      <c r="G342" s="605">
        <v>0</v>
      </c>
      <c r="H342" s="605">
        <v>0</v>
      </c>
      <c r="I342" s="605">
        <v>40000000</v>
      </c>
      <c r="J342" s="605">
        <v>140000000</v>
      </c>
    </row>
    <row r="343" spans="4:10">
      <c r="D343" s="637" t="s">
        <v>568</v>
      </c>
      <c r="E343" s="550"/>
      <c r="F343" s="550"/>
      <c r="G343" s="550"/>
      <c r="H343" s="550"/>
      <c r="I343" s="550"/>
      <c r="J343" s="550"/>
    </row>
    <row r="344" spans="4:10">
      <c r="D344" s="638" t="s">
        <v>566</v>
      </c>
      <c r="E344" s="550">
        <v>3949765000</v>
      </c>
      <c r="F344" s="550">
        <v>3792165000</v>
      </c>
      <c r="G344" s="550">
        <v>3623340000</v>
      </c>
      <c r="H344" s="550">
        <v>3442715000</v>
      </c>
      <c r="I344" s="550">
        <v>3281890000</v>
      </c>
      <c r="J344" s="550">
        <v>3120350000</v>
      </c>
    </row>
    <row r="345" spans="4:10">
      <c r="D345" s="638" t="s">
        <v>567</v>
      </c>
      <c r="E345" s="550">
        <v>474735000</v>
      </c>
      <c r="F345" s="550">
        <v>505135000</v>
      </c>
      <c r="G345" s="550">
        <v>542520000</v>
      </c>
      <c r="H345" s="550">
        <v>584275000</v>
      </c>
      <c r="I345" s="550">
        <v>635280000</v>
      </c>
      <c r="J345" s="550">
        <v>746695000</v>
      </c>
    </row>
    <row r="346" spans="4:10" ht="15.75">
      <c r="D346" s="638" t="s">
        <v>12</v>
      </c>
      <c r="E346" s="605">
        <v>4424500000</v>
      </c>
      <c r="F346" s="605">
        <v>4297300000</v>
      </c>
      <c r="G346" s="605">
        <v>4165860000</v>
      </c>
      <c r="H346" s="605">
        <v>4026990000</v>
      </c>
      <c r="I346" s="605">
        <v>3917170000</v>
      </c>
      <c r="J346" s="605">
        <v>3867045000</v>
      </c>
    </row>
    <row r="347" spans="4:10" ht="15.75">
      <c r="D347" s="636" t="s">
        <v>569</v>
      </c>
      <c r="E347" s="605">
        <v>132275000</v>
      </c>
      <c r="F347" s="605">
        <v>115210000</v>
      </c>
      <c r="G347" s="605">
        <v>97175000</v>
      </c>
      <c r="H347" s="605">
        <v>78390000</v>
      </c>
      <c r="I347" s="605">
        <v>63220000</v>
      </c>
      <c r="J347" s="605">
        <v>51820000</v>
      </c>
    </row>
    <row r="348" spans="4:10" ht="15.75">
      <c r="D348" s="635" t="s">
        <v>12</v>
      </c>
      <c r="E348" s="605">
        <v>4556775000</v>
      </c>
      <c r="F348" s="605">
        <v>4412510000</v>
      </c>
      <c r="G348" s="605">
        <v>4263035000</v>
      </c>
      <c r="H348" s="605">
        <v>4105380000</v>
      </c>
      <c r="I348" s="605">
        <v>3980390000</v>
      </c>
      <c r="J348" s="605">
        <v>3918865000</v>
      </c>
    </row>
    <row r="349" spans="4:10">
      <c r="J349" s="570"/>
    </row>
    <row r="354" spans="2:12">
      <c r="F354" s="570"/>
    </row>
    <row r="358" spans="2:12">
      <c r="E358" s="530" t="s">
        <v>570</v>
      </c>
      <c r="F358" s="530" t="s">
        <v>571</v>
      </c>
      <c r="G358" s="530" t="s">
        <v>572</v>
      </c>
      <c r="H358" s="530" t="s">
        <v>572</v>
      </c>
      <c r="I358" s="530" t="s">
        <v>572</v>
      </c>
      <c r="J358" s="530" t="s">
        <v>572</v>
      </c>
    </row>
    <row r="359" spans="2:12" ht="30.4" customHeight="1">
      <c r="D359" s="535" t="s">
        <v>573</v>
      </c>
      <c r="E359" s="543" t="s">
        <v>956</v>
      </c>
      <c r="F359" s="543" t="s">
        <v>957</v>
      </c>
      <c r="G359" s="543" t="s">
        <v>958</v>
      </c>
      <c r="H359" s="543" t="s">
        <v>959</v>
      </c>
      <c r="I359" s="543" t="s">
        <v>960</v>
      </c>
      <c r="J359" s="543" t="s">
        <v>961</v>
      </c>
      <c r="L359" s="546" t="s">
        <v>337</v>
      </c>
    </row>
    <row r="360" spans="2:12" ht="15.75">
      <c r="D360" s="555" t="s">
        <v>473</v>
      </c>
      <c r="E360" s="539">
        <v>2014</v>
      </c>
      <c r="F360" s="539">
        <v>2015</v>
      </c>
      <c r="G360" s="539">
        <v>2016</v>
      </c>
      <c r="H360" s="539">
        <v>2017</v>
      </c>
      <c r="I360" s="539">
        <v>2018</v>
      </c>
      <c r="J360" s="539">
        <v>2019</v>
      </c>
      <c r="L360" s="539">
        <v>2015</v>
      </c>
    </row>
    <row r="361" spans="2:12">
      <c r="D361" s="550">
        <v>0</v>
      </c>
      <c r="E361" s="570">
        <v>243085976.27039972</v>
      </c>
      <c r="F361" s="570">
        <v>273746099.49664247</v>
      </c>
      <c r="G361" s="570">
        <v>277020124.21634412</v>
      </c>
      <c r="H361" s="570">
        <v>288134325</v>
      </c>
      <c r="I361" s="570">
        <v>301794470.625</v>
      </c>
      <c r="J361" s="570">
        <v>316281847.390625</v>
      </c>
      <c r="L361" s="630">
        <v>0.3237582969409839</v>
      </c>
    </row>
    <row r="362" spans="2:12">
      <c r="D362" s="639" t="s">
        <v>574</v>
      </c>
      <c r="E362" s="570">
        <v>26409500</v>
      </c>
      <c r="F362" s="570">
        <v>26565700</v>
      </c>
      <c r="G362" s="570">
        <v>27644213</v>
      </c>
      <c r="H362" s="570">
        <v>27653700</v>
      </c>
      <c r="I362" s="570">
        <v>28362800</v>
      </c>
      <c r="J362" s="570">
        <v>29362900</v>
      </c>
      <c r="L362" s="630">
        <v>3.1419135486716175E-2</v>
      </c>
    </row>
    <row r="363" spans="2:12">
      <c r="D363" s="550" t="s">
        <v>575</v>
      </c>
      <c r="E363" s="570">
        <v>26409500</v>
      </c>
      <c r="F363" s="570">
        <v>26565700</v>
      </c>
      <c r="G363" s="570">
        <v>27644213</v>
      </c>
      <c r="H363" s="570">
        <v>27653700</v>
      </c>
      <c r="I363" s="570">
        <v>28362800</v>
      </c>
      <c r="J363" s="570">
        <v>29362900</v>
      </c>
      <c r="L363" s="630">
        <v>3.1419135486716175E-2</v>
      </c>
    </row>
    <row r="364" spans="2:12">
      <c r="D364" s="550" t="s">
        <v>576</v>
      </c>
      <c r="E364" s="570">
        <v>685021870.24960029</v>
      </c>
      <c r="F364" s="570">
        <v>518648629.35664248</v>
      </c>
      <c r="G364" s="570">
        <v>522085254.69634414</v>
      </c>
      <c r="H364" s="570">
        <v>539325573.34399998</v>
      </c>
      <c r="I364" s="570">
        <v>559266260.17760003</v>
      </c>
      <c r="J364" s="570">
        <v>580191241.68203998</v>
      </c>
      <c r="L364" s="630">
        <v>0.61340343208558368</v>
      </c>
    </row>
    <row r="365" spans="2:12" ht="15.75">
      <c r="D365" s="550" t="s">
        <v>12</v>
      </c>
      <c r="E365" s="611">
        <v>980926846.51999998</v>
      </c>
      <c r="F365" s="611">
        <v>845526128.85328496</v>
      </c>
      <c r="G365" s="611">
        <v>854393804.91268826</v>
      </c>
      <c r="H365" s="611">
        <v>882767298.34399998</v>
      </c>
      <c r="I365" s="611">
        <v>917786330.80260003</v>
      </c>
      <c r="J365" s="611">
        <v>955198889.07266498</v>
      </c>
      <c r="L365" s="630">
        <v>1</v>
      </c>
    </row>
    <row r="366" spans="2:12">
      <c r="B366" s="687">
        <v>2958355341.3222513</v>
      </c>
      <c r="D366" s="550" t="s">
        <v>57</v>
      </c>
      <c r="E366" s="570">
        <v>618454778.16999996</v>
      </c>
      <c r="F366" s="570">
        <v>450226062.7966426</v>
      </c>
      <c r="G366" s="570">
        <v>447331682.13634408</v>
      </c>
      <c r="H366" s="570">
        <v>462184298.34399998</v>
      </c>
      <c r="I366" s="570">
        <v>480376330.80260009</v>
      </c>
      <c r="J366" s="570">
        <v>499782189.07266492</v>
      </c>
    </row>
    <row r="367" spans="2:12">
      <c r="D367" s="550"/>
    </row>
    <row r="368" spans="2:12">
      <c r="D368" s="550"/>
    </row>
    <row r="369" spans="2:10">
      <c r="D369" s="550" t="s">
        <v>577</v>
      </c>
      <c r="E369" s="570">
        <v>7124654.9100000001</v>
      </c>
      <c r="F369" s="570">
        <v>7640898.3700000001</v>
      </c>
      <c r="G369" s="570">
        <v>8190279.6799999997</v>
      </c>
      <c r="H369" s="570">
        <v>8395036.6719999984</v>
      </c>
      <c r="I369" s="570">
        <v>8604912.5887999982</v>
      </c>
      <c r="J369" s="570">
        <v>8820035.4035199974</v>
      </c>
    </row>
    <row r="370" spans="2:10" ht="15.75">
      <c r="D370" s="555" t="s">
        <v>473</v>
      </c>
      <c r="E370" s="539">
        <v>2014</v>
      </c>
      <c r="F370" s="539">
        <v>2015</v>
      </c>
      <c r="G370" s="539">
        <v>2016</v>
      </c>
      <c r="H370" s="539">
        <v>2017</v>
      </c>
      <c r="I370" s="539">
        <v>2018</v>
      </c>
      <c r="J370" s="539">
        <v>2019</v>
      </c>
    </row>
    <row r="371" spans="2:10">
      <c r="D371" s="639" t="s">
        <v>578</v>
      </c>
      <c r="E371" s="550">
        <v>243085976.27039972</v>
      </c>
      <c r="F371" s="550">
        <v>273746099.49664247</v>
      </c>
      <c r="G371" s="550">
        <v>277020124.21634412</v>
      </c>
      <c r="H371" s="550">
        <v>288134325</v>
      </c>
      <c r="I371" s="550">
        <v>301794470.625</v>
      </c>
      <c r="J371" s="550">
        <v>316281847.390625</v>
      </c>
    </row>
    <row r="372" spans="2:10">
      <c r="D372" s="639" t="s">
        <v>574</v>
      </c>
      <c r="E372" s="550">
        <v>26409500</v>
      </c>
      <c r="F372" s="550">
        <v>26565700</v>
      </c>
      <c r="G372" s="550">
        <v>27644213</v>
      </c>
      <c r="H372" s="550">
        <v>27653700</v>
      </c>
      <c r="I372" s="550">
        <v>28362800</v>
      </c>
      <c r="J372" s="550">
        <v>29362900</v>
      </c>
    </row>
    <row r="373" spans="2:10">
      <c r="D373" s="639" t="s">
        <v>579</v>
      </c>
      <c r="E373" s="550">
        <v>44012962.797903001</v>
      </c>
      <c r="F373" s="550">
        <v>43426432</v>
      </c>
      <c r="G373" s="550">
        <v>43814182</v>
      </c>
      <c r="H373" s="550">
        <v>44909450</v>
      </c>
      <c r="I373" s="550">
        <v>46032368.75</v>
      </c>
      <c r="J373" s="550">
        <v>47183480.46875</v>
      </c>
    </row>
    <row r="374" spans="2:10">
      <c r="D374" s="639" t="s">
        <v>580</v>
      </c>
      <c r="E374" s="550">
        <v>176954984.1916973</v>
      </c>
      <c r="F374" s="550">
        <v>79024832.930000007</v>
      </c>
      <c r="G374" s="550">
        <v>78718383.24000001</v>
      </c>
      <c r="H374" s="550">
        <v>80686174.171999991</v>
      </c>
      <c r="I374" s="550">
        <v>82703526.026299998</v>
      </c>
      <c r="J374" s="550">
        <v>84771216.676957503</v>
      </c>
    </row>
    <row r="375" spans="2:10">
      <c r="D375" s="639" t="s">
        <v>149</v>
      </c>
      <c r="E375" s="550">
        <v>490463423.25999999</v>
      </c>
      <c r="F375" s="550">
        <v>422763064.42664248</v>
      </c>
      <c r="G375" s="550">
        <v>427196902.45634413</v>
      </c>
      <c r="H375" s="550">
        <v>441383649.17199999</v>
      </c>
      <c r="I375" s="550">
        <v>458893165.40130001</v>
      </c>
      <c r="J375" s="550">
        <v>477599444.53633249</v>
      </c>
    </row>
    <row r="376" spans="2:10">
      <c r="D376" s="568" t="s">
        <v>581</v>
      </c>
      <c r="E376" s="550">
        <v>0</v>
      </c>
      <c r="F376" s="550">
        <v>0</v>
      </c>
      <c r="G376" s="550">
        <v>0</v>
      </c>
      <c r="H376" s="550">
        <v>0</v>
      </c>
      <c r="I376" s="550">
        <v>0</v>
      </c>
      <c r="J376" s="550">
        <v>0</v>
      </c>
    </row>
    <row r="377" spans="2:10" ht="15.75">
      <c r="D377" s="550" t="s">
        <v>12</v>
      </c>
      <c r="E377" s="605">
        <v>980926846.51999998</v>
      </c>
      <c r="F377" s="605">
        <v>845526128.85328496</v>
      </c>
      <c r="G377" s="605">
        <v>854393804.91268826</v>
      </c>
      <c r="H377" s="605">
        <v>882767298.34399998</v>
      </c>
      <c r="I377" s="605">
        <v>917786330.80260003</v>
      </c>
      <c r="J377" s="605">
        <v>955198889.07266498</v>
      </c>
    </row>
    <row r="378" spans="2:10">
      <c r="B378" s="687">
        <v>2958355341.3222513</v>
      </c>
      <c r="D378" s="550" t="s">
        <v>57</v>
      </c>
      <c r="E378" s="570">
        <v>618454778.16999996</v>
      </c>
      <c r="F378" s="570">
        <v>450226062.7966426</v>
      </c>
      <c r="G378" s="570">
        <v>447331682.13634408</v>
      </c>
      <c r="H378" s="570">
        <v>462184298.34399998</v>
      </c>
      <c r="I378" s="570">
        <v>480376330.80260009</v>
      </c>
      <c r="J378" s="570">
        <v>499782189.07266492</v>
      </c>
    </row>
    <row r="379" spans="2:10">
      <c r="D379" s="550"/>
    </row>
    <row r="380" spans="2:10">
      <c r="D380" s="550" t="s">
        <v>582</v>
      </c>
      <c r="E380" s="570">
        <v>26409500</v>
      </c>
      <c r="F380" s="570">
        <v>26565700</v>
      </c>
      <c r="G380" s="570">
        <v>27644213</v>
      </c>
      <c r="H380" s="570">
        <v>27653700</v>
      </c>
      <c r="I380" s="570">
        <v>28362800</v>
      </c>
      <c r="J380" s="570">
        <v>29362900</v>
      </c>
    </row>
    <row r="381" spans="2:10">
      <c r="D381" s="550"/>
    </row>
    <row r="382" spans="2:10">
      <c r="D382" s="550"/>
    </row>
    <row r="388" spans="4:14">
      <c r="D388" s="530" t="s">
        <v>583</v>
      </c>
    </row>
    <row r="389" spans="4:14" ht="15.75">
      <c r="D389" s="555" t="s">
        <v>473</v>
      </c>
      <c r="E389" s="539">
        <v>2014</v>
      </c>
      <c r="F389" s="539">
        <v>2015</v>
      </c>
      <c r="G389" s="539">
        <v>2016</v>
      </c>
      <c r="H389" s="539">
        <v>2017</v>
      </c>
      <c r="I389" s="539">
        <v>2018</v>
      </c>
      <c r="J389" s="539">
        <v>2019</v>
      </c>
      <c r="K389" s="539">
        <v>2020</v>
      </c>
      <c r="L389" s="539">
        <v>2021</v>
      </c>
      <c r="M389" s="539">
        <v>2022</v>
      </c>
      <c r="N389" s="539">
        <v>2023</v>
      </c>
    </row>
    <row r="390" spans="4:14" ht="15.75">
      <c r="D390" s="535" t="s">
        <v>584</v>
      </c>
    </row>
    <row r="391" spans="4:14">
      <c r="D391" s="7" t="s">
        <v>469</v>
      </c>
      <c r="E391" s="631">
        <v>426.006956</v>
      </c>
      <c r="F391" s="631">
        <v>495.70887727815062</v>
      </c>
      <c r="G391" s="631">
        <v>515.00436214898605</v>
      </c>
      <c r="H391" s="631">
        <v>549.60625935843234</v>
      </c>
      <c r="I391" s="631">
        <v>569.82821464148662</v>
      </c>
      <c r="J391" s="631">
        <v>598.36458643189076</v>
      </c>
      <c r="K391" s="631">
        <v>663.03715202192927</v>
      </c>
      <c r="L391" s="631">
        <v>733.03202601927535</v>
      </c>
      <c r="M391" s="631">
        <v>797.06368796173615</v>
      </c>
      <c r="N391" s="631">
        <v>873.22077168682256</v>
      </c>
    </row>
    <row r="392" spans="4:14">
      <c r="D392" s="7" t="s">
        <v>585</v>
      </c>
      <c r="E392" s="631">
        <v>24.925927968999996</v>
      </c>
      <c r="F392" s="631">
        <v>29.178395783908638</v>
      </c>
      <c r="G392" s="631">
        <v>36.503151537912423</v>
      </c>
      <c r="H392" s="631">
        <v>39.269084746522083</v>
      </c>
      <c r="I392" s="631">
        <v>52.204542630996762</v>
      </c>
      <c r="J392" s="631">
        <v>59.375124497248983</v>
      </c>
      <c r="K392" s="631">
        <v>68.903626674600986</v>
      </c>
      <c r="L392" s="631">
        <v>75.993161264138536</v>
      </c>
      <c r="M392" s="631">
        <v>81.337546679135698</v>
      </c>
      <c r="N392" s="631">
        <v>86.320088843627957</v>
      </c>
    </row>
    <row r="393" spans="4:14">
      <c r="D393" s="7" t="s">
        <v>229</v>
      </c>
      <c r="E393" s="631">
        <v>61.709807541812424</v>
      </c>
      <c r="F393" s="631">
        <v>63.228322036678904</v>
      </c>
      <c r="G393" s="631">
        <v>64.791388088608088</v>
      </c>
      <c r="H393" s="631">
        <v>64.297887764040865</v>
      </c>
      <c r="I393" s="631">
        <v>65.22050877580233</v>
      </c>
      <c r="J393" s="631">
        <v>66.882067212633132</v>
      </c>
      <c r="K393" s="631">
        <v>68.594720689839392</v>
      </c>
      <c r="L393" s="631">
        <v>70.360228853639143</v>
      </c>
      <c r="M393" s="631">
        <v>0</v>
      </c>
      <c r="N393" s="631">
        <v>0</v>
      </c>
    </row>
    <row r="394" spans="4:14">
      <c r="D394" s="7" t="s">
        <v>586</v>
      </c>
      <c r="E394" s="631">
        <v>53.624594500000001</v>
      </c>
      <c r="F394" s="631">
        <v>62.160117654461438</v>
      </c>
      <c r="G394" s="631">
        <v>61.654767594064495</v>
      </c>
      <c r="H394" s="631">
        <v>59.83435959667608</v>
      </c>
      <c r="I394" s="631">
        <v>59.293306308930916</v>
      </c>
      <c r="J394" s="631">
        <v>58.549791054911751</v>
      </c>
      <c r="K394" s="631">
        <v>48.657631562348264</v>
      </c>
      <c r="L394" s="631">
        <v>48.199555430457181</v>
      </c>
      <c r="M394" s="631">
        <v>48.414991677122607</v>
      </c>
      <c r="N394" s="631">
        <v>45.816664172261731</v>
      </c>
    </row>
    <row r="395" spans="4:14" ht="15.75">
      <c r="D395" s="640" t="s">
        <v>12</v>
      </c>
      <c r="E395" s="641">
        <v>566.26728601081231</v>
      </c>
      <c r="F395" s="641">
        <v>650.27571275319974</v>
      </c>
      <c r="G395" s="641">
        <v>677.95366936957112</v>
      </c>
      <c r="H395" s="641">
        <v>713.00759146567134</v>
      </c>
      <c r="I395" s="641">
        <v>746.54657235721663</v>
      </c>
      <c r="J395" s="641">
        <v>783.17156919668469</v>
      </c>
      <c r="K395" s="641">
        <v>849.19313094871791</v>
      </c>
      <c r="L395" s="641">
        <v>927.58497156751014</v>
      </c>
      <c r="M395" s="641">
        <v>926.81622631799451</v>
      </c>
      <c r="N395" s="641">
        <v>1005.3575247027123</v>
      </c>
    </row>
    <row r="397" spans="4:14" ht="15.75">
      <c r="D397" s="535"/>
      <c r="E397" s="571"/>
      <c r="F397" s="571"/>
      <c r="G397" s="571"/>
      <c r="H397" s="571"/>
      <c r="I397" s="571"/>
      <c r="J397" s="571"/>
      <c r="K397" s="571"/>
      <c r="L397" s="571"/>
      <c r="M397" s="571"/>
      <c r="N397" s="571"/>
    </row>
    <row r="399" spans="4:14" ht="15.75">
      <c r="D399" s="535"/>
    </row>
    <row r="400" spans="4:14">
      <c r="D400" s="7"/>
      <c r="E400" s="642"/>
      <c r="F400" s="642"/>
      <c r="G400" s="642"/>
      <c r="H400" s="642"/>
      <c r="I400" s="642"/>
      <c r="J400" s="642"/>
      <c r="K400" s="642"/>
      <c r="L400" s="642"/>
      <c r="M400" s="642"/>
      <c r="N400" s="642"/>
    </row>
    <row r="401" spans="4:14">
      <c r="D401" s="7"/>
      <c r="E401" s="642"/>
      <c r="F401" s="642"/>
      <c r="G401" s="642"/>
      <c r="H401" s="642"/>
      <c r="I401" s="642"/>
      <c r="J401" s="642"/>
      <c r="K401" s="642"/>
      <c r="L401" s="642"/>
      <c r="M401" s="642"/>
      <c r="N401" s="642"/>
    </row>
    <row r="402" spans="4:14">
      <c r="D402" s="7"/>
      <c r="E402" s="642"/>
      <c r="F402" s="642"/>
      <c r="G402" s="642"/>
      <c r="H402" s="642"/>
      <c r="I402" s="642"/>
      <c r="J402" s="642"/>
      <c r="K402" s="642"/>
      <c r="L402" s="642"/>
      <c r="M402" s="642"/>
      <c r="N402" s="642"/>
    </row>
    <row r="403" spans="4:14">
      <c r="D403" s="7"/>
      <c r="E403" s="642"/>
      <c r="F403" s="642"/>
      <c r="G403" s="642"/>
      <c r="H403" s="642"/>
      <c r="I403" s="642"/>
      <c r="J403" s="642"/>
      <c r="K403" s="642"/>
      <c r="L403" s="642"/>
      <c r="M403" s="642"/>
      <c r="N403" s="642"/>
    </row>
    <row r="404" spans="4:14" ht="15.75">
      <c r="D404" s="640"/>
      <c r="E404" s="641"/>
      <c r="F404" s="641"/>
      <c r="G404" s="641"/>
      <c r="H404" s="641"/>
      <c r="I404" s="641"/>
      <c r="J404" s="641"/>
      <c r="K404" s="641"/>
      <c r="L404" s="641"/>
      <c r="M404" s="641"/>
      <c r="N404" s="641"/>
    </row>
    <row r="415" spans="4:14" ht="15.75">
      <c r="D415" s="555" t="s">
        <v>473</v>
      </c>
      <c r="E415" s="539">
        <v>2010</v>
      </c>
      <c r="F415" s="539">
        <v>2011</v>
      </c>
      <c r="G415" s="539">
        <v>2012</v>
      </c>
      <c r="H415" s="539">
        <v>2013</v>
      </c>
      <c r="I415" s="539">
        <v>2014</v>
      </c>
      <c r="J415" s="539">
        <v>2015</v>
      </c>
      <c r="K415" s="539">
        <v>2016</v>
      </c>
      <c r="L415" s="539">
        <v>2017</v>
      </c>
      <c r="M415" s="539">
        <v>2018</v>
      </c>
      <c r="N415" s="539">
        <v>2019</v>
      </c>
    </row>
    <row r="416" spans="4:14">
      <c r="D416" s="550" t="s">
        <v>635</v>
      </c>
      <c r="E416" s="570"/>
      <c r="F416" s="570"/>
      <c r="G416" s="570"/>
      <c r="H416" s="570"/>
      <c r="I416" s="570"/>
      <c r="J416" s="570"/>
      <c r="K416" s="570"/>
      <c r="L416" s="570"/>
      <c r="M416" s="570"/>
      <c r="N416" s="570"/>
    </row>
    <row r="417" spans="4:14">
      <c r="D417" s="550" t="s">
        <v>636</v>
      </c>
      <c r="E417" s="570"/>
      <c r="F417" s="570"/>
      <c r="G417" s="570"/>
      <c r="H417" s="570"/>
      <c r="I417" s="570"/>
      <c r="J417" s="570"/>
      <c r="K417" s="570"/>
      <c r="L417" s="570"/>
      <c r="M417" s="570"/>
      <c r="N417" s="570"/>
    </row>
    <row r="418" spans="4:14">
      <c r="D418" s="550" t="s">
        <v>637</v>
      </c>
      <c r="E418" s="570"/>
      <c r="F418" s="570"/>
      <c r="G418" s="570"/>
      <c r="H418" s="570"/>
      <c r="I418" s="570"/>
      <c r="J418" s="570"/>
      <c r="K418" s="570"/>
      <c r="L418" s="570"/>
      <c r="M418" s="570"/>
      <c r="N418" s="570"/>
    </row>
    <row r="419" spans="4:14">
      <c r="D419" s="550" t="s">
        <v>591</v>
      </c>
      <c r="E419" s="570"/>
      <c r="F419" s="570"/>
      <c r="G419" s="570"/>
      <c r="H419" s="570"/>
      <c r="I419" s="570"/>
      <c r="J419" s="570"/>
      <c r="K419" s="570"/>
      <c r="L419" s="570"/>
      <c r="M419" s="570"/>
      <c r="N419" s="570"/>
    </row>
    <row r="420" spans="4:14">
      <c r="D420" s="550" t="s">
        <v>592</v>
      </c>
      <c r="E420" s="570"/>
      <c r="F420" s="570"/>
      <c r="G420" s="570"/>
      <c r="H420" s="570"/>
      <c r="I420" s="570"/>
      <c r="J420" s="570"/>
      <c r="K420" s="570"/>
      <c r="L420" s="570"/>
      <c r="M420" s="570"/>
      <c r="N420" s="570"/>
    </row>
    <row r="421" spans="4:14">
      <c r="D421" s="2"/>
      <c r="E421" s="2"/>
      <c r="F421" s="2"/>
    </row>
    <row r="422" spans="4:14">
      <c r="D422" s="2"/>
      <c r="E422" s="2"/>
      <c r="F422" s="2"/>
    </row>
    <row r="423" spans="4:14" ht="15.75">
      <c r="D423" s="555" t="s">
        <v>282</v>
      </c>
      <c r="E423" s="539">
        <v>2014</v>
      </c>
      <c r="F423" s="539"/>
      <c r="G423" s="539"/>
      <c r="H423" s="539"/>
    </row>
    <row r="424" spans="4:14" ht="15.75">
      <c r="E424" s="535" t="s">
        <v>593</v>
      </c>
      <c r="F424" s="535" t="s">
        <v>594</v>
      </c>
      <c r="G424" s="535" t="s">
        <v>595</v>
      </c>
      <c r="H424" s="535"/>
    </row>
    <row r="425" spans="4:14">
      <c r="D425" s="530" t="s">
        <v>596</v>
      </c>
      <c r="E425" s="643">
        <v>148</v>
      </c>
      <c r="F425" s="643">
        <v>290</v>
      </c>
    </row>
    <row r="426" spans="4:14">
      <c r="D426" s="2" t="s">
        <v>327</v>
      </c>
      <c r="E426" s="643">
        <v>243</v>
      </c>
      <c r="F426" s="644">
        <v>243</v>
      </c>
    </row>
    <row r="427" spans="4:14">
      <c r="D427" s="2" t="s">
        <v>328</v>
      </c>
      <c r="E427" s="643">
        <v>41</v>
      </c>
      <c r="F427" s="644">
        <v>41</v>
      </c>
    </row>
    <row r="428" spans="4:14">
      <c r="D428" s="2" t="s">
        <v>597</v>
      </c>
      <c r="E428" s="643">
        <v>161</v>
      </c>
      <c r="F428" s="644">
        <v>161</v>
      </c>
    </row>
    <row r="429" spans="4:14">
      <c r="D429" s="2" t="s">
        <v>598</v>
      </c>
      <c r="G429" s="643">
        <v>475</v>
      </c>
    </row>
    <row r="430" spans="4:14">
      <c r="D430" s="2" t="s">
        <v>599</v>
      </c>
      <c r="H430" s="643"/>
    </row>
    <row r="431" spans="4:14">
      <c r="D431" s="2" t="s">
        <v>330</v>
      </c>
      <c r="E431" s="643">
        <v>297</v>
      </c>
      <c r="F431" s="644">
        <v>297</v>
      </c>
      <c r="G431" s="643">
        <v>272</v>
      </c>
      <c r="H431" s="643"/>
    </row>
    <row r="432" spans="4:14">
      <c r="D432" s="530" t="s">
        <v>12</v>
      </c>
      <c r="E432" s="644">
        <v>890</v>
      </c>
      <c r="F432" s="644">
        <v>1032</v>
      </c>
      <c r="G432" s="644">
        <v>747</v>
      </c>
      <c r="H432" s="644"/>
    </row>
    <row r="434" spans="2:12">
      <c r="E434" s="643">
        <v>890</v>
      </c>
      <c r="F434" s="643">
        <v>1032</v>
      </c>
      <c r="G434" s="643">
        <v>747</v>
      </c>
      <c r="H434" s="643"/>
    </row>
    <row r="435" spans="2:12">
      <c r="B435" s="687">
        <v>0</v>
      </c>
      <c r="D435" s="530" t="s">
        <v>57</v>
      </c>
      <c r="E435" s="550">
        <v>0</v>
      </c>
      <c r="F435" s="550">
        <v>0</v>
      </c>
      <c r="G435" s="550">
        <v>0</v>
      </c>
      <c r="H435" s="706"/>
    </row>
    <row r="436" spans="2:12">
      <c r="D436" s="2"/>
      <c r="E436" s="2"/>
    </row>
    <row r="437" spans="2:12">
      <c r="D437" s="2"/>
      <c r="E437" s="2"/>
    </row>
    <row r="438" spans="2:12">
      <c r="D438" s="2"/>
      <c r="E438" s="2"/>
      <c r="F438" s="643"/>
    </row>
    <row r="439" spans="2:12">
      <c r="E439" s="2"/>
    </row>
    <row r="440" spans="2:12" ht="15.75">
      <c r="D440" s="2"/>
      <c r="E440" s="539">
        <v>2012</v>
      </c>
      <c r="F440" s="539">
        <v>2013</v>
      </c>
      <c r="G440" s="539">
        <v>2014</v>
      </c>
      <c r="H440" s="539">
        <v>2015</v>
      </c>
      <c r="I440" s="539">
        <v>2016</v>
      </c>
      <c r="J440" s="539">
        <v>2017</v>
      </c>
      <c r="K440" s="539">
        <v>2018</v>
      </c>
      <c r="L440" s="539">
        <v>2019</v>
      </c>
    </row>
    <row r="441" spans="2:12">
      <c r="D441" s="2" t="s">
        <v>403</v>
      </c>
      <c r="E441" s="2"/>
      <c r="F441" s="2"/>
      <c r="G441" s="2"/>
      <c r="H441" s="2"/>
      <c r="I441" s="2"/>
      <c r="J441" s="2"/>
      <c r="K441" s="2"/>
      <c r="L441" s="2"/>
    </row>
    <row r="442" spans="2:12">
      <c r="D442" s="2" t="s">
        <v>600</v>
      </c>
      <c r="E442" s="2">
        <v>2</v>
      </c>
      <c r="F442" s="2">
        <v>2</v>
      </c>
      <c r="G442" s="2">
        <v>2</v>
      </c>
      <c r="H442" s="2">
        <v>2</v>
      </c>
      <c r="I442" s="2">
        <v>2</v>
      </c>
      <c r="J442" s="2">
        <v>2</v>
      </c>
      <c r="K442" s="2">
        <v>2</v>
      </c>
      <c r="L442" s="2">
        <v>2</v>
      </c>
    </row>
    <row r="443" spans="2:12">
      <c r="D443" s="2" t="s">
        <v>401</v>
      </c>
      <c r="E443" s="2"/>
      <c r="F443" s="2"/>
      <c r="G443" s="2"/>
      <c r="H443" s="2"/>
      <c r="I443" s="2"/>
      <c r="J443" s="2"/>
      <c r="K443" s="2"/>
      <c r="L443" s="2"/>
    </row>
    <row r="444" spans="2:12">
      <c r="D444" s="2" t="s">
        <v>600</v>
      </c>
      <c r="E444" s="2">
        <v>1.2</v>
      </c>
      <c r="F444" s="2">
        <v>1.2</v>
      </c>
      <c r="G444" s="2">
        <v>1.2</v>
      </c>
      <c r="H444" s="2">
        <v>1.2</v>
      </c>
      <c r="I444" s="2">
        <v>1.2</v>
      </c>
      <c r="J444" s="2">
        <v>1.2</v>
      </c>
      <c r="K444" s="2">
        <v>1.2</v>
      </c>
      <c r="L444" s="2">
        <v>1.2</v>
      </c>
    </row>
    <row r="445" spans="2:12">
      <c r="D445" s="2"/>
      <c r="E445" s="2"/>
      <c r="F445" s="643"/>
    </row>
    <row r="446" spans="2:12">
      <c r="D446" s="2"/>
      <c r="E446" s="2"/>
      <c r="F446" s="643"/>
    </row>
    <row r="447" spans="2:12">
      <c r="D447" s="2"/>
      <c r="E447" s="2"/>
      <c r="F447" s="643"/>
    </row>
    <row r="448" spans="2:12">
      <c r="D448" s="2"/>
      <c r="E448" s="2"/>
      <c r="F448" s="643"/>
    </row>
    <row r="449" spans="4:6">
      <c r="E449" s="2"/>
    </row>
    <row r="450" spans="4:6">
      <c r="E450" s="2"/>
    </row>
    <row r="451" spans="4:6">
      <c r="D451" s="2"/>
      <c r="E451" s="2"/>
      <c r="F451" s="643"/>
    </row>
    <row r="452" spans="4:6">
      <c r="E452" s="2"/>
    </row>
    <row r="453" spans="4:6">
      <c r="D453" s="2"/>
      <c r="E453" s="2"/>
      <c r="F453" s="643"/>
    </row>
    <row r="454" spans="4:6">
      <c r="D454" s="2"/>
      <c r="E454" s="2"/>
    </row>
    <row r="455" spans="4:6">
      <c r="D455" s="2"/>
      <c r="E455" s="2"/>
    </row>
    <row r="456" spans="4:6">
      <c r="D456" s="2"/>
      <c r="E456" s="2"/>
      <c r="F456" s="643"/>
    </row>
    <row r="457" spans="4:6">
      <c r="D457" s="2"/>
      <c r="E457" s="2"/>
    </row>
    <row r="458" spans="4:6">
      <c r="D458" s="2"/>
      <c r="E458" s="2"/>
    </row>
    <row r="459" spans="4:6">
      <c r="D459" s="2"/>
      <c r="E459" s="2"/>
      <c r="F459" s="643"/>
    </row>
    <row r="460" spans="4:6">
      <c r="D460" s="2"/>
      <c r="E460" s="2"/>
      <c r="F460" s="643"/>
    </row>
    <row r="461" spans="4:6">
      <c r="D461" s="2"/>
      <c r="E461" s="2"/>
      <c r="F461" s="643"/>
    </row>
    <row r="462" spans="4:6">
      <c r="D462" s="2"/>
      <c r="E462" s="2"/>
      <c r="F462" s="643"/>
    </row>
    <row r="463" spans="4:6">
      <c r="F463" s="644"/>
    </row>
    <row r="464" spans="4:6">
      <c r="F464" s="644"/>
    </row>
    <row r="465" spans="6:6">
      <c r="F465" s="644"/>
    </row>
    <row r="466" spans="6:6">
      <c r="F466" s="644"/>
    </row>
    <row r="467" spans="6:6">
      <c r="F467" s="644"/>
    </row>
    <row r="468" spans="6:6">
      <c r="F468" s="644"/>
    </row>
    <row r="469" spans="6:6">
      <c r="F469" s="644"/>
    </row>
    <row r="470" spans="6:6">
      <c r="F470" s="644"/>
    </row>
    <row r="471" spans="6:6">
      <c r="F471" s="644"/>
    </row>
    <row r="472" spans="6:6">
      <c r="F472" s="644"/>
    </row>
    <row r="473" spans="6:6">
      <c r="F473" s="644"/>
    </row>
    <row r="474" spans="6:6">
      <c r="F474" s="644"/>
    </row>
    <row r="475" spans="6:6">
      <c r="F475" s="644"/>
    </row>
    <row r="476" spans="6:6">
      <c r="F476" s="644"/>
    </row>
    <row r="477" spans="6:6">
      <c r="F477" s="644"/>
    </row>
    <row r="478" spans="6:6">
      <c r="F478" s="644"/>
    </row>
    <row r="479" spans="6:6">
      <c r="F479" s="644"/>
    </row>
    <row r="480" spans="6:6">
      <c r="F480" s="644"/>
    </row>
    <row r="481" spans="6:6">
      <c r="F481" s="644"/>
    </row>
    <row r="482" spans="6:6">
      <c r="F482" s="644"/>
    </row>
    <row r="483" spans="6:6">
      <c r="F483" s="644"/>
    </row>
    <row r="484" spans="6:6">
      <c r="F484" s="644"/>
    </row>
    <row r="485" spans="6:6">
      <c r="F485" s="644"/>
    </row>
    <row r="486" spans="6:6">
      <c r="F486" s="644"/>
    </row>
    <row r="487" spans="6:6">
      <c r="F487" s="644"/>
    </row>
    <row r="488" spans="6:6">
      <c r="F488" s="644"/>
    </row>
    <row r="489" spans="6:6">
      <c r="F489" s="644"/>
    </row>
    <row r="490" spans="6:6">
      <c r="F490" s="644"/>
    </row>
    <row r="491" spans="6:6">
      <c r="F491" s="644"/>
    </row>
    <row r="492" spans="6:6">
      <c r="F492" s="644"/>
    </row>
    <row r="493" spans="6:6">
      <c r="F493" s="644"/>
    </row>
    <row r="494" spans="6:6">
      <c r="F494" s="644"/>
    </row>
    <row r="495" spans="6:6">
      <c r="F495" s="644"/>
    </row>
    <row r="496" spans="6:6">
      <c r="F496" s="644"/>
    </row>
    <row r="497" spans="6:6">
      <c r="F497" s="644"/>
    </row>
    <row r="498" spans="6:6">
      <c r="F498" s="644"/>
    </row>
    <row r="499" spans="6:6">
      <c r="F499" s="644"/>
    </row>
    <row r="500" spans="6:6">
      <c r="F500" s="644"/>
    </row>
    <row r="501" spans="6:6">
      <c r="F501" s="644"/>
    </row>
    <row r="502" spans="6:6">
      <c r="F502" s="644"/>
    </row>
    <row r="503" spans="6:6">
      <c r="F503" s="644"/>
    </row>
    <row r="504" spans="6:6">
      <c r="F504" s="644"/>
    </row>
    <row r="505" spans="6:6">
      <c r="F505" s="644"/>
    </row>
    <row r="506" spans="6:6">
      <c r="F506" s="644"/>
    </row>
    <row r="507" spans="6:6">
      <c r="F507" s="644"/>
    </row>
    <row r="508" spans="6:6">
      <c r="F508" s="644"/>
    </row>
    <row r="509" spans="6:6">
      <c r="F509" s="644"/>
    </row>
    <row r="510" spans="6:6">
      <c r="F510" s="644"/>
    </row>
    <row r="511" spans="6:6">
      <c r="F511" s="644"/>
    </row>
    <row r="512" spans="6:6">
      <c r="F512" s="644"/>
    </row>
    <row r="513" spans="6:6">
      <c r="F513" s="644"/>
    </row>
    <row r="514" spans="6:6">
      <c r="F514" s="644"/>
    </row>
    <row r="515" spans="6:6">
      <c r="F515" s="644"/>
    </row>
    <row r="516" spans="6:6">
      <c r="F516" s="644"/>
    </row>
    <row r="517" spans="6:6">
      <c r="F517" s="644"/>
    </row>
    <row r="518" spans="6:6">
      <c r="F518" s="644"/>
    </row>
    <row r="519" spans="6:6">
      <c r="F519" s="644"/>
    </row>
    <row r="520" spans="6:6">
      <c r="F520" s="644"/>
    </row>
    <row r="521" spans="6:6">
      <c r="F521" s="644"/>
    </row>
    <row r="522" spans="6:6">
      <c r="F522" s="644"/>
    </row>
    <row r="523" spans="6:6">
      <c r="F523" s="644"/>
    </row>
    <row r="524" spans="6:6">
      <c r="F524" s="644"/>
    </row>
    <row r="525" spans="6:6">
      <c r="F525" s="644"/>
    </row>
    <row r="526" spans="6:6">
      <c r="F526" s="644"/>
    </row>
    <row r="527" spans="6:6">
      <c r="F527" s="644"/>
    </row>
    <row r="528" spans="6:6">
      <c r="F528" s="644"/>
    </row>
    <row r="529" spans="6:6">
      <c r="F529" s="644"/>
    </row>
    <row r="530" spans="6:6">
      <c r="F530" s="644"/>
    </row>
    <row r="531" spans="6:6">
      <c r="F531" s="644"/>
    </row>
    <row r="532" spans="6:6">
      <c r="F532" s="644"/>
    </row>
    <row r="533" spans="6:6">
      <c r="F533" s="644"/>
    </row>
    <row r="534" spans="6:6">
      <c r="F534" s="644"/>
    </row>
    <row r="535" spans="6:6">
      <c r="F535" s="644"/>
    </row>
    <row r="536" spans="6:6">
      <c r="F536" s="644"/>
    </row>
    <row r="537" spans="6:6">
      <c r="F537" s="644"/>
    </row>
    <row r="538" spans="6:6">
      <c r="F538" s="644"/>
    </row>
    <row r="539" spans="6:6">
      <c r="F539" s="644"/>
    </row>
    <row r="540" spans="6:6">
      <c r="F540" s="644"/>
    </row>
    <row r="541" spans="6:6">
      <c r="F541" s="644"/>
    </row>
    <row r="542" spans="6:6">
      <c r="F542" s="644"/>
    </row>
    <row r="543" spans="6:6">
      <c r="F543" s="644"/>
    </row>
    <row r="544" spans="6:6">
      <c r="F544" s="644"/>
    </row>
    <row r="545" spans="6:6">
      <c r="F545" s="644"/>
    </row>
    <row r="546" spans="6:6">
      <c r="F546" s="644"/>
    </row>
    <row r="547" spans="6:6">
      <c r="F547" s="644"/>
    </row>
    <row r="548" spans="6:6">
      <c r="F548" s="644"/>
    </row>
    <row r="549" spans="6:6">
      <c r="F549" s="644"/>
    </row>
    <row r="550" spans="6:6">
      <c r="F550" s="644"/>
    </row>
    <row r="551" spans="6:6">
      <c r="F551" s="644"/>
    </row>
    <row r="552" spans="6:6">
      <c r="F552" s="644"/>
    </row>
    <row r="553" spans="6:6">
      <c r="F553" s="644"/>
    </row>
    <row r="554" spans="6:6">
      <c r="F554" s="644"/>
    </row>
    <row r="555" spans="6:6">
      <c r="F555" s="644"/>
    </row>
    <row r="556" spans="6:6">
      <c r="F556" s="644"/>
    </row>
    <row r="557" spans="6:6">
      <c r="F557" s="644"/>
    </row>
    <row r="558" spans="6:6">
      <c r="F558" s="644"/>
    </row>
    <row r="559" spans="6:6">
      <c r="F559" s="644"/>
    </row>
    <row r="560" spans="6:6">
      <c r="F560" s="644"/>
    </row>
    <row r="561" spans="6:6">
      <c r="F561" s="644"/>
    </row>
    <row r="562" spans="6:6">
      <c r="F562" s="644"/>
    </row>
    <row r="563" spans="6:6">
      <c r="F563" s="644"/>
    </row>
  </sheetData>
  <conditionalFormatting sqref="B39 A18:B21">
    <cfRule type="cellIs" dxfId="27" priority="2" stopIfTrue="1" operator="greaterThan">
      <formula>0</formula>
    </cfRule>
  </conditionalFormatting>
  <conditionalFormatting sqref="B7:B15">
    <cfRule type="cellIs" dxfId="26" priority="1" stopIfTrue="1" operator="notEqual">
      <formula>0</formula>
    </cfRule>
  </conditionalFormatting>
  <printOptions gridLines="1"/>
  <pageMargins left="0.75" right="0.75" top="1" bottom="1" header="0.5" footer="0.5"/>
  <pageSetup scale="10" orientation="landscape" r:id="rId1"/>
  <headerFooter alignWithMargins="0"/>
</worksheet>
</file>

<file path=xl/worksheets/sheet13.xml><?xml version="1.0" encoding="utf-8"?>
<worksheet xmlns="http://schemas.openxmlformats.org/spreadsheetml/2006/main" xmlns:r="http://schemas.openxmlformats.org/officeDocument/2006/relationships">
  <sheetPr codeName="Sheet104">
    <pageSetUpPr fitToPage="1"/>
  </sheetPr>
  <dimension ref="A1:C19"/>
  <sheetViews>
    <sheetView zoomScale="70" zoomScaleNormal="70" workbookViewId="0">
      <selection sqref="A1:XFD1048576"/>
    </sheetView>
  </sheetViews>
  <sheetFormatPr defaultColWidth="11.42578125" defaultRowHeight="354.75" customHeight="1"/>
  <cols>
    <col min="1" max="3" width="78.5703125" style="658" customWidth="1"/>
    <col min="4" max="16384" width="11.42578125" style="658"/>
  </cols>
  <sheetData>
    <row r="1" spans="1:3" ht="45">
      <c r="A1" s="921" t="s">
        <v>612</v>
      </c>
      <c r="B1" s="921"/>
    </row>
    <row r="2" spans="1:3" ht="26.25">
      <c r="A2" s="660" t="s">
        <v>534</v>
      </c>
      <c r="B2" s="659" t="s">
        <v>452</v>
      </c>
      <c r="C2" s="659" t="s">
        <v>455</v>
      </c>
    </row>
    <row r="3" spans="1:3" ht="225" customHeight="1">
      <c r="A3" s="660"/>
      <c r="C3" s="660"/>
    </row>
    <row r="4" spans="1:3" ht="26.25">
      <c r="A4" s="660" t="s">
        <v>466</v>
      </c>
      <c r="B4" s="660" t="s">
        <v>514</v>
      </c>
      <c r="C4" s="660"/>
    </row>
    <row r="5" spans="1:3" ht="225" customHeight="1">
      <c r="B5" s="660"/>
    </row>
    <row r="6" spans="1:3" ht="26.25">
      <c r="A6" s="660"/>
      <c r="B6" s="660"/>
      <c r="C6" s="660" t="s">
        <v>638</v>
      </c>
    </row>
    <row r="7" spans="1:3" ht="225" customHeight="1">
      <c r="A7" s="660"/>
      <c r="B7" s="660"/>
    </row>
    <row r="8" spans="1:3" ht="26.25">
      <c r="A8" s="660" t="s">
        <v>555</v>
      </c>
      <c r="B8" s="660"/>
      <c r="C8" s="659" t="s">
        <v>468</v>
      </c>
    </row>
    <row r="9" spans="1:3" ht="225" customHeight="1">
      <c r="A9" s="660"/>
      <c r="B9" s="660"/>
    </row>
    <row r="10" spans="1:3" ht="26.25">
      <c r="A10" s="660" t="s">
        <v>618</v>
      </c>
      <c r="B10" s="660" t="s">
        <v>274</v>
      </c>
      <c r="C10" s="659" t="s">
        <v>479</v>
      </c>
    </row>
    <row r="11" spans="1:3" ht="225" customHeight="1">
      <c r="A11" s="661"/>
      <c r="B11" s="661"/>
    </row>
    <row r="12" spans="1:3" ht="26.25">
      <c r="A12" s="660" t="s">
        <v>619</v>
      </c>
      <c r="B12" s="660"/>
      <c r="C12" s="660" t="s">
        <v>614</v>
      </c>
    </row>
    <row r="13" spans="1:3" ht="225" customHeight="1">
      <c r="A13" s="660"/>
    </row>
    <row r="14" spans="1:3" ht="26.25">
      <c r="A14" s="660" t="s">
        <v>526</v>
      </c>
      <c r="B14" s="660"/>
      <c r="C14" s="660" t="s">
        <v>619</v>
      </c>
    </row>
    <row r="15" spans="1:3" ht="225" customHeight="1">
      <c r="A15" s="660"/>
      <c r="B15" s="660"/>
    </row>
    <row r="16" spans="1:3" ht="26.25">
      <c r="A16" s="660" t="s">
        <v>623</v>
      </c>
      <c r="B16" s="660" t="s">
        <v>623</v>
      </c>
      <c r="C16" s="660" t="s">
        <v>639</v>
      </c>
    </row>
    <row r="17" spans="1:3" ht="225" customHeight="1">
      <c r="A17" s="664"/>
      <c r="B17" s="664"/>
    </row>
    <row r="18" spans="1:3" ht="26.25">
      <c r="A18" s="660" t="s">
        <v>623</v>
      </c>
      <c r="B18" s="660" t="s">
        <v>624</v>
      </c>
      <c r="C18" s="660" t="s">
        <v>625</v>
      </c>
    </row>
    <row r="19" spans="1:3" ht="225" customHeight="1">
      <c r="A19" s="664"/>
      <c r="B19" s="664"/>
    </row>
  </sheetData>
  <printOptions horizontalCentered="1"/>
  <pageMargins left="0.2" right="0.2" top="0.2" bottom="0.2" header="0.2" footer="0.2"/>
  <pageSetup scale="36" fitToHeight="0" orientation="portrait" r:id="rId1"/>
  <headerFooter alignWithMargins="0">
    <oddFooter>&amp;F</oddFooter>
  </headerFooter>
  <drawing r:id="rId2"/>
</worksheet>
</file>

<file path=xl/worksheets/sheet14.xml><?xml version="1.0" encoding="utf-8"?>
<worksheet xmlns="http://schemas.openxmlformats.org/spreadsheetml/2006/main" xmlns:r="http://schemas.openxmlformats.org/officeDocument/2006/relationships">
  <sheetPr codeName="Sheet1"/>
  <dimension ref="A1:K171"/>
  <sheetViews>
    <sheetView workbookViewId="0">
      <selection sqref="A1:XFD1048576"/>
    </sheetView>
  </sheetViews>
  <sheetFormatPr defaultColWidth="11.42578125" defaultRowHeight="15.75"/>
  <cols>
    <col min="1" max="1" width="9.85546875" style="661" customWidth="1"/>
    <col min="2" max="2" width="12" style="661" customWidth="1"/>
    <col min="3" max="3" width="4.85546875" style="600" customWidth="1"/>
    <col min="4" max="6" width="4.28515625" style="598" customWidth="1"/>
    <col min="7" max="7" width="41" style="600" customWidth="1"/>
    <col min="8" max="8" width="49.28515625" style="600" customWidth="1"/>
    <col min="9" max="9" width="28.7109375" style="600" customWidth="1"/>
    <col min="10" max="10" width="27.42578125" style="600" customWidth="1"/>
    <col min="11" max="11" width="26.140625" style="600" customWidth="1"/>
    <col min="12" max="12" width="28.140625" style="600" customWidth="1"/>
    <col min="13" max="13" width="38.42578125" style="600" customWidth="1"/>
    <col min="14" max="14" width="33.85546875" style="600" customWidth="1"/>
    <col min="15" max="16384" width="11.42578125" style="600"/>
  </cols>
  <sheetData>
    <row r="1" spans="1:8" ht="30">
      <c r="A1" s="661" t="s">
        <v>640</v>
      </c>
      <c r="B1" s="661" t="s">
        <v>640</v>
      </c>
      <c r="D1" s="707" t="s">
        <v>641</v>
      </c>
      <c r="E1" s="600"/>
      <c r="F1" s="600"/>
    </row>
    <row r="2" spans="1:8" ht="18">
      <c r="D2" s="708" t="s">
        <v>642</v>
      </c>
      <c r="E2" s="600"/>
      <c r="F2" s="600"/>
    </row>
    <row r="3" spans="1:8" ht="15" customHeight="1">
      <c r="E3" s="600"/>
      <c r="F3" s="600"/>
    </row>
    <row r="4" spans="1:8" ht="15" customHeight="1">
      <c r="E4" s="598" t="s">
        <v>643</v>
      </c>
    </row>
    <row r="5" spans="1:8" ht="15" customHeight="1">
      <c r="F5" s="598" t="s">
        <v>644</v>
      </c>
    </row>
    <row r="6" spans="1:8" ht="15" customHeight="1">
      <c r="G6" s="600" t="s">
        <v>645</v>
      </c>
      <c r="H6" s="709" t="s">
        <v>646</v>
      </c>
    </row>
    <row r="7" spans="1:8" ht="15" customHeight="1"/>
    <row r="8" spans="1:8" ht="15" customHeight="1">
      <c r="G8" s="710" t="s">
        <v>647</v>
      </c>
      <c r="H8" s="710" t="s">
        <v>648</v>
      </c>
    </row>
    <row r="9" spans="1:8" ht="15" customHeight="1">
      <c r="G9" s="711" t="s">
        <v>649</v>
      </c>
      <c r="H9" s="712">
        <v>41667.45349537037</v>
      </c>
    </row>
    <row r="10" spans="1:8" ht="15" customHeight="1">
      <c r="G10" s="711" t="s">
        <v>650</v>
      </c>
      <c r="H10" s="712">
        <v>41667.45349537037</v>
      </c>
    </row>
    <row r="11" spans="1:8" ht="15" customHeight="1">
      <c r="G11" s="711" t="s">
        <v>651</v>
      </c>
      <c r="H11" s="712">
        <v>41667.45349537037</v>
      </c>
    </row>
    <row r="12" spans="1:8" ht="15" customHeight="1">
      <c r="G12" s="711" t="s">
        <v>652</v>
      </c>
      <c r="H12" s="712">
        <v>41667.45349537037</v>
      </c>
    </row>
    <row r="13" spans="1:8" ht="15" customHeight="1">
      <c r="G13" s="711" t="s">
        <v>653</v>
      </c>
      <c r="H13" s="712">
        <v>41667.45349537037</v>
      </c>
    </row>
    <row r="14" spans="1:8" ht="15" customHeight="1">
      <c r="G14" s="711" t="s">
        <v>654</v>
      </c>
      <c r="H14" s="712">
        <v>41667.45349537037</v>
      </c>
    </row>
    <row r="15" spans="1:8" ht="15" customHeight="1">
      <c r="G15" s="711" t="s">
        <v>655</v>
      </c>
      <c r="H15" s="712">
        <v>41667.45349537037</v>
      </c>
    </row>
    <row r="16" spans="1:8">
      <c r="H16" s="712"/>
    </row>
    <row r="17" spans="1:11">
      <c r="K17" s="712"/>
    </row>
    <row r="18" spans="1:11">
      <c r="F18" s="600"/>
    </row>
    <row r="19" spans="1:11">
      <c r="F19" s="600"/>
      <c r="G19" s="711" t="s">
        <v>656</v>
      </c>
      <c r="H19" s="711" t="s">
        <v>657</v>
      </c>
    </row>
    <row r="20" spans="1:11">
      <c r="F20" s="600"/>
      <c r="G20" s="713">
        <v>2015</v>
      </c>
      <c r="H20" s="714">
        <v>2016</v>
      </c>
    </row>
    <row r="21" spans="1:11">
      <c r="F21" s="600"/>
    </row>
    <row r="22" spans="1:11">
      <c r="F22" s="600"/>
      <c r="G22" s="715" t="s">
        <v>658</v>
      </c>
    </row>
    <row r="23" spans="1:11">
      <c r="F23" s="600"/>
      <c r="G23" s="713" t="s">
        <v>659</v>
      </c>
      <c r="H23" s="713" t="s">
        <v>659</v>
      </c>
    </row>
    <row r="24" spans="1:11">
      <c r="A24" s="716" t="s">
        <v>648</v>
      </c>
      <c r="F24" s="600"/>
      <c r="G24" s="713" t="s">
        <v>660</v>
      </c>
      <c r="H24" s="713" t="s">
        <v>660</v>
      </c>
    </row>
    <row r="25" spans="1:11">
      <c r="A25" s="717">
        <v>41667.45349537037</v>
      </c>
      <c r="F25" s="600"/>
    </row>
    <row r="26" spans="1:11">
      <c r="A26" s="718"/>
      <c r="F26" s="600"/>
    </row>
    <row r="27" spans="1:11">
      <c r="A27" s="661" t="s">
        <v>132</v>
      </c>
      <c r="F27" s="600"/>
    </row>
    <row r="28" spans="1:11">
      <c r="A28" s="719" t="s">
        <v>661</v>
      </c>
      <c r="F28" s="600"/>
    </row>
    <row r="29" spans="1:11">
      <c r="A29" s="719" t="s">
        <v>334</v>
      </c>
      <c r="F29" s="600"/>
    </row>
    <row r="30" spans="1:11">
      <c r="A30" s="719" t="s">
        <v>659</v>
      </c>
      <c r="F30" s="600"/>
    </row>
    <row r="31" spans="1:11">
      <c r="A31" s="719" t="s">
        <v>660</v>
      </c>
      <c r="F31" s="600"/>
    </row>
    <row r="32" spans="1:11">
      <c r="A32" s="720" t="s">
        <v>127</v>
      </c>
      <c r="F32" s="600"/>
    </row>
    <row r="36" spans="5:11">
      <c r="E36" s="600"/>
      <c r="F36" s="600"/>
    </row>
    <row r="37" spans="5:11">
      <c r="E37" s="600"/>
      <c r="F37" s="600"/>
      <c r="K37" s="721"/>
    </row>
    <row r="38" spans="5:11">
      <c r="E38" s="600"/>
      <c r="F38" s="600"/>
    </row>
    <row r="39" spans="5:11">
      <c r="E39" s="600"/>
      <c r="F39" s="600"/>
    </row>
    <row r="40" spans="5:11">
      <c r="E40" s="600"/>
      <c r="F40" s="600"/>
    </row>
    <row r="41" spans="5:11">
      <c r="E41" s="600"/>
      <c r="F41" s="600"/>
    </row>
    <row r="42" spans="5:11">
      <c r="E42" s="600"/>
      <c r="F42" s="600"/>
      <c r="K42" s="721"/>
    </row>
    <row r="43" spans="5:11">
      <c r="E43" s="600"/>
      <c r="F43" s="600"/>
    </row>
    <row r="44" spans="5:11">
      <c r="E44" s="600"/>
      <c r="F44" s="600"/>
      <c r="K44" s="721"/>
    </row>
    <row r="45" spans="5:11">
      <c r="E45" s="600"/>
      <c r="F45" s="600"/>
    </row>
    <row r="46" spans="5:11">
      <c r="E46" s="600"/>
      <c r="F46" s="600"/>
    </row>
    <row r="47" spans="5:11">
      <c r="E47" s="600"/>
      <c r="F47" s="600"/>
      <c r="K47" s="721"/>
    </row>
    <row r="48" spans="5:11">
      <c r="E48" s="600"/>
      <c r="F48" s="600"/>
    </row>
    <row r="49" spans="5:6">
      <c r="E49" s="600"/>
      <c r="F49" s="600"/>
    </row>
    <row r="50" spans="5:6">
      <c r="E50" s="600"/>
      <c r="F50" s="600"/>
    </row>
    <row r="51" spans="5:6">
      <c r="E51" s="600"/>
      <c r="F51" s="600"/>
    </row>
    <row r="52" spans="5:6">
      <c r="E52" s="600"/>
      <c r="F52" s="600"/>
    </row>
    <row r="53" spans="5:6">
      <c r="E53" s="600"/>
      <c r="F53" s="600"/>
    </row>
    <row r="83" spans="2:2">
      <c r="B83" s="722" t="s">
        <v>662</v>
      </c>
    </row>
    <row r="84" spans="2:2">
      <c r="B84" s="723" t="s">
        <v>663</v>
      </c>
    </row>
    <row r="85" spans="2:2">
      <c r="B85" s="723" t="s">
        <v>664</v>
      </c>
    </row>
    <row r="93" spans="2:2">
      <c r="B93" s="661" t="s">
        <v>665</v>
      </c>
    </row>
    <row r="94" spans="2:2">
      <c r="B94" s="661">
        <v>0</v>
      </c>
    </row>
    <row r="95" spans="2:2">
      <c r="B95" s="661">
        <v>1</v>
      </c>
    </row>
    <row r="96" spans="2:2">
      <c r="B96" s="661">
        <v>2</v>
      </c>
    </row>
    <row r="97" spans="2:2">
      <c r="B97" s="661">
        <v>3</v>
      </c>
    </row>
    <row r="98" spans="2:2">
      <c r="B98" s="661">
        <v>4</v>
      </c>
    </row>
    <row r="99" spans="2:2">
      <c r="B99" s="661">
        <v>5</v>
      </c>
    </row>
    <row r="100" spans="2:2">
      <c r="B100" s="661">
        <v>6</v>
      </c>
    </row>
    <row r="101" spans="2:2">
      <c r="B101" s="661">
        <v>7</v>
      </c>
    </row>
    <row r="102" spans="2:2">
      <c r="B102" s="661">
        <v>8</v>
      </c>
    </row>
    <row r="103" spans="2:2">
      <c r="B103" s="661">
        <v>9</v>
      </c>
    </row>
    <row r="104" spans="2:2">
      <c r="B104" s="661">
        <v>10</v>
      </c>
    </row>
    <row r="105" spans="2:2">
      <c r="B105" s="661">
        <v>11</v>
      </c>
    </row>
    <row r="106" spans="2:2">
      <c r="B106" s="661">
        <v>12</v>
      </c>
    </row>
    <row r="107" spans="2:2">
      <c r="B107" s="661">
        <v>13</v>
      </c>
    </row>
    <row r="108" spans="2:2">
      <c r="B108" s="661">
        <v>14</v>
      </c>
    </row>
    <row r="109" spans="2:2">
      <c r="B109" s="661">
        <v>15</v>
      </c>
    </row>
    <row r="110" spans="2:2">
      <c r="B110" s="661">
        <v>16</v>
      </c>
    </row>
    <row r="111" spans="2:2">
      <c r="B111" s="661">
        <v>17</v>
      </c>
    </row>
    <row r="112" spans="2:2">
      <c r="B112" s="661">
        <v>18</v>
      </c>
    </row>
    <row r="113" spans="2:2">
      <c r="B113" s="661">
        <v>19</v>
      </c>
    </row>
    <row r="114" spans="2:2">
      <c r="B114" s="661">
        <v>20</v>
      </c>
    </row>
    <row r="115" spans="2:2">
      <c r="B115" s="661">
        <v>21</v>
      </c>
    </row>
    <row r="116" spans="2:2">
      <c r="B116" s="661">
        <v>22</v>
      </c>
    </row>
    <row r="117" spans="2:2">
      <c r="B117" s="661">
        <v>23</v>
      </c>
    </row>
    <row r="118" spans="2:2">
      <c r="B118" s="661">
        <v>24</v>
      </c>
    </row>
    <row r="119" spans="2:2">
      <c r="B119" s="661">
        <v>25</v>
      </c>
    </row>
    <row r="120" spans="2:2">
      <c r="B120" s="661">
        <v>26</v>
      </c>
    </row>
    <row r="121" spans="2:2">
      <c r="B121" s="661">
        <v>27</v>
      </c>
    </row>
    <row r="122" spans="2:2">
      <c r="B122" s="661">
        <v>28</v>
      </c>
    </row>
    <row r="123" spans="2:2">
      <c r="B123" s="661">
        <v>29</v>
      </c>
    </row>
    <row r="124" spans="2:2">
      <c r="B124" s="661">
        <v>30</v>
      </c>
    </row>
    <row r="125" spans="2:2">
      <c r="B125" s="661">
        <v>31</v>
      </c>
    </row>
    <row r="126" spans="2:2">
      <c r="B126" s="661">
        <v>32</v>
      </c>
    </row>
    <row r="127" spans="2:2">
      <c r="B127" s="661">
        <v>33</v>
      </c>
    </row>
    <row r="128" spans="2:2">
      <c r="B128" s="661">
        <v>34</v>
      </c>
    </row>
    <row r="129" spans="2:2">
      <c r="B129" s="661">
        <v>35</v>
      </c>
    </row>
    <row r="130" spans="2:2">
      <c r="B130" s="661">
        <v>36</v>
      </c>
    </row>
    <row r="131" spans="2:2">
      <c r="B131" s="661">
        <v>37</v>
      </c>
    </row>
    <row r="132" spans="2:2">
      <c r="B132" s="661">
        <v>38</v>
      </c>
    </row>
    <row r="133" spans="2:2">
      <c r="B133" s="661">
        <v>39</v>
      </c>
    </row>
    <row r="134" spans="2:2">
      <c r="B134" s="661">
        <v>40</v>
      </c>
    </row>
    <row r="135" spans="2:2">
      <c r="B135" s="661">
        <v>41</v>
      </c>
    </row>
    <row r="136" spans="2:2">
      <c r="B136" s="661">
        <v>42</v>
      </c>
    </row>
    <row r="137" spans="2:2">
      <c r="B137" s="661">
        <v>43</v>
      </c>
    </row>
    <row r="138" spans="2:2">
      <c r="B138" s="661">
        <v>44</v>
      </c>
    </row>
    <row r="139" spans="2:2">
      <c r="B139" s="661">
        <v>45</v>
      </c>
    </row>
    <row r="140" spans="2:2">
      <c r="B140" s="661">
        <v>46</v>
      </c>
    </row>
    <row r="141" spans="2:2">
      <c r="B141" s="661">
        <v>47</v>
      </c>
    </row>
    <row r="142" spans="2:2">
      <c r="B142" s="661">
        <v>48</v>
      </c>
    </row>
    <row r="143" spans="2:2">
      <c r="B143" s="661">
        <v>49</v>
      </c>
    </row>
    <row r="144" spans="2:2">
      <c r="B144" s="661">
        <v>50</v>
      </c>
    </row>
    <row r="145" spans="2:2">
      <c r="B145" s="661">
        <v>51</v>
      </c>
    </row>
    <row r="146" spans="2:2">
      <c r="B146" s="661">
        <v>52</v>
      </c>
    </row>
    <row r="147" spans="2:2">
      <c r="B147" s="661">
        <v>53</v>
      </c>
    </row>
    <row r="148" spans="2:2">
      <c r="B148" s="661">
        <v>54</v>
      </c>
    </row>
    <row r="149" spans="2:2">
      <c r="B149" s="661">
        <v>55</v>
      </c>
    </row>
    <row r="150" spans="2:2">
      <c r="B150" s="661">
        <v>56</v>
      </c>
    </row>
    <row r="151" spans="2:2">
      <c r="B151" s="661">
        <v>57</v>
      </c>
    </row>
    <row r="152" spans="2:2">
      <c r="B152" s="661">
        <v>58</v>
      </c>
    </row>
    <row r="153" spans="2:2">
      <c r="B153" s="661">
        <v>59</v>
      </c>
    </row>
    <row r="154" spans="2:2">
      <c r="B154" s="661">
        <v>60</v>
      </c>
    </row>
    <row r="155" spans="2:2">
      <c r="B155" s="661">
        <v>61</v>
      </c>
    </row>
    <row r="156" spans="2:2">
      <c r="B156" s="661">
        <v>62</v>
      </c>
    </row>
    <row r="157" spans="2:2">
      <c r="B157" s="661">
        <v>63</v>
      </c>
    </row>
    <row r="158" spans="2:2">
      <c r="B158" s="661">
        <v>64</v>
      </c>
    </row>
    <row r="159" spans="2:2">
      <c r="B159" s="661">
        <v>65</v>
      </c>
    </row>
    <row r="160" spans="2:2">
      <c r="B160" s="661">
        <v>66</v>
      </c>
    </row>
    <row r="161" spans="2:2">
      <c r="B161" s="661">
        <v>67</v>
      </c>
    </row>
    <row r="162" spans="2:2">
      <c r="B162" s="661">
        <v>68</v>
      </c>
    </row>
    <row r="163" spans="2:2">
      <c r="B163" s="661">
        <v>69</v>
      </c>
    </row>
    <row r="164" spans="2:2">
      <c r="B164" s="661">
        <v>70</v>
      </c>
    </row>
    <row r="165" spans="2:2">
      <c r="B165" s="661">
        <v>71</v>
      </c>
    </row>
    <row r="166" spans="2:2">
      <c r="B166" s="661">
        <v>72</v>
      </c>
    </row>
    <row r="167" spans="2:2">
      <c r="B167" s="661">
        <v>73</v>
      </c>
    </row>
    <row r="168" spans="2:2">
      <c r="B168" s="661">
        <v>74</v>
      </c>
    </row>
    <row r="169" spans="2:2">
      <c r="B169" s="661">
        <v>75</v>
      </c>
    </row>
    <row r="170" spans="2:2">
      <c r="B170" s="661">
        <v>76</v>
      </c>
    </row>
    <row r="171" spans="2:2">
      <c r="B171" s="661">
        <v>77</v>
      </c>
    </row>
  </sheetData>
  <dataValidations count="1">
    <dataValidation type="list" allowBlank="1" showInputMessage="1" showErrorMessage="1" sqref="G23:H24">
      <formula1>$A$28:$A$32</formula1>
    </dataValidation>
  </dataValidations>
  <pageMargins left="0.75" right="0.75" top="1" bottom="1" header="0.5" footer="0.5"/>
  <pageSetup orientation="portrait" r:id="rId1"/>
  <headerFooter alignWithMargins="0"/>
  <legacyDrawing r:id="rId2"/>
</worksheet>
</file>

<file path=xl/worksheets/sheet15.xml><?xml version="1.0" encoding="utf-8"?>
<worksheet xmlns="http://schemas.openxmlformats.org/spreadsheetml/2006/main" xmlns:r="http://schemas.openxmlformats.org/officeDocument/2006/relationships">
  <sheetPr codeName="Sheet8"/>
  <dimension ref="A1:I147"/>
  <sheetViews>
    <sheetView topLeftCell="C1" workbookViewId="0">
      <selection sqref="A1:XFD1048576"/>
    </sheetView>
  </sheetViews>
  <sheetFormatPr defaultColWidth="11.42578125" defaultRowHeight="15"/>
  <cols>
    <col min="1" max="1" width="11.42578125" style="600" hidden="1" customWidth="1"/>
    <col min="2" max="2" width="0" style="600" hidden="1" customWidth="1"/>
    <col min="3" max="3" width="10.7109375" style="600" customWidth="1"/>
    <col min="4" max="4" width="3" style="600" customWidth="1"/>
    <col min="5" max="5" width="34.28515625" style="600" bestFit="1" customWidth="1"/>
    <col min="6" max="6" width="18.85546875" style="600" customWidth="1"/>
    <col min="7" max="7" width="14.28515625" style="600" bestFit="1" customWidth="1"/>
    <col min="8" max="8" width="11.42578125" style="600" customWidth="1"/>
    <col min="9" max="9" width="24" style="725" customWidth="1"/>
    <col min="10" max="16384" width="11.42578125" style="600"/>
  </cols>
  <sheetData>
    <row r="1" spans="1:9" ht="33">
      <c r="A1" s="600" t="s">
        <v>640</v>
      </c>
      <c r="B1" s="600" t="s">
        <v>640</v>
      </c>
      <c r="D1" s="724" t="s">
        <v>3</v>
      </c>
    </row>
    <row r="2" spans="1:9" ht="15.75">
      <c r="G2" s="596" t="s">
        <v>209</v>
      </c>
    </row>
    <row r="3" spans="1:9" ht="15.75">
      <c r="D3" s="726" t="s">
        <v>666</v>
      </c>
      <c r="E3" s="727"/>
      <c r="F3" s="727"/>
      <c r="G3" s="728"/>
    </row>
    <row r="4" spans="1:9" ht="15.75">
      <c r="D4" s="729"/>
      <c r="E4" s="730" t="s">
        <v>667</v>
      </c>
      <c r="F4" s="730"/>
      <c r="G4" s="731">
        <v>5</v>
      </c>
    </row>
    <row r="5" spans="1:9" ht="15.75">
      <c r="D5" s="732"/>
      <c r="E5" s="711" t="s">
        <v>668</v>
      </c>
      <c r="F5" s="711"/>
      <c r="G5" s="731" t="s">
        <v>932</v>
      </c>
      <c r="I5" s="600"/>
    </row>
    <row r="6" spans="1:9" ht="15.75">
      <c r="D6" s="732"/>
      <c r="E6" s="711" t="s">
        <v>669</v>
      </c>
      <c r="F6" s="711"/>
      <c r="G6" s="731">
        <v>0</v>
      </c>
    </row>
    <row r="7" spans="1:9">
      <c r="D7" s="733"/>
      <c r="E7" s="710" t="s">
        <v>670</v>
      </c>
      <c r="F7" s="710"/>
      <c r="G7" s="734"/>
    </row>
    <row r="8" spans="1:9" ht="15.75">
      <c r="I8" s="596" t="s">
        <v>209</v>
      </c>
    </row>
    <row r="9" spans="1:9" ht="15.75">
      <c r="D9" s="726" t="s">
        <v>3</v>
      </c>
      <c r="E9" s="727"/>
      <c r="F9" s="727"/>
      <c r="G9" s="735"/>
      <c r="I9" s="736"/>
    </row>
    <row r="10" spans="1:9" ht="15.75">
      <c r="D10" s="737"/>
      <c r="E10" s="738" t="s">
        <v>671</v>
      </c>
      <c r="F10" s="739" t="s">
        <v>672</v>
      </c>
      <c r="G10" s="740" t="s">
        <v>673</v>
      </c>
      <c r="I10" s="741" t="s">
        <v>674</v>
      </c>
    </row>
    <row r="11" spans="1:9" s="721" customFormat="1" ht="15.75">
      <c r="A11" s="600"/>
      <c r="B11" s="600"/>
      <c r="C11" s="600"/>
      <c r="D11" s="742"/>
      <c r="E11" s="609"/>
      <c r="F11" s="743"/>
      <c r="G11" s="744" t="s">
        <v>675</v>
      </c>
      <c r="I11" s="745">
        <v>0</v>
      </c>
    </row>
    <row r="12" spans="1:9" s="721" customFormat="1" ht="15.75">
      <c r="A12" s="600"/>
      <c r="B12" s="600"/>
      <c r="C12" s="600"/>
      <c r="D12" s="742"/>
      <c r="E12" s="609" t="s">
        <v>229</v>
      </c>
      <c r="F12" s="743">
        <v>0</v>
      </c>
      <c r="G12" s="744" t="s">
        <v>675</v>
      </c>
      <c r="I12" s="746">
        <v>0</v>
      </c>
    </row>
    <row r="13" spans="1:9" s="721" customFormat="1" ht="15.75">
      <c r="A13" s="600"/>
      <c r="B13" s="600"/>
      <c r="C13" s="600"/>
      <c r="D13" s="742"/>
      <c r="E13" s="609" t="s">
        <v>676</v>
      </c>
      <c r="F13" s="743">
        <v>0</v>
      </c>
      <c r="G13" s="744" t="s">
        <v>675</v>
      </c>
      <c r="I13" s="746">
        <v>0</v>
      </c>
    </row>
    <row r="14" spans="1:9" s="721" customFormat="1" ht="15.75">
      <c r="A14" s="600"/>
      <c r="B14" s="600"/>
      <c r="C14" s="600"/>
      <c r="D14" s="742"/>
      <c r="E14" s="609"/>
      <c r="F14" s="743"/>
      <c r="G14" s="744" t="s">
        <v>675</v>
      </c>
      <c r="I14" s="746">
        <v>0</v>
      </c>
    </row>
    <row r="15" spans="1:9" s="721" customFormat="1" ht="15.75">
      <c r="A15" s="600"/>
      <c r="B15" s="600"/>
      <c r="C15" s="600"/>
      <c r="D15" s="742"/>
      <c r="E15" s="711" t="s">
        <v>653</v>
      </c>
      <c r="F15" s="743">
        <v>0</v>
      </c>
      <c r="G15" s="744" t="s">
        <v>675</v>
      </c>
      <c r="I15" s="746">
        <v>0</v>
      </c>
    </row>
    <row r="16" spans="1:9" s="721" customFormat="1" ht="15.75">
      <c r="A16" s="600"/>
      <c r="B16" s="600"/>
      <c r="C16" s="600"/>
      <c r="D16" s="742"/>
      <c r="E16" s="609" t="s">
        <v>649</v>
      </c>
      <c r="F16" s="743">
        <v>0</v>
      </c>
      <c r="G16" s="744" t="s">
        <v>675</v>
      </c>
      <c r="I16" s="746">
        <v>0</v>
      </c>
    </row>
    <row r="17" spans="1:9" s="721" customFormat="1" ht="15.75">
      <c r="A17" s="600"/>
      <c r="B17" s="600"/>
      <c r="C17" s="600"/>
      <c r="D17" s="742"/>
      <c r="E17" s="609" t="s">
        <v>650</v>
      </c>
      <c r="F17" s="743">
        <v>0</v>
      </c>
      <c r="G17" s="744" t="s">
        <v>675</v>
      </c>
      <c r="I17" s="746">
        <v>0</v>
      </c>
    </row>
    <row r="18" spans="1:9" s="721" customFormat="1" ht="15.75">
      <c r="A18" s="600"/>
      <c r="B18" s="600"/>
      <c r="C18" s="600"/>
      <c r="D18" s="742"/>
      <c r="E18" s="609" t="s">
        <v>651</v>
      </c>
      <c r="F18" s="743">
        <v>0</v>
      </c>
      <c r="G18" s="744" t="s">
        <v>675</v>
      </c>
      <c r="I18" s="746">
        <v>0</v>
      </c>
    </row>
    <row r="19" spans="1:9" s="721" customFormat="1" ht="15.75">
      <c r="A19" s="600"/>
      <c r="B19" s="600"/>
      <c r="C19" s="600"/>
      <c r="D19" s="742"/>
      <c r="E19" s="609" t="s">
        <v>677</v>
      </c>
      <c r="F19" s="743">
        <v>0</v>
      </c>
      <c r="G19" s="744" t="s">
        <v>675</v>
      </c>
      <c r="I19" s="746">
        <v>0</v>
      </c>
    </row>
    <row r="20" spans="1:9" s="721" customFormat="1" ht="15.75">
      <c r="A20" s="600"/>
      <c r="B20" s="600"/>
      <c r="C20" s="600"/>
      <c r="D20" s="742"/>
      <c r="E20" s="609" t="s">
        <v>678</v>
      </c>
      <c r="F20" s="743">
        <v>-899.27679999999941</v>
      </c>
      <c r="G20" s="744" t="s">
        <v>675</v>
      </c>
      <c r="I20" s="746">
        <v>1</v>
      </c>
    </row>
    <row r="21" spans="1:9" s="721" customFormat="1" ht="15.75">
      <c r="A21" s="600"/>
      <c r="B21" s="600"/>
      <c r="C21" s="600"/>
      <c r="D21" s="742"/>
      <c r="E21" s="609"/>
      <c r="F21" s="743"/>
      <c r="G21" s="744" t="s">
        <v>675</v>
      </c>
      <c r="I21" s="746">
        <v>0</v>
      </c>
    </row>
    <row r="22" spans="1:9" s="721" customFormat="1" ht="15.75">
      <c r="A22" s="600"/>
      <c r="B22" s="600"/>
      <c r="C22" s="600"/>
      <c r="D22" s="742"/>
      <c r="E22" s="609" t="s">
        <v>678</v>
      </c>
      <c r="F22" s="743">
        <v>-899.27679999999941</v>
      </c>
      <c r="G22" s="744" t="s">
        <v>675</v>
      </c>
      <c r="I22" s="746">
        <v>1</v>
      </c>
    </row>
    <row r="23" spans="1:9" s="721" customFormat="1" ht="15.75">
      <c r="A23" s="600"/>
      <c r="B23" s="600"/>
      <c r="C23" s="600"/>
      <c r="D23" s="742"/>
      <c r="E23" s="609" t="s">
        <v>274</v>
      </c>
      <c r="F23" s="743">
        <v>0</v>
      </c>
      <c r="G23" s="744" t="s">
        <v>675</v>
      </c>
      <c r="I23" s="746">
        <v>0</v>
      </c>
    </row>
    <row r="24" spans="1:9" s="721" customFormat="1" ht="15.75">
      <c r="A24" s="600"/>
      <c r="B24" s="600"/>
      <c r="C24" s="600"/>
      <c r="D24" s="742"/>
      <c r="E24" s="609" t="s">
        <v>676</v>
      </c>
      <c r="F24" s="743">
        <v>-599.45759999999973</v>
      </c>
      <c r="G24" s="744" t="s">
        <v>675</v>
      </c>
      <c r="I24" s="746">
        <v>1</v>
      </c>
    </row>
    <row r="25" spans="1:9" s="721" customFormat="1" ht="15.75">
      <c r="A25" s="600"/>
      <c r="B25" s="600"/>
      <c r="C25" s="600"/>
      <c r="D25" s="742"/>
      <c r="E25" s="609" t="s">
        <v>679</v>
      </c>
      <c r="F25" s="743">
        <v>5916710682.6445026</v>
      </c>
      <c r="G25" s="744" t="s">
        <v>675</v>
      </c>
      <c r="I25" s="746">
        <v>1</v>
      </c>
    </row>
    <row r="26" spans="1:9" s="721" customFormat="1" ht="15.75">
      <c r="A26" s="600"/>
      <c r="B26" s="600"/>
      <c r="C26" s="600"/>
      <c r="D26" s="742"/>
      <c r="E26" s="609" t="s">
        <v>680</v>
      </c>
      <c r="F26" s="743">
        <v>5916712114.2866192</v>
      </c>
      <c r="G26" s="744" t="s">
        <v>675</v>
      </c>
      <c r="I26" s="746">
        <v>1</v>
      </c>
    </row>
    <row r="27" spans="1:9" s="721" customFormat="1" ht="15.75">
      <c r="A27" s="600"/>
      <c r="B27" s="600"/>
      <c r="C27" s="600"/>
      <c r="D27" s="742"/>
      <c r="E27" s="609"/>
      <c r="F27" s="743"/>
      <c r="G27" s="744" t="s">
        <v>675</v>
      </c>
      <c r="I27" s="746">
        <v>0</v>
      </c>
    </row>
    <row r="28" spans="1:9" s="721" customFormat="1" ht="15.75">
      <c r="A28" s="600"/>
      <c r="B28" s="600"/>
      <c r="C28" s="600"/>
      <c r="D28" s="742"/>
      <c r="E28" s="609" t="s">
        <v>681</v>
      </c>
      <c r="F28" s="743">
        <v>0</v>
      </c>
      <c r="G28" s="744" t="s">
        <v>675</v>
      </c>
      <c r="I28" s="746">
        <v>0</v>
      </c>
    </row>
    <row r="29" spans="1:9" s="721" customFormat="1" ht="15.75">
      <c r="A29" s="600"/>
      <c r="B29" s="600"/>
      <c r="C29" s="600"/>
      <c r="D29" s="742"/>
      <c r="E29" s="609" t="s">
        <v>682</v>
      </c>
      <c r="F29" s="743">
        <v>0</v>
      </c>
      <c r="G29" s="744" t="s">
        <v>675</v>
      </c>
      <c r="I29" s="746">
        <v>0</v>
      </c>
    </row>
    <row r="30" spans="1:9" s="721" customFormat="1" ht="15.75">
      <c r="A30" s="600"/>
      <c r="B30" s="600"/>
      <c r="C30" s="600"/>
      <c r="D30" s="742"/>
      <c r="E30" s="609"/>
      <c r="F30" s="743"/>
      <c r="G30" s="744" t="s">
        <v>675</v>
      </c>
      <c r="I30" s="746">
        <v>0</v>
      </c>
    </row>
    <row r="31" spans="1:9" s="721" customFormat="1" ht="15.75">
      <c r="A31" s="600"/>
      <c r="B31" s="600"/>
      <c r="C31" s="600"/>
      <c r="D31" s="742"/>
      <c r="E31" s="609"/>
      <c r="F31" s="743"/>
      <c r="G31" s="744" t="s">
        <v>675</v>
      </c>
      <c r="I31" s="746">
        <v>0</v>
      </c>
    </row>
    <row r="32" spans="1:9" s="721" customFormat="1" ht="15.75">
      <c r="A32" s="600"/>
      <c r="B32" s="600"/>
      <c r="C32" s="600"/>
      <c r="D32" s="742"/>
      <c r="E32" s="609"/>
      <c r="F32" s="743"/>
      <c r="G32" s="744" t="s">
        <v>675</v>
      </c>
      <c r="I32" s="746">
        <v>0</v>
      </c>
    </row>
    <row r="33" spans="1:9" s="721" customFormat="1" ht="15.75">
      <c r="A33" s="600"/>
      <c r="B33" s="600"/>
      <c r="C33" s="600"/>
      <c r="D33" s="742"/>
      <c r="E33" s="609"/>
      <c r="F33" s="743"/>
      <c r="G33" s="744" t="s">
        <v>675</v>
      </c>
      <c r="I33" s="746">
        <v>0</v>
      </c>
    </row>
    <row r="34" spans="1:9" s="721" customFormat="1" ht="15.75">
      <c r="A34" s="600"/>
      <c r="B34" s="600"/>
      <c r="C34" s="600"/>
      <c r="D34" s="742"/>
      <c r="E34" s="609"/>
      <c r="F34" s="743"/>
      <c r="G34" s="744" t="s">
        <v>675</v>
      </c>
      <c r="I34" s="746">
        <v>0</v>
      </c>
    </row>
    <row r="35" spans="1:9" s="721" customFormat="1" ht="15.75">
      <c r="A35" s="600"/>
      <c r="B35" s="600"/>
      <c r="C35" s="600"/>
      <c r="D35" s="742"/>
      <c r="E35" s="609"/>
      <c r="F35" s="743"/>
      <c r="G35" s="744" t="s">
        <v>675</v>
      </c>
      <c r="I35" s="746">
        <v>0</v>
      </c>
    </row>
    <row r="36" spans="1:9" s="721" customFormat="1" ht="15.75">
      <c r="A36" s="600"/>
      <c r="B36" s="600"/>
      <c r="C36" s="600"/>
      <c r="D36" s="742"/>
      <c r="E36" s="609"/>
      <c r="F36" s="743"/>
      <c r="G36" s="744" t="s">
        <v>675</v>
      </c>
      <c r="I36" s="746">
        <v>0</v>
      </c>
    </row>
    <row r="37" spans="1:9" s="721" customFormat="1" ht="15.75">
      <c r="A37" s="600"/>
      <c r="B37" s="600"/>
      <c r="C37" s="600"/>
      <c r="D37" s="742"/>
      <c r="E37" s="609"/>
      <c r="F37" s="743"/>
      <c r="G37" s="744" t="s">
        <v>675</v>
      </c>
      <c r="I37" s="746">
        <v>0</v>
      </c>
    </row>
    <row r="38" spans="1:9" s="721" customFormat="1" ht="15.75">
      <c r="A38" s="600"/>
      <c r="B38" s="600"/>
      <c r="C38" s="600"/>
      <c r="D38" s="742"/>
      <c r="E38" s="609"/>
      <c r="F38" s="743"/>
      <c r="G38" s="744" t="s">
        <v>675</v>
      </c>
      <c r="I38" s="746">
        <v>0</v>
      </c>
    </row>
    <row r="39" spans="1:9" s="721" customFormat="1" ht="15.75">
      <c r="A39" s="600"/>
      <c r="B39" s="600"/>
      <c r="C39" s="600"/>
      <c r="D39" s="742"/>
      <c r="E39" s="609"/>
      <c r="F39" s="743"/>
      <c r="G39" s="744" t="s">
        <v>675</v>
      </c>
      <c r="I39" s="746">
        <v>0</v>
      </c>
    </row>
    <row r="40" spans="1:9" s="721" customFormat="1" ht="15.75">
      <c r="A40" s="600"/>
      <c r="B40" s="600"/>
      <c r="C40" s="600"/>
      <c r="D40" s="742"/>
      <c r="E40" s="609"/>
      <c r="F40" s="743"/>
      <c r="G40" s="744" t="s">
        <v>675</v>
      </c>
      <c r="I40" s="746">
        <v>0</v>
      </c>
    </row>
    <row r="41" spans="1:9" s="721" customFormat="1" ht="15.75">
      <c r="A41" s="600"/>
      <c r="B41" s="600"/>
      <c r="C41" s="600"/>
      <c r="D41" s="742"/>
      <c r="E41" s="609"/>
      <c r="F41" s="743"/>
      <c r="G41" s="744" t="s">
        <v>675</v>
      </c>
      <c r="I41" s="746">
        <v>0</v>
      </c>
    </row>
    <row r="42" spans="1:9" s="721" customFormat="1" ht="15.75">
      <c r="A42" s="600"/>
      <c r="B42" s="600"/>
      <c r="C42" s="600"/>
      <c r="D42" s="742"/>
      <c r="E42" s="609"/>
      <c r="F42" s="743"/>
      <c r="G42" s="744" t="s">
        <v>675</v>
      </c>
      <c r="I42" s="746">
        <v>0</v>
      </c>
    </row>
    <row r="43" spans="1:9" s="721" customFormat="1" ht="15.75">
      <c r="A43" s="600"/>
      <c r="B43" s="600"/>
      <c r="C43" s="600"/>
      <c r="D43" s="742"/>
      <c r="E43" s="609"/>
      <c r="F43" s="743"/>
      <c r="G43" s="744" t="s">
        <v>675</v>
      </c>
      <c r="I43" s="746">
        <v>0</v>
      </c>
    </row>
    <row r="44" spans="1:9" s="721" customFormat="1" ht="15.75">
      <c r="A44" s="600"/>
      <c r="B44" s="600"/>
      <c r="C44" s="600"/>
      <c r="D44" s="742"/>
      <c r="E44" s="609"/>
      <c r="F44" s="743"/>
      <c r="G44" s="744" t="s">
        <v>675</v>
      </c>
      <c r="I44" s="746">
        <v>0</v>
      </c>
    </row>
    <row r="45" spans="1:9" s="721" customFormat="1" ht="15.75">
      <c r="A45" s="600"/>
      <c r="B45" s="600"/>
      <c r="C45" s="600"/>
      <c r="D45" s="742"/>
      <c r="E45" s="609"/>
      <c r="F45" s="743"/>
      <c r="G45" s="744" t="s">
        <v>675</v>
      </c>
      <c r="I45" s="746">
        <v>0</v>
      </c>
    </row>
    <row r="46" spans="1:9" s="721" customFormat="1" ht="15.75">
      <c r="A46" s="600"/>
      <c r="B46" s="600"/>
      <c r="C46" s="600"/>
      <c r="D46" s="742"/>
      <c r="E46" s="609"/>
      <c r="F46" s="743"/>
      <c r="G46" s="744" t="s">
        <v>675</v>
      </c>
      <c r="I46" s="746">
        <v>0</v>
      </c>
    </row>
    <row r="47" spans="1:9" s="721" customFormat="1" ht="15.75">
      <c r="A47" s="600"/>
      <c r="B47" s="600"/>
      <c r="C47" s="600"/>
      <c r="D47" s="742"/>
      <c r="E47" s="609"/>
      <c r="F47" s="743"/>
      <c r="G47" s="744" t="s">
        <v>675</v>
      </c>
      <c r="I47" s="746">
        <v>0</v>
      </c>
    </row>
    <row r="48" spans="1:9" s="721" customFormat="1" ht="15.75">
      <c r="A48" s="600"/>
      <c r="B48" s="600"/>
      <c r="C48" s="600"/>
      <c r="D48" s="742"/>
      <c r="E48" s="609"/>
      <c r="F48" s="743"/>
      <c r="G48" s="744" t="s">
        <v>675</v>
      </c>
      <c r="I48" s="746">
        <v>0</v>
      </c>
    </row>
    <row r="49" spans="1:9" s="721" customFormat="1" ht="15.75">
      <c r="A49" s="600"/>
      <c r="B49" s="600"/>
      <c r="C49" s="600"/>
      <c r="D49" s="742"/>
      <c r="F49" s="743"/>
      <c r="G49" s="744" t="s">
        <v>675</v>
      </c>
      <c r="I49" s="746">
        <v>0</v>
      </c>
    </row>
    <row r="50" spans="1:9" s="721" customFormat="1" ht="15.75">
      <c r="A50" s="600"/>
      <c r="B50" s="600"/>
      <c r="C50" s="600"/>
      <c r="D50" s="742"/>
      <c r="E50" s="711"/>
      <c r="F50" s="743"/>
      <c r="G50" s="744" t="s">
        <v>675</v>
      </c>
      <c r="I50" s="746">
        <v>0</v>
      </c>
    </row>
    <row r="51" spans="1:9" s="721" customFormat="1" ht="15.75">
      <c r="A51" s="600"/>
      <c r="B51" s="600"/>
      <c r="C51" s="600"/>
      <c r="D51" s="742"/>
      <c r="E51" s="711"/>
      <c r="F51" s="743"/>
      <c r="G51" s="744" t="s">
        <v>675</v>
      </c>
      <c r="I51" s="746">
        <v>0</v>
      </c>
    </row>
    <row r="52" spans="1:9" s="721" customFormat="1" ht="15.75">
      <c r="A52" s="600"/>
      <c r="B52" s="600"/>
      <c r="C52" s="600"/>
      <c r="D52" s="742"/>
      <c r="E52" s="711"/>
      <c r="F52" s="743"/>
      <c r="G52" s="744" t="s">
        <v>675</v>
      </c>
      <c r="I52" s="746">
        <v>0</v>
      </c>
    </row>
    <row r="53" spans="1:9" s="721" customFormat="1" ht="15.75">
      <c r="A53" s="600"/>
      <c r="B53" s="600"/>
      <c r="C53" s="600"/>
      <c r="D53" s="742"/>
      <c r="E53" s="711"/>
      <c r="F53" s="743"/>
      <c r="G53" s="744" t="s">
        <v>675</v>
      </c>
      <c r="I53" s="746">
        <v>0</v>
      </c>
    </row>
    <row r="54" spans="1:9" s="721" customFormat="1" ht="15.75">
      <c r="A54" s="600"/>
      <c r="B54" s="600"/>
      <c r="C54" s="600"/>
      <c r="D54" s="742"/>
      <c r="E54" s="711"/>
      <c r="F54" s="743"/>
      <c r="G54" s="744" t="s">
        <v>675</v>
      </c>
      <c r="I54" s="746">
        <v>0</v>
      </c>
    </row>
    <row r="55" spans="1:9" s="721" customFormat="1" ht="15.75">
      <c r="A55" s="600"/>
      <c r="B55" s="600"/>
      <c r="C55" s="600"/>
      <c r="D55" s="742"/>
      <c r="E55" s="711"/>
      <c r="F55" s="743"/>
      <c r="G55" s="744" t="s">
        <v>675</v>
      </c>
      <c r="I55" s="746">
        <v>0</v>
      </c>
    </row>
    <row r="56" spans="1:9" s="721" customFormat="1" ht="15.75">
      <c r="A56" s="600"/>
      <c r="B56" s="600"/>
      <c r="C56" s="600"/>
      <c r="D56" s="742"/>
      <c r="E56" s="711"/>
      <c r="F56" s="743"/>
      <c r="G56" s="744" t="s">
        <v>675</v>
      </c>
      <c r="I56" s="746">
        <v>0</v>
      </c>
    </row>
    <row r="57" spans="1:9" s="721" customFormat="1" ht="15.75">
      <c r="A57" s="600"/>
      <c r="B57" s="600"/>
      <c r="C57" s="600"/>
      <c r="D57" s="742"/>
      <c r="E57" s="711"/>
      <c r="F57" s="743"/>
      <c r="G57" s="744" t="s">
        <v>675</v>
      </c>
      <c r="I57" s="746">
        <v>0</v>
      </c>
    </row>
    <row r="58" spans="1:9" s="721" customFormat="1" ht="15.75">
      <c r="A58" s="600"/>
      <c r="B58" s="600"/>
      <c r="C58" s="600"/>
      <c r="D58" s="742"/>
      <c r="E58" s="609"/>
      <c r="F58" s="743"/>
      <c r="G58" s="744" t="s">
        <v>675</v>
      </c>
      <c r="I58" s="746">
        <v>0</v>
      </c>
    </row>
    <row r="59" spans="1:9" s="721" customFormat="1" ht="15.75">
      <c r="A59" s="600"/>
      <c r="B59" s="600"/>
      <c r="C59" s="600"/>
      <c r="D59" s="742"/>
      <c r="E59" s="711"/>
      <c r="F59" s="743"/>
      <c r="G59" s="744" t="s">
        <v>675</v>
      </c>
      <c r="I59" s="746">
        <v>0</v>
      </c>
    </row>
    <row r="60" spans="1:9" s="721" customFormat="1" ht="15.75">
      <c r="D60" s="742"/>
      <c r="E60" s="711"/>
      <c r="F60" s="743"/>
      <c r="G60" s="744" t="s">
        <v>675</v>
      </c>
      <c r="I60" s="746">
        <v>0</v>
      </c>
    </row>
    <row r="61" spans="1:9" s="721" customFormat="1" ht="15.75">
      <c r="D61" s="742"/>
      <c r="E61" s="711"/>
      <c r="F61" s="743"/>
      <c r="G61" s="744" t="s">
        <v>675</v>
      </c>
      <c r="I61" s="746">
        <v>0</v>
      </c>
    </row>
    <row r="62" spans="1:9" s="721" customFormat="1" ht="15.75">
      <c r="D62" s="742"/>
      <c r="E62" s="711"/>
      <c r="F62" s="743"/>
      <c r="G62" s="744" t="s">
        <v>675</v>
      </c>
      <c r="I62" s="746">
        <v>0</v>
      </c>
    </row>
    <row r="63" spans="1:9" s="721" customFormat="1" ht="15.75">
      <c r="D63" s="742"/>
      <c r="E63" s="711"/>
      <c r="F63" s="743"/>
      <c r="G63" s="744" t="s">
        <v>675</v>
      </c>
      <c r="I63" s="746">
        <v>0</v>
      </c>
    </row>
    <row r="64" spans="1:9" s="721" customFormat="1" ht="15.75">
      <c r="D64" s="742"/>
      <c r="E64" s="711"/>
      <c r="F64" s="743"/>
      <c r="G64" s="744" t="s">
        <v>675</v>
      </c>
      <c r="I64" s="746">
        <v>0</v>
      </c>
    </row>
    <row r="65" spans="4:9" ht="15.75">
      <c r="D65" s="732"/>
      <c r="E65" s="711"/>
      <c r="F65" s="747"/>
      <c r="G65" s="744" t="s">
        <v>675</v>
      </c>
      <c r="I65" s="746">
        <v>0</v>
      </c>
    </row>
    <row r="66" spans="4:9" ht="15.75">
      <c r="D66" s="732"/>
      <c r="E66" s="711"/>
      <c r="F66" s="747"/>
      <c r="G66" s="744" t="s">
        <v>675</v>
      </c>
      <c r="I66" s="746">
        <v>0</v>
      </c>
    </row>
    <row r="67" spans="4:9" ht="15.75">
      <c r="D67" s="732"/>
      <c r="E67" s="711"/>
      <c r="F67" s="747"/>
      <c r="G67" s="744" t="s">
        <v>675</v>
      </c>
      <c r="I67" s="746">
        <v>0</v>
      </c>
    </row>
    <row r="68" spans="4:9" ht="15.75">
      <c r="D68" s="732"/>
      <c r="E68" s="711"/>
      <c r="F68" s="747"/>
      <c r="G68" s="744" t="s">
        <v>675</v>
      </c>
      <c r="I68" s="746">
        <v>0</v>
      </c>
    </row>
    <row r="69" spans="4:9" ht="15.75">
      <c r="D69" s="732"/>
      <c r="E69" s="711"/>
      <c r="F69" s="747"/>
      <c r="G69" s="744" t="s">
        <v>675</v>
      </c>
      <c r="I69" s="746">
        <v>0</v>
      </c>
    </row>
    <row r="70" spans="4:9" ht="15.75">
      <c r="D70" s="732"/>
      <c r="E70" s="711"/>
      <c r="F70" s="747"/>
      <c r="G70" s="744" t="s">
        <v>675</v>
      </c>
      <c r="I70" s="746">
        <v>0</v>
      </c>
    </row>
    <row r="71" spans="4:9" ht="15.75">
      <c r="D71" s="732"/>
      <c r="E71" s="711"/>
      <c r="F71" s="747"/>
      <c r="G71" s="744" t="s">
        <v>675</v>
      </c>
      <c r="I71" s="746">
        <v>0</v>
      </c>
    </row>
    <row r="72" spans="4:9" ht="15.75">
      <c r="D72" s="732"/>
      <c r="E72" s="711"/>
      <c r="F72" s="747"/>
      <c r="G72" s="744" t="s">
        <v>675</v>
      </c>
      <c r="I72" s="746">
        <v>0</v>
      </c>
    </row>
    <row r="73" spans="4:9" ht="15.75">
      <c r="D73" s="732"/>
      <c r="E73" s="711"/>
      <c r="F73" s="747"/>
      <c r="G73" s="744" t="s">
        <v>675</v>
      </c>
      <c r="I73" s="746">
        <v>0</v>
      </c>
    </row>
    <row r="74" spans="4:9" ht="15.75">
      <c r="D74" s="732"/>
      <c r="E74" s="711"/>
      <c r="F74" s="747"/>
      <c r="G74" s="744" t="s">
        <v>675</v>
      </c>
      <c r="I74" s="746">
        <v>0</v>
      </c>
    </row>
    <row r="75" spans="4:9" ht="15.75">
      <c r="D75" s="732"/>
      <c r="E75" s="711"/>
      <c r="F75" s="747"/>
      <c r="G75" s="744" t="s">
        <v>675</v>
      </c>
      <c r="I75" s="746">
        <v>0</v>
      </c>
    </row>
    <row r="76" spans="4:9" ht="15.75">
      <c r="D76" s="732"/>
      <c r="E76" s="711"/>
      <c r="F76" s="747"/>
      <c r="G76" s="744" t="s">
        <v>675</v>
      </c>
      <c r="I76" s="746">
        <v>0</v>
      </c>
    </row>
    <row r="77" spans="4:9" ht="15.75">
      <c r="D77" s="732"/>
      <c r="E77" s="711"/>
      <c r="F77" s="747"/>
      <c r="G77" s="744" t="s">
        <v>675</v>
      </c>
      <c r="I77" s="746">
        <v>0</v>
      </c>
    </row>
    <row r="78" spans="4:9" ht="15.75">
      <c r="D78" s="732"/>
      <c r="E78" s="711"/>
      <c r="F78" s="747"/>
      <c r="G78" s="744" t="s">
        <v>675</v>
      </c>
      <c r="I78" s="746">
        <v>0</v>
      </c>
    </row>
    <row r="79" spans="4:9" ht="15.75">
      <c r="D79" s="732"/>
      <c r="E79" s="711"/>
      <c r="F79" s="747"/>
      <c r="G79" s="744" t="s">
        <v>675</v>
      </c>
      <c r="I79" s="746">
        <v>0</v>
      </c>
    </row>
    <row r="80" spans="4:9" ht="15.75">
      <c r="D80" s="732"/>
      <c r="E80" s="711"/>
      <c r="F80" s="747"/>
      <c r="G80" s="744" t="s">
        <v>675</v>
      </c>
      <c r="I80" s="746">
        <v>0</v>
      </c>
    </row>
    <row r="81" spans="4:9" ht="15.75">
      <c r="D81" s="732"/>
      <c r="E81" s="711"/>
      <c r="F81" s="747"/>
      <c r="G81" s="744" t="s">
        <v>675</v>
      </c>
      <c r="I81" s="746">
        <v>0</v>
      </c>
    </row>
    <row r="82" spans="4:9" ht="15.75">
      <c r="D82" s="732"/>
      <c r="E82" s="711"/>
      <c r="F82" s="747"/>
      <c r="G82" s="744" t="s">
        <v>675</v>
      </c>
      <c r="I82" s="746">
        <v>0</v>
      </c>
    </row>
    <row r="83" spans="4:9" ht="15.75">
      <c r="D83" s="732"/>
      <c r="E83" s="711"/>
      <c r="F83" s="747"/>
      <c r="G83" s="744" t="s">
        <v>675</v>
      </c>
      <c r="I83" s="746">
        <v>0</v>
      </c>
    </row>
    <row r="84" spans="4:9" ht="15.75">
      <c r="D84" s="732"/>
      <c r="E84" s="711"/>
      <c r="F84" s="747"/>
      <c r="G84" s="744" t="s">
        <v>675</v>
      </c>
      <c r="I84" s="746">
        <v>0</v>
      </c>
    </row>
    <row r="85" spans="4:9" ht="15.75">
      <c r="D85" s="732"/>
      <c r="E85" s="711"/>
      <c r="F85" s="747"/>
      <c r="G85" s="744" t="s">
        <v>675</v>
      </c>
      <c r="I85" s="746">
        <v>0</v>
      </c>
    </row>
    <row r="86" spans="4:9" ht="15.75">
      <c r="D86" s="732"/>
      <c r="E86" s="711"/>
      <c r="F86" s="747"/>
      <c r="G86" s="744" t="s">
        <v>675</v>
      </c>
      <c r="I86" s="746">
        <v>0</v>
      </c>
    </row>
    <row r="87" spans="4:9" ht="15.75">
      <c r="D87" s="732"/>
      <c r="E87" s="711"/>
      <c r="F87" s="747"/>
      <c r="G87" s="744" t="s">
        <v>675</v>
      </c>
      <c r="I87" s="746">
        <v>0</v>
      </c>
    </row>
    <row r="88" spans="4:9" ht="15.75">
      <c r="D88" s="732"/>
      <c r="E88" s="711"/>
      <c r="F88" s="747"/>
      <c r="G88" s="744" t="s">
        <v>675</v>
      </c>
      <c r="I88" s="746">
        <v>0</v>
      </c>
    </row>
    <row r="89" spans="4:9" ht="15.75">
      <c r="D89" s="732"/>
      <c r="E89" s="711"/>
      <c r="F89" s="747"/>
      <c r="G89" s="744" t="s">
        <v>675</v>
      </c>
      <c r="I89" s="746">
        <v>0</v>
      </c>
    </row>
    <row r="90" spans="4:9" ht="15.75">
      <c r="D90" s="732"/>
      <c r="E90" s="711"/>
      <c r="F90" s="747"/>
      <c r="G90" s="744" t="s">
        <v>675</v>
      </c>
      <c r="I90" s="746">
        <v>0</v>
      </c>
    </row>
    <row r="91" spans="4:9" ht="15.75">
      <c r="D91" s="732"/>
      <c r="E91" s="711"/>
      <c r="F91" s="747"/>
      <c r="G91" s="744" t="s">
        <v>675</v>
      </c>
      <c r="I91" s="746">
        <v>0</v>
      </c>
    </row>
    <row r="92" spans="4:9" ht="15.75">
      <c r="D92" s="732"/>
      <c r="E92" s="711"/>
      <c r="F92" s="747"/>
      <c r="G92" s="744" t="s">
        <v>675</v>
      </c>
      <c r="I92" s="746">
        <v>0</v>
      </c>
    </row>
    <row r="93" spans="4:9" ht="15.75">
      <c r="D93" s="732"/>
      <c r="E93" s="711"/>
      <c r="F93" s="747"/>
      <c r="G93" s="744" t="s">
        <v>675</v>
      </c>
      <c r="I93" s="746">
        <v>0</v>
      </c>
    </row>
    <row r="94" spans="4:9" ht="15.75">
      <c r="D94" s="732"/>
      <c r="E94" s="711"/>
      <c r="F94" s="747"/>
      <c r="G94" s="744" t="s">
        <v>675</v>
      </c>
      <c r="I94" s="746">
        <v>0</v>
      </c>
    </row>
    <row r="95" spans="4:9" ht="15.75">
      <c r="D95" s="732"/>
      <c r="E95" s="711"/>
      <c r="F95" s="747"/>
      <c r="G95" s="744" t="s">
        <v>675</v>
      </c>
      <c r="I95" s="746">
        <v>0</v>
      </c>
    </row>
    <row r="96" spans="4:9" ht="15.75">
      <c r="D96" s="732"/>
      <c r="E96" s="711"/>
      <c r="F96" s="747"/>
      <c r="G96" s="744" t="s">
        <v>675</v>
      </c>
      <c r="I96" s="746">
        <v>0</v>
      </c>
    </row>
    <row r="97" spans="4:9" ht="15.75">
      <c r="D97" s="732"/>
      <c r="E97" s="711"/>
      <c r="F97" s="747"/>
      <c r="G97" s="744" t="s">
        <v>675</v>
      </c>
      <c r="I97" s="746">
        <v>0</v>
      </c>
    </row>
    <row r="98" spans="4:9" ht="15.75">
      <c r="D98" s="732"/>
      <c r="E98" s="711"/>
      <c r="F98" s="747"/>
      <c r="G98" s="744" t="s">
        <v>675</v>
      </c>
      <c r="I98" s="746">
        <v>0</v>
      </c>
    </row>
    <row r="99" spans="4:9" ht="15.75">
      <c r="D99" s="732"/>
      <c r="E99" s="711"/>
      <c r="F99" s="747"/>
      <c r="G99" s="744" t="s">
        <v>675</v>
      </c>
      <c r="I99" s="746">
        <v>0</v>
      </c>
    </row>
    <row r="100" spans="4:9" ht="15.75">
      <c r="D100" s="732"/>
      <c r="E100" s="711"/>
      <c r="F100" s="747"/>
      <c r="G100" s="744" t="s">
        <v>675</v>
      </c>
      <c r="I100" s="746">
        <v>0</v>
      </c>
    </row>
    <row r="101" spans="4:9" ht="15.75">
      <c r="D101" s="732"/>
      <c r="E101" s="711"/>
      <c r="F101" s="747"/>
      <c r="G101" s="744" t="s">
        <v>675</v>
      </c>
      <c r="I101" s="746">
        <v>0</v>
      </c>
    </row>
    <row r="102" spans="4:9">
      <c r="D102" s="732"/>
      <c r="E102" s="711"/>
      <c r="F102" s="747"/>
      <c r="G102" s="748"/>
      <c r="I102" s="746">
        <v>0</v>
      </c>
    </row>
    <row r="103" spans="4:9">
      <c r="D103" s="732"/>
      <c r="E103" s="711"/>
      <c r="F103" s="747"/>
      <c r="G103" s="748"/>
      <c r="I103" s="746">
        <v>0</v>
      </c>
    </row>
    <row r="104" spans="4:9">
      <c r="D104" s="732"/>
      <c r="E104" s="711"/>
      <c r="F104" s="747"/>
      <c r="G104" s="748"/>
      <c r="I104" s="746">
        <v>0</v>
      </c>
    </row>
    <row r="105" spans="4:9">
      <c r="D105" s="732"/>
      <c r="E105" s="711"/>
      <c r="F105" s="747"/>
      <c r="G105" s="748"/>
      <c r="I105" s="746">
        <v>0</v>
      </c>
    </row>
    <row r="106" spans="4:9">
      <c r="D106" s="732"/>
      <c r="E106" s="711"/>
      <c r="F106" s="747"/>
      <c r="G106" s="748"/>
      <c r="I106" s="746">
        <v>0</v>
      </c>
    </row>
    <row r="107" spans="4:9">
      <c r="D107" s="732"/>
      <c r="E107" s="711"/>
      <c r="F107" s="747"/>
      <c r="G107" s="748"/>
      <c r="I107" s="746">
        <v>0</v>
      </c>
    </row>
    <row r="108" spans="4:9">
      <c r="D108" s="733"/>
      <c r="E108" s="710"/>
      <c r="F108" s="749"/>
      <c r="G108" s="750"/>
      <c r="I108" s="751">
        <v>0</v>
      </c>
    </row>
    <row r="109" spans="4:9">
      <c r="F109" s="550"/>
    </row>
    <row r="110" spans="4:9">
      <c r="F110" s="550"/>
    </row>
    <row r="111" spans="4:9">
      <c r="F111" s="550"/>
    </row>
    <row r="112" spans="4:9">
      <c r="F112" s="550"/>
    </row>
    <row r="113" spans="6:6">
      <c r="F113" s="550"/>
    </row>
    <row r="114" spans="6:6">
      <c r="F114" s="550"/>
    </row>
    <row r="115" spans="6:6">
      <c r="F115" s="550"/>
    </row>
    <row r="116" spans="6:6">
      <c r="F116" s="550"/>
    </row>
    <row r="117" spans="6:6">
      <c r="F117" s="550"/>
    </row>
    <row r="118" spans="6:6">
      <c r="F118" s="550"/>
    </row>
    <row r="119" spans="6:6">
      <c r="F119" s="550"/>
    </row>
    <row r="120" spans="6:6">
      <c r="F120" s="550"/>
    </row>
    <row r="121" spans="6:6">
      <c r="F121" s="550"/>
    </row>
    <row r="122" spans="6:6">
      <c r="F122" s="550"/>
    </row>
    <row r="123" spans="6:6">
      <c r="F123" s="550"/>
    </row>
    <row r="124" spans="6:6">
      <c r="F124" s="550"/>
    </row>
    <row r="125" spans="6:6">
      <c r="F125" s="550"/>
    </row>
    <row r="126" spans="6:6">
      <c r="F126" s="550"/>
    </row>
    <row r="127" spans="6:6">
      <c r="F127" s="550"/>
    </row>
    <row r="128" spans="6:6">
      <c r="F128" s="550"/>
    </row>
    <row r="129" spans="6:6">
      <c r="F129" s="550"/>
    </row>
    <row r="130" spans="6:6">
      <c r="F130" s="550"/>
    </row>
    <row r="131" spans="6:6">
      <c r="F131" s="550"/>
    </row>
    <row r="132" spans="6:6">
      <c r="F132" s="550"/>
    </row>
    <row r="133" spans="6:6">
      <c r="F133" s="550"/>
    </row>
    <row r="134" spans="6:6">
      <c r="F134" s="550"/>
    </row>
    <row r="135" spans="6:6">
      <c r="F135" s="550"/>
    </row>
    <row r="136" spans="6:6">
      <c r="F136" s="550"/>
    </row>
    <row r="137" spans="6:6">
      <c r="F137" s="550"/>
    </row>
    <row r="138" spans="6:6">
      <c r="F138" s="550"/>
    </row>
    <row r="139" spans="6:6">
      <c r="F139" s="550"/>
    </row>
    <row r="140" spans="6:6">
      <c r="F140" s="550"/>
    </row>
    <row r="141" spans="6:6">
      <c r="F141" s="550"/>
    </row>
    <row r="142" spans="6:6">
      <c r="F142" s="550"/>
    </row>
    <row r="143" spans="6:6">
      <c r="F143" s="550"/>
    </row>
    <row r="144" spans="6:6">
      <c r="F144" s="550"/>
    </row>
    <row r="145" spans="6:6">
      <c r="F145" s="550"/>
    </row>
    <row r="146" spans="6:6">
      <c r="F146" s="550"/>
    </row>
    <row r="147" spans="6:6">
      <c r="F147" s="550"/>
    </row>
  </sheetData>
  <conditionalFormatting sqref="F11:F96">
    <cfRule type="cellIs" dxfId="25" priority="10" stopIfTrue="1" operator="notEqual">
      <formula>0</formula>
    </cfRule>
  </conditionalFormatting>
  <conditionalFormatting sqref="G6">
    <cfRule type="cellIs" dxfId="24" priority="8" stopIfTrue="1" operator="equal">
      <formula>0</formula>
    </cfRule>
    <cfRule type="cellIs" dxfId="23" priority="9" stopIfTrue="1" operator="notEqual">
      <formula>0</formula>
    </cfRule>
  </conditionalFormatting>
  <conditionalFormatting sqref="G11:G108">
    <cfRule type="cellIs" dxfId="22" priority="6" stopIfTrue="1" operator="equal">
      <formula>"Y"</formula>
    </cfRule>
    <cfRule type="cellIs" dxfId="21" priority="7" stopIfTrue="1" operator="equal">
      <formula>"N"</formula>
    </cfRule>
  </conditionalFormatting>
  <conditionalFormatting sqref="G4">
    <cfRule type="cellIs" dxfId="20" priority="4" stopIfTrue="1" operator="equal">
      <formula>0</formula>
    </cfRule>
    <cfRule type="cellIs" dxfId="19" priority="5" stopIfTrue="1" operator="greaterThan">
      <formula>0</formula>
    </cfRule>
  </conditionalFormatting>
  <conditionalFormatting sqref="G5">
    <cfRule type="cellIs" dxfId="18" priority="2" stopIfTrue="1" operator="equal">
      <formula>"ok"</formula>
    </cfRule>
    <cfRule type="cellIs" dxfId="17" priority="3" stopIfTrue="1" operator="notEqual">
      <formula>"ok"</formula>
    </cfRule>
  </conditionalFormatting>
  <conditionalFormatting sqref="I11:I108">
    <cfRule type="cellIs" dxfId="16" priority="1" stopIfTrue="1" operator="notEqual">
      <formula>0</formula>
    </cfRule>
  </conditionalFormatting>
  <dataValidations count="1">
    <dataValidation type="list" allowBlank="1" showInputMessage="1" showErrorMessage="1" sqref="G11:G101">
      <formula1>"Y,N"</formula1>
    </dataValidation>
  </dataValidations>
  <pageMargins left="0.75" right="0.75" top="1" bottom="1" header="0.5" footer="0.5"/>
  <pageSetup orientation="portrait" r:id="rId1"/>
  <headerFooter alignWithMargins="0"/>
</worksheet>
</file>

<file path=xl/worksheets/sheet16.xml><?xml version="1.0" encoding="utf-8"?>
<worksheet xmlns="http://schemas.openxmlformats.org/spreadsheetml/2006/main" xmlns:r="http://schemas.openxmlformats.org/officeDocument/2006/relationships">
  <sheetPr codeName="Sheet109"/>
  <dimension ref="A1:IV322"/>
  <sheetViews>
    <sheetView zoomScale="70" zoomScaleNormal="70" workbookViewId="0">
      <selection sqref="A1:XFD1048576"/>
    </sheetView>
  </sheetViews>
  <sheetFormatPr defaultRowHeight="15"/>
  <cols>
    <col min="1" max="2" width="8.5703125" style="531" customWidth="1"/>
    <col min="3" max="4" width="10.7109375" style="2" customWidth="1"/>
    <col min="5" max="5" width="7.5703125" style="2" customWidth="1"/>
    <col min="6" max="6" width="5.42578125" style="2" customWidth="1"/>
    <col min="7" max="7" width="48" style="2" bestFit="1" customWidth="1"/>
    <col min="8" max="12" width="12.42578125" style="2" customWidth="1"/>
    <col min="13" max="18" width="1.7109375" style="2" customWidth="1"/>
    <col min="19" max="19" width="15.85546875" style="2" customWidth="1"/>
    <col min="20" max="20" width="19.5703125" style="2" customWidth="1"/>
    <col min="21" max="21" width="19" style="2" customWidth="1"/>
    <col min="22" max="22" width="17.140625" style="2" customWidth="1"/>
    <col min="23" max="23" width="19.5703125" style="2" customWidth="1"/>
    <col min="24" max="27" width="17.140625" style="2" customWidth="1"/>
    <col min="28" max="28" width="20.7109375" style="2" customWidth="1"/>
    <col min="29" max="29" width="20.28515625" style="2" customWidth="1"/>
    <col min="30" max="30" width="17.7109375" style="2" customWidth="1"/>
    <col min="31" max="48" width="17.140625" style="2" customWidth="1"/>
    <col min="49" max="16384" width="9.140625" style="2"/>
  </cols>
  <sheetData>
    <row r="1" spans="1:48" ht="33">
      <c r="A1" s="528" t="s">
        <v>3</v>
      </c>
      <c r="B1" s="529" t="s">
        <v>4</v>
      </c>
      <c r="D1" s="752" t="s">
        <v>683</v>
      </c>
    </row>
    <row r="3" spans="1:48">
      <c r="A3" s="531" t="s">
        <v>5</v>
      </c>
    </row>
    <row r="4" spans="1:48" ht="15.75">
      <c r="A4" s="533">
        <v>0</v>
      </c>
      <c r="B4" s="753" t="s">
        <v>684</v>
      </c>
      <c r="C4" s="555"/>
      <c r="D4" s="555"/>
      <c r="E4" s="555"/>
      <c r="F4" s="555"/>
      <c r="G4" s="538" t="s">
        <v>685</v>
      </c>
      <c r="H4" s="754">
        <v>1990</v>
      </c>
      <c r="I4" s="754">
        <v>1991</v>
      </c>
      <c r="J4" s="754">
        <v>1992</v>
      </c>
      <c r="K4" s="754">
        <v>1993</v>
      </c>
      <c r="L4" s="754">
        <v>1994</v>
      </c>
      <c r="M4" s="754">
        <v>1995</v>
      </c>
      <c r="N4" s="754">
        <v>1996</v>
      </c>
      <c r="O4" s="754">
        <v>1997</v>
      </c>
      <c r="P4" s="754">
        <v>1998</v>
      </c>
      <c r="Q4" s="754">
        <v>1999</v>
      </c>
      <c r="R4" s="754">
        <v>2000</v>
      </c>
      <c r="S4" s="754">
        <v>2001</v>
      </c>
      <c r="T4" s="754">
        <v>2002</v>
      </c>
      <c r="U4" s="754">
        <v>2003</v>
      </c>
      <c r="V4" s="754">
        <v>2004</v>
      </c>
      <c r="W4" s="754">
        <v>2005</v>
      </c>
      <c r="X4" s="754">
        <v>2006</v>
      </c>
      <c r="Y4" s="754">
        <v>2007</v>
      </c>
      <c r="Z4" s="754">
        <v>2008</v>
      </c>
      <c r="AA4" s="754">
        <v>2009</v>
      </c>
      <c r="AB4" s="754">
        <v>2010</v>
      </c>
      <c r="AC4" s="754">
        <v>2011</v>
      </c>
      <c r="AD4" s="754">
        <v>2012</v>
      </c>
      <c r="AE4" s="754">
        <v>2013</v>
      </c>
      <c r="AF4" s="754">
        <v>2014</v>
      </c>
      <c r="AG4" s="754">
        <v>2015</v>
      </c>
      <c r="AH4" s="754">
        <v>2016</v>
      </c>
      <c r="AI4" s="754">
        <v>2017</v>
      </c>
      <c r="AJ4" s="754">
        <v>2018</v>
      </c>
      <c r="AK4" s="754">
        <v>2019</v>
      </c>
      <c r="AL4" s="754">
        <v>2020</v>
      </c>
      <c r="AM4" s="754">
        <v>2021</v>
      </c>
      <c r="AN4" s="754">
        <v>2022</v>
      </c>
      <c r="AO4" s="754">
        <v>2023</v>
      </c>
      <c r="AP4" s="754">
        <v>2024</v>
      </c>
      <c r="AQ4" s="754">
        <v>2025</v>
      </c>
      <c r="AR4" s="754">
        <v>2026</v>
      </c>
      <c r="AS4" s="754">
        <v>2027</v>
      </c>
      <c r="AT4" s="754">
        <v>2028</v>
      </c>
      <c r="AU4" s="754">
        <v>2029</v>
      </c>
      <c r="AV4" s="754">
        <v>2030</v>
      </c>
    </row>
    <row r="5" spans="1:48" ht="15.75">
      <c r="A5" s="528"/>
      <c r="B5" s="563"/>
      <c r="E5" s="535" t="s">
        <v>686</v>
      </c>
    </row>
    <row r="6" spans="1:48" ht="15.75">
      <c r="A6" s="528"/>
      <c r="B6" s="563"/>
      <c r="F6" s="605" t="s">
        <v>687</v>
      </c>
    </row>
    <row r="7" spans="1:48" ht="15.75">
      <c r="A7" s="528"/>
      <c r="B7" s="563"/>
      <c r="C7" s="598"/>
      <c r="F7" s="755">
        <v>1</v>
      </c>
      <c r="G7" s="755" t="s">
        <v>30</v>
      </c>
      <c r="V7" s="755">
        <v>0</v>
      </c>
      <c r="W7" s="755">
        <v>0</v>
      </c>
      <c r="X7" s="755">
        <v>0</v>
      </c>
      <c r="Y7" s="755">
        <v>0</v>
      </c>
      <c r="Z7" s="755">
        <v>0</v>
      </c>
      <c r="AA7" s="755">
        <v>0</v>
      </c>
      <c r="AB7" s="755">
        <v>0</v>
      </c>
      <c r="AC7" s="755">
        <v>0</v>
      </c>
      <c r="AD7" s="755">
        <v>0</v>
      </c>
      <c r="AE7" s="755">
        <v>12197927.09</v>
      </c>
      <c r="AF7" s="755">
        <v>11957255.960000001</v>
      </c>
      <c r="AG7" s="755">
        <v>12246219.46325</v>
      </c>
      <c r="AH7" s="755">
        <v>12552374.949831249</v>
      </c>
      <c r="AI7" s="755">
        <v>12866184.323577028</v>
      </c>
      <c r="AJ7" s="755">
        <v>13187838.931666452</v>
      </c>
      <c r="AK7" s="755">
        <v>13517534.904958112</v>
      </c>
      <c r="AL7" s="755">
        <v>13855473.277582064</v>
      </c>
      <c r="AM7" s="755">
        <v>14201860.109521613</v>
      </c>
      <c r="AN7" s="755">
        <v>14556906.612259652</v>
      </c>
      <c r="AO7" s="755">
        <v>14920829.277566142</v>
      </c>
      <c r="AP7" s="755">
        <v>15293850.009505294</v>
      </c>
      <c r="AQ7" s="755">
        <v>15676196.259742927</v>
      </c>
      <c r="AR7" s="755">
        <v>16068101.166236497</v>
      </c>
      <c r="AS7" s="755">
        <v>16469803.695392409</v>
      </c>
      <c r="AT7" s="755">
        <v>16881548.787777219</v>
      </c>
      <c r="AU7" s="755">
        <v>17303587.507471647</v>
      </c>
      <c r="AV7" s="755">
        <v>17736177.195158437</v>
      </c>
    </row>
    <row r="8" spans="1:48" ht="15.75">
      <c r="A8" s="528"/>
      <c r="B8" s="563"/>
      <c r="F8" s="755">
        <v>2</v>
      </c>
      <c r="G8" s="755" t="s">
        <v>33</v>
      </c>
      <c r="V8" s="755">
        <v>0</v>
      </c>
      <c r="W8" s="755">
        <v>0</v>
      </c>
      <c r="X8" s="755">
        <v>0</v>
      </c>
      <c r="Y8" s="755">
        <v>0</v>
      </c>
      <c r="Z8" s="755">
        <v>0</v>
      </c>
      <c r="AA8" s="755">
        <v>0</v>
      </c>
      <c r="AB8" s="755">
        <v>0</v>
      </c>
      <c r="AC8" s="755">
        <v>0</v>
      </c>
      <c r="AD8" s="755">
        <v>0</v>
      </c>
      <c r="AE8" s="755">
        <v>2425185</v>
      </c>
      <c r="AF8" s="755">
        <v>5885501.8750000019</v>
      </c>
      <c r="AG8" s="755">
        <v>8595539.7916666679</v>
      </c>
      <c r="AH8" s="755">
        <v>9419510.0331442188</v>
      </c>
      <c r="AI8" s="755">
        <v>7202991.4796284065</v>
      </c>
      <c r="AJ8" s="755">
        <v>5921803.9433682756</v>
      </c>
      <c r="AK8" s="755">
        <v>6210577.094439555</v>
      </c>
      <c r="AL8" s="755">
        <v>6513603.6711605676</v>
      </c>
      <c r="AM8" s="755">
        <v>6831591.6556458268</v>
      </c>
      <c r="AN8" s="755">
        <v>7165284.3104087235</v>
      </c>
      <c r="AO8" s="755">
        <v>7515461.9393763933</v>
      </c>
      <c r="AP8" s="755">
        <v>7882943.7368792268</v>
      </c>
      <c r="AQ8" s="755">
        <v>8268589.7290119166</v>
      </c>
      <c r="AR8" s="755">
        <v>8673302.8119825199</v>
      </c>
      <c r="AS8" s="755">
        <v>9098030.892297022</v>
      </c>
      <c r="AT8" s="755">
        <v>9543769.133869011</v>
      </c>
      <c r="AU8" s="755">
        <v>10011562.317398667</v>
      </c>
      <c r="AV8" s="755">
        <v>10502507.317632306</v>
      </c>
    </row>
    <row r="9" spans="1:48" ht="15.75">
      <c r="A9" s="528"/>
      <c r="B9" s="563"/>
      <c r="F9" s="755">
        <v>3</v>
      </c>
      <c r="G9" s="755" t="s">
        <v>56</v>
      </c>
      <c r="V9" s="755">
        <v>0</v>
      </c>
      <c r="W9" s="755">
        <v>0</v>
      </c>
      <c r="X9" s="755">
        <v>0</v>
      </c>
      <c r="Y9" s="755">
        <v>0</v>
      </c>
      <c r="Z9" s="755">
        <v>0</v>
      </c>
      <c r="AA9" s="755">
        <v>0</v>
      </c>
      <c r="AB9" s="755">
        <v>0</v>
      </c>
      <c r="AC9" s="755">
        <v>0</v>
      </c>
      <c r="AD9" s="755">
        <v>0</v>
      </c>
      <c r="AE9" s="755">
        <v>5156305.5599999996</v>
      </c>
      <c r="AF9" s="755">
        <v>3892766.0143593624</v>
      </c>
      <c r="AG9" s="755">
        <v>6103028.11675</v>
      </c>
      <c r="AH9" s="755">
        <v>4471064.0982500007</v>
      </c>
      <c r="AI9" s="755">
        <v>3972647.0024999999</v>
      </c>
      <c r="AJ9" s="755">
        <v>4046501.7525000004</v>
      </c>
      <c r="AK9" s="755">
        <v>4120356.5025000009</v>
      </c>
      <c r="AL9" s="755">
        <v>4194211.2525000004</v>
      </c>
      <c r="AM9" s="755">
        <v>3911287.9738875004</v>
      </c>
      <c r="AN9" s="755">
        <v>3860069.6084125005</v>
      </c>
      <c r="AO9" s="755">
        <v>3925728.2171625011</v>
      </c>
      <c r="AP9" s="755">
        <v>3991386.8259125007</v>
      </c>
      <c r="AQ9" s="755">
        <v>4057045.4346625009</v>
      </c>
      <c r="AR9" s="755">
        <v>2020328.5144125</v>
      </c>
      <c r="AS9" s="755">
        <v>1351845.4145375004</v>
      </c>
      <c r="AT9" s="755">
        <v>1373037.5357875002</v>
      </c>
      <c r="AU9" s="755">
        <v>1394229.6570375003</v>
      </c>
      <c r="AV9" s="755">
        <v>1415421.7782875001</v>
      </c>
    </row>
    <row r="10" spans="1:48" ht="15.75">
      <c r="A10" s="528"/>
      <c r="B10" s="563"/>
      <c r="F10" s="755">
        <v>4</v>
      </c>
      <c r="G10" s="755" t="s">
        <v>60</v>
      </c>
      <c r="V10" s="755">
        <v>0</v>
      </c>
      <c r="W10" s="755">
        <v>0</v>
      </c>
      <c r="X10" s="755">
        <v>0</v>
      </c>
      <c r="Y10" s="755">
        <v>0</v>
      </c>
      <c r="Z10" s="755">
        <v>0</v>
      </c>
      <c r="AA10" s="755">
        <v>0</v>
      </c>
      <c r="AB10" s="755">
        <v>0</v>
      </c>
      <c r="AC10" s="755">
        <v>0</v>
      </c>
      <c r="AD10" s="755">
        <v>0</v>
      </c>
      <c r="AE10" s="755">
        <v>182309.85937499997</v>
      </c>
      <c r="AF10" s="755">
        <v>1034087.807625</v>
      </c>
      <c r="AG10" s="755">
        <v>1523621.15599125</v>
      </c>
      <c r="AH10" s="755">
        <v>1704102.5135652185</v>
      </c>
      <c r="AI10" s="755">
        <v>1728799.9236748982</v>
      </c>
      <c r="AJ10" s="755">
        <v>1753880.2837094448</v>
      </c>
      <c r="AK10" s="755">
        <v>1779243.8313797193</v>
      </c>
      <c r="AL10" s="755">
        <v>1804891.0406098338</v>
      </c>
      <c r="AM10" s="755">
        <v>1815980.0597031908</v>
      </c>
      <c r="AN10" s="755">
        <v>1811981.8346824821</v>
      </c>
      <c r="AO10" s="755">
        <v>1806957.2816219397</v>
      </c>
      <c r="AP10" s="755">
        <v>1800868.2502716428</v>
      </c>
      <c r="AQ10" s="755">
        <v>1793665.0089803003</v>
      </c>
      <c r="AR10" s="755">
        <v>1785179.5914491506</v>
      </c>
      <c r="AS10" s="755">
        <v>1775613.3679966086</v>
      </c>
      <c r="AT10" s="755">
        <v>1764789.9418082549</v>
      </c>
      <c r="AU10" s="755">
        <v>1752664.1898899537</v>
      </c>
      <c r="AV10" s="755">
        <v>1739178.0129288563</v>
      </c>
    </row>
    <row r="11" spans="1:48" ht="15.75">
      <c r="A11" s="528"/>
      <c r="B11" s="563"/>
      <c r="F11" s="755">
        <v>5</v>
      </c>
      <c r="G11" s="755" t="s">
        <v>62</v>
      </c>
      <c r="V11" s="755">
        <v>0</v>
      </c>
      <c r="W11" s="755">
        <v>0</v>
      </c>
      <c r="X11" s="755">
        <v>0</v>
      </c>
      <c r="Y11" s="755">
        <v>0</v>
      </c>
      <c r="Z11" s="755">
        <v>0</v>
      </c>
      <c r="AA11" s="755">
        <v>0</v>
      </c>
      <c r="AB11" s="755">
        <v>0</v>
      </c>
      <c r="AC11" s="755">
        <v>0</v>
      </c>
      <c r="AD11" s="755">
        <v>0</v>
      </c>
      <c r="AE11" s="755">
        <v>1884610</v>
      </c>
      <c r="AF11" s="755">
        <v>1931670</v>
      </c>
      <c r="AG11" s="755">
        <v>1979900.0000000002</v>
      </c>
      <c r="AH11" s="755">
        <v>2029430.0000000002</v>
      </c>
      <c r="AI11" s="755">
        <v>2080129.9999999998</v>
      </c>
      <c r="AJ11" s="755">
        <v>2132130</v>
      </c>
      <c r="AK11" s="755">
        <v>2185430</v>
      </c>
      <c r="AL11" s="755">
        <v>2240030</v>
      </c>
      <c r="AM11" s="755">
        <v>2296060</v>
      </c>
      <c r="AN11" s="755">
        <v>2353520</v>
      </c>
      <c r="AO11" s="755">
        <v>2412280</v>
      </c>
      <c r="AP11" s="755">
        <v>2472600</v>
      </c>
      <c r="AQ11" s="755">
        <v>2534480</v>
      </c>
      <c r="AR11" s="755">
        <v>2597790</v>
      </c>
      <c r="AS11" s="755">
        <v>2662790</v>
      </c>
      <c r="AT11" s="755">
        <v>2729350</v>
      </c>
      <c r="AU11" s="755">
        <v>2797600</v>
      </c>
      <c r="AV11" s="755">
        <v>2867540</v>
      </c>
    </row>
    <row r="12" spans="1:48" ht="15.75">
      <c r="A12" s="528"/>
      <c r="B12" s="563"/>
      <c r="F12" s="755">
        <v>6</v>
      </c>
      <c r="G12" s="755" t="s">
        <v>68</v>
      </c>
      <c r="V12" s="755">
        <v>0</v>
      </c>
      <c r="W12" s="755">
        <v>0</v>
      </c>
      <c r="X12" s="755">
        <v>0</v>
      </c>
      <c r="Y12" s="755">
        <v>0</v>
      </c>
      <c r="Z12" s="755">
        <v>0</v>
      </c>
      <c r="AA12" s="755">
        <v>0</v>
      </c>
      <c r="AB12" s="755">
        <v>0</v>
      </c>
      <c r="AC12" s="755">
        <v>0</v>
      </c>
      <c r="AD12" s="755">
        <v>0</v>
      </c>
      <c r="AE12" s="755">
        <v>7921440</v>
      </c>
      <c r="AF12" s="755">
        <v>5678022.8000000007</v>
      </c>
      <c r="AG12" s="755">
        <v>5820800</v>
      </c>
      <c r="AH12" s="755">
        <v>5967242.6666666651</v>
      </c>
      <c r="AI12" s="755">
        <v>0</v>
      </c>
      <c r="AJ12" s="755">
        <v>0</v>
      </c>
      <c r="AK12" s="755">
        <v>0</v>
      </c>
      <c r="AL12" s="755">
        <v>0</v>
      </c>
      <c r="AM12" s="755">
        <v>0</v>
      </c>
      <c r="AN12" s="755">
        <v>0</v>
      </c>
      <c r="AO12" s="755">
        <v>0</v>
      </c>
      <c r="AP12" s="755">
        <v>0</v>
      </c>
      <c r="AQ12" s="755">
        <v>0</v>
      </c>
      <c r="AR12" s="755">
        <v>0</v>
      </c>
      <c r="AS12" s="755">
        <v>0</v>
      </c>
      <c r="AT12" s="755">
        <v>0</v>
      </c>
      <c r="AU12" s="755">
        <v>0</v>
      </c>
      <c r="AV12" s="755">
        <v>0</v>
      </c>
    </row>
    <row r="13" spans="1:48" ht="15.75">
      <c r="A13" s="528"/>
      <c r="B13" s="563"/>
      <c r="F13" s="755">
        <v>7</v>
      </c>
      <c r="G13" s="755" t="s">
        <v>87</v>
      </c>
      <c r="V13" s="755">
        <v>0</v>
      </c>
      <c r="W13" s="755">
        <v>0</v>
      </c>
      <c r="X13" s="755">
        <v>0</v>
      </c>
      <c r="Y13" s="755">
        <v>0</v>
      </c>
      <c r="Z13" s="755">
        <v>0</v>
      </c>
      <c r="AA13" s="755">
        <v>0</v>
      </c>
      <c r="AB13" s="755">
        <v>0</v>
      </c>
      <c r="AC13" s="755">
        <v>0</v>
      </c>
      <c r="AD13" s="755">
        <v>0</v>
      </c>
      <c r="AE13" s="755">
        <v>0</v>
      </c>
      <c r="AF13" s="755">
        <v>0</v>
      </c>
      <c r="AG13" s="755">
        <v>2813700</v>
      </c>
      <c r="AH13" s="755">
        <v>5627400</v>
      </c>
      <c r="AI13" s="755">
        <v>5627400</v>
      </c>
      <c r="AJ13" s="755">
        <v>3481980</v>
      </c>
      <c r="AK13" s="755">
        <v>3570126.7433636505</v>
      </c>
      <c r="AL13" s="755">
        <v>3660504.932159387</v>
      </c>
      <c r="AM13" s="755">
        <v>3753171.0556972702</v>
      </c>
      <c r="AN13" s="755">
        <v>3848183.033321043</v>
      </c>
      <c r="AO13" s="755">
        <v>3945600.2506096284</v>
      </c>
      <c r="AP13" s="755">
        <v>4045483.5964950281</v>
      </c>
      <c r="AQ13" s="755">
        <v>4147895.5013198997</v>
      </c>
      <c r="AR13" s="755">
        <v>4252899.9758585496</v>
      </c>
      <c r="AS13" s="755">
        <v>4360562.6513257483</v>
      </c>
      <c r="AT13" s="755">
        <v>4470950.8203983838</v>
      </c>
      <c r="AU13" s="755">
        <v>4584133.4792755637</v>
      </c>
      <c r="AV13" s="755">
        <v>4700181.3708034931</v>
      </c>
    </row>
    <row r="14" spans="1:48" ht="15.75">
      <c r="A14" s="528"/>
      <c r="B14" s="563"/>
      <c r="C14" s="600"/>
      <c r="F14" s="755">
        <v>8</v>
      </c>
      <c r="G14" s="755" t="s">
        <v>88</v>
      </c>
      <c r="V14" s="755">
        <v>0</v>
      </c>
      <c r="W14" s="755">
        <v>0</v>
      </c>
      <c r="X14" s="755">
        <v>0</v>
      </c>
      <c r="Y14" s="755">
        <v>0</v>
      </c>
      <c r="Z14" s="755">
        <v>0</v>
      </c>
      <c r="AA14" s="755">
        <v>0</v>
      </c>
      <c r="AB14" s="755">
        <v>0</v>
      </c>
      <c r="AC14" s="755">
        <v>0</v>
      </c>
      <c r="AD14" s="755">
        <v>0</v>
      </c>
      <c r="AE14" s="755">
        <v>0</v>
      </c>
      <c r="AF14" s="755">
        <v>0</v>
      </c>
      <c r="AG14" s="755">
        <v>1333333.3333333333</v>
      </c>
      <c r="AH14" s="755">
        <v>1333333.3333333333</v>
      </c>
      <c r="AI14" s="755">
        <v>1333333.3333333333</v>
      </c>
      <c r="AJ14" s="755">
        <v>0</v>
      </c>
      <c r="AK14" s="755">
        <v>0</v>
      </c>
      <c r="AL14" s="755">
        <v>0</v>
      </c>
      <c r="AM14" s="755">
        <v>0</v>
      </c>
      <c r="AN14" s="755">
        <v>0</v>
      </c>
      <c r="AO14" s="755">
        <v>0</v>
      </c>
      <c r="AP14" s="755">
        <v>0</v>
      </c>
      <c r="AQ14" s="755">
        <v>0</v>
      </c>
      <c r="AR14" s="755">
        <v>0</v>
      </c>
      <c r="AS14" s="755">
        <v>0</v>
      </c>
      <c r="AT14" s="755">
        <v>0</v>
      </c>
      <c r="AU14" s="755">
        <v>0</v>
      </c>
      <c r="AV14" s="755">
        <v>0</v>
      </c>
    </row>
    <row r="15" spans="1:48" ht="15.75">
      <c r="A15" s="528"/>
      <c r="B15" s="563"/>
      <c r="C15" s="600"/>
      <c r="F15" s="755">
        <v>9</v>
      </c>
      <c r="G15" s="755" t="s">
        <v>37</v>
      </c>
      <c r="V15" s="755">
        <v>0</v>
      </c>
      <c r="W15" s="755">
        <v>0</v>
      </c>
      <c r="X15" s="755">
        <v>0</v>
      </c>
      <c r="Y15" s="755">
        <v>0</v>
      </c>
      <c r="Z15" s="755">
        <v>0</v>
      </c>
      <c r="AA15" s="755">
        <v>0</v>
      </c>
      <c r="AB15" s="755">
        <v>0</v>
      </c>
      <c r="AC15" s="755">
        <v>0</v>
      </c>
      <c r="AD15" s="755">
        <v>0</v>
      </c>
      <c r="AE15" s="755">
        <v>4300504.4289604733</v>
      </c>
      <c r="AF15" s="755">
        <v>8416165.7384483404</v>
      </c>
      <c r="AG15" s="755">
        <v>8020000.0000000019</v>
      </c>
      <c r="AH15" s="755">
        <v>7466179.4982189396</v>
      </c>
      <c r="AI15" s="755">
        <v>7655186.7320733713</v>
      </c>
      <c r="AJ15" s="755">
        <v>7848978.7068328187</v>
      </c>
      <c r="AK15" s="755">
        <v>8047676.548789965</v>
      </c>
      <c r="AL15" s="755">
        <v>8251404.4505642056</v>
      </c>
      <c r="AM15" s="755">
        <v>8460289.7487260476</v>
      </c>
      <c r="AN15" s="755">
        <v>8674463.0033866353</v>
      </c>
      <c r="AO15" s="755">
        <v>8894058.0798020698</v>
      </c>
      <c r="AP15" s="755">
        <v>9119212.2320435271</v>
      </c>
      <c r="AQ15" s="755">
        <v>9350066.1887855548</v>
      </c>
      <c r="AR15" s="755">
        <v>9586764.2412660476</v>
      </c>
      <c r="AS15" s="755">
        <v>9829454.3334729839</v>
      </c>
      <c r="AT15" s="755">
        <v>10078288.154614223</v>
      </c>
      <c r="AU15" s="755">
        <v>10333421.233928204</v>
      </c>
      <c r="AV15" s="755">
        <v>10595013.037894789</v>
      </c>
    </row>
    <row r="16" spans="1:48" ht="15.75">
      <c r="A16" s="528"/>
      <c r="B16" s="563"/>
      <c r="F16" s="755">
        <v>10</v>
      </c>
      <c r="G16" s="755" t="s">
        <v>42</v>
      </c>
      <c r="V16" s="755">
        <v>0</v>
      </c>
      <c r="W16" s="755">
        <v>0</v>
      </c>
      <c r="X16" s="755">
        <v>0</v>
      </c>
      <c r="Y16" s="755">
        <v>0</v>
      </c>
      <c r="Z16" s="755">
        <v>0</v>
      </c>
      <c r="AA16" s="755">
        <v>0</v>
      </c>
      <c r="AB16" s="755">
        <v>0</v>
      </c>
      <c r="AC16" s="755">
        <v>0</v>
      </c>
      <c r="AD16" s="755">
        <v>0</v>
      </c>
      <c r="AE16" s="755">
        <v>1505288.8011234193</v>
      </c>
      <c r="AF16" s="755">
        <v>3528868.9259024481</v>
      </c>
      <c r="AG16" s="755">
        <v>5900000.0000000009</v>
      </c>
      <c r="AH16" s="755">
        <v>6049359.2110941308</v>
      </c>
      <c r="AI16" s="755">
        <v>6202499.4686185429</v>
      </c>
      <c r="AJ16" s="755">
        <v>6359516.4902193286</v>
      </c>
      <c r="AK16" s="755">
        <v>6520508.4166463204</v>
      </c>
      <c r="AL16" s="755">
        <v>6685575.8730942793</v>
      </c>
      <c r="AM16" s="755">
        <v>6854822.0320968712</v>
      </c>
      <c r="AN16" s="755">
        <v>7028352.6780129159</v>
      </c>
      <c r="AO16" s="755">
        <v>7206276.2731450023</v>
      </c>
      <c r="AP16" s="755">
        <v>7388704.0255320007</v>
      </c>
      <c r="AQ16" s="755">
        <v>7575749.9584576776</v>
      </c>
      <c r="AR16" s="755">
        <v>7767530.9817189686</v>
      </c>
      <c r="AS16" s="755">
        <v>7964166.9646984227</v>
      </c>
      <c r="AT16" s="755">
        <v>8165780.8112864355</v>
      </c>
      <c r="AU16" s="755">
        <v>8372498.5367002226</v>
      </c>
      <c r="AV16" s="755">
        <v>8584449.3462473899</v>
      </c>
    </row>
    <row r="17" spans="1:48" ht="15.75">
      <c r="A17" s="528"/>
      <c r="B17" s="563"/>
      <c r="F17" s="755">
        <v>11</v>
      </c>
      <c r="G17" s="755" t="s">
        <v>45</v>
      </c>
      <c r="V17" s="755">
        <v>0</v>
      </c>
      <c r="W17" s="755">
        <v>0</v>
      </c>
      <c r="X17" s="755">
        <v>0</v>
      </c>
      <c r="Y17" s="755">
        <v>0</v>
      </c>
      <c r="Z17" s="755">
        <v>0</v>
      </c>
      <c r="AA17" s="755">
        <v>0</v>
      </c>
      <c r="AB17" s="755">
        <v>0</v>
      </c>
      <c r="AC17" s="755">
        <v>0</v>
      </c>
      <c r="AD17" s="755">
        <v>0</v>
      </c>
      <c r="AE17" s="755">
        <v>0</v>
      </c>
      <c r="AF17" s="755">
        <v>943600.00000000023</v>
      </c>
      <c r="AG17" s="755">
        <v>1887200.0000000007</v>
      </c>
      <c r="AH17" s="755">
        <v>1887200.0000000007</v>
      </c>
      <c r="AI17" s="755">
        <v>1887200.0000000007</v>
      </c>
      <c r="AJ17" s="755">
        <v>1887200.0000000007</v>
      </c>
      <c r="AK17" s="755">
        <v>1887200.0000000007</v>
      </c>
      <c r="AL17" s="755">
        <v>1887200.0000000007</v>
      </c>
      <c r="AM17" s="755">
        <v>1887200.0000000007</v>
      </c>
      <c r="AN17" s="755">
        <v>1887200.0000000007</v>
      </c>
      <c r="AO17" s="755">
        <v>1887200.0000000007</v>
      </c>
      <c r="AP17" s="755">
        <v>1887200.0000000007</v>
      </c>
      <c r="AQ17" s="755">
        <v>1887200.0000000007</v>
      </c>
      <c r="AR17" s="755">
        <v>1887200.0000000007</v>
      </c>
      <c r="AS17" s="755">
        <v>1887200.0000000007</v>
      </c>
      <c r="AT17" s="755">
        <v>1887200.0000000007</v>
      </c>
      <c r="AU17" s="755">
        <v>1887200.0000000007</v>
      </c>
      <c r="AV17" s="755">
        <v>1887200.0000000007</v>
      </c>
    </row>
    <row r="18" spans="1:48" ht="15.75">
      <c r="A18" s="528"/>
      <c r="B18" s="563"/>
      <c r="F18" s="755">
        <v>12</v>
      </c>
      <c r="G18" s="755" t="s">
        <v>46</v>
      </c>
      <c r="V18" s="755">
        <v>0</v>
      </c>
      <c r="W18" s="755">
        <v>0</v>
      </c>
      <c r="X18" s="755">
        <v>0</v>
      </c>
      <c r="Y18" s="755">
        <v>0</v>
      </c>
      <c r="Z18" s="755">
        <v>0</v>
      </c>
      <c r="AA18" s="755">
        <v>0</v>
      </c>
      <c r="AB18" s="755">
        <v>0</v>
      </c>
      <c r="AC18" s="755">
        <v>0</v>
      </c>
      <c r="AD18" s="755">
        <v>0</v>
      </c>
      <c r="AE18" s="755">
        <v>3019496.2499999995</v>
      </c>
      <c r="AF18" s="755">
        <v>4871853.1874999991</v>
      </c>
      <c r="AG18" s="755">
        <v>4124999.9999999995</v>
      </c>
      <c r="AH18" s="755">
        <v>4740625</v>
      </c>
      <c r="AI18" s="755">
        <v>4859140.6249999991</v>
      </c>
      <c r="AJ18" s="755">
        <v>4980619.1406249981</v>
      </c>
      <c r="AK18" s="755">
        <v>5105134.6191406231</v>
      </c>
      <c r="AL18" s="755">
        <v>5232762.9846191378</v>
      </c>
      <c r="AM18" s="755">
        <v>5363582.0592346154</v>
      </c>
      <c r="AN18" s="755">
        <v>5497671.6107154805</v>
      </c>
      <c r="AO18" s="755">
        <v>5635113.400983368</v>
      </c>
      <c r="AP18" s="755">
        <v>5775991.2360079503</v>
      </c>
      <c r="AQ18" s="755">
        <v>5920391.0169081502</v>
      </c>
      <c r="AR18" s="755">
        <v>6068400.7923308508</v>
      </c>
      <c r="AS18" s="755">
        <v>6220110.8121391218</v>
      </c>
      <c r="AT18" s="755">
        <v>6375613.5824426012</v>
      </c>
      <c r="AU18" s="755">
        <v>6535003.9220036631</v>
      </c>
      <c r="AV18" s="755">
        <v>6698379.0200537546</v>
      </c>
    </row>
    <row r="19" spans="1:48" ht="15.75">
      <c r="A19" s="528"/>
      <c r="B19" s="563"/>
      <c r="F19" s="755">
        <v>13</v>
      </c>
      <c r="G19" s="755" t="s">
        <v>86</v>
      </c>
      <c r="V19" s="755">
        <v>0</v>
      </c>
      <c r="W19" s="755">
        <v>0</v>
      </c>
      <c r="X19" s="755">
        <v>0</v>
      </c>
      <c r="Y19" s="755">
        <v>0</v>
      </c>
      <c r="Z19" s="755">
        <v>0</v>
      </c>
      <c r="AA19" s="755">
        <v>0</v>
      </c>
      <c r="AB19" s="755">
        <v>0</v>
      </c>
      <c r="AC19" s="755">
        <v>0</v>
      </c>
      <c r="AD19" s="755">
        <v>0</v>
      </c>
      <c r="AE19" s="755">
        <v>62000</v>
      </c>
      <c r="AF19" s="755">
        <v>62000</v>
      </c>
      <c r="AG19" s="755">
        <v>15000</v>
      </c>
      <c r="AH19" s="755">
        <v>15000</v>
      </c>
      <c r="AI19" s="755">
        <v>987000</v>
      </c>
      <c r="AJ19" s="755">
        <v>1974000</v>
      </c>
      <c r="AK19" s="755">
        <v>1974000</v>
      </c>
      <c r="AL19" s="755">
        <v>1974000</v>
      </c>
      <c r="AM19" s="755">
        <v>1974000</v>
      </c>
      <c r="AN19" s="755">
        <v>1974000</v>
      </c>
      <c r="AO19" s="755">
        <v>1974000</v>
      </c>
      <c r="AP19" s="755">
        <v>1974000</v>
      </c>
      <c r="AQ19" s="755">
        <v>1974000</v>
      </c>
      <c r="AR19" s="755">
        <v>1974000</v>
      </c>
      <c r="AS19" s="755">
        <v>1974000</v>
      </c>
      <c r="AT19" s="755">
        <v>1974000</v>
      </c>
      <c r="AU19" s="755">
        <v>1974000</v>
      </c>
      <c r="AV19" s="755">
        <v>1974000</v>
      </c>
    </row>
    <row r="20" spans="1:48" ht="15.75">
      <c r="A20" s="528"/>
      <c r="B20" s="563"/>
      <c r="F20" s="755">
        <v>14</v>
      </c>
      <c r="G20" s="755" t="s">
        <v>89</v>
      </c>
      <c r="V20" s="755">
        <v>0</v>
      </c>
      <c r="W20" s="755">
        <v>0</v>
      </c>
      <c r="X20" s="755">
        <v>0</v>
      </c>
      <c r="Y20" s="755">
        <v>0</v>
      </c>
      <c r="Z20" s="755">
        <v>0</v>
      </c>
      <c r="AA20" s="755">
        <v>0</v>
      </c>
      <c r="AB20" s="755">
        <v>0</v>
      </c>
      <c r="AC20" s="755">
        <v>0</v>
      </c>
      <c r="AD20" s="755">
        <v>0</v>
      </c>
      <c r="AE20" s="755">
        <v>0</v>
      </c>
      <c r="AF20" s="755">
        <v>7590000</v>
      </c>
      <c r="AG20" s="755">
        <v>7590000</v>
      </c>
      <c r="AH20" s="755">
        <v>0</v>
      </c>
      <c r="AI20" s="755">
        <v>0</v>
      </c>
      <c r="AJ20" s="755">
        <v>0</v>
      </c>
      <c r="AK20" s="755">
        <v>0</v>
      </c>
      <c r="AL20" s="755">
        <v>0</v>
      </c>
      <c r="AM20" s="755">
        <v>0</v>
      </c>
      <c r="AN20" s="755">
        <v>0</v>
      </c>
      <c r="AO20" s="755">
        <v>0</v>
      </c>
      <c r="AP20" s="755">
        <v>0</v>
      </c>
      <c r="AQ20" s="755">
        <v>0</v>
      </c>
      <c r="AR20" s="755">
        <v>0</v>
      </c>
      <c r="AS20" s="755">
        <v>0</v>
      </c>
      <c r="AT20" s="755">
        <v>0</v>
      </c>
      <c r="AU20" s="755">
        <v>0</v>
      </c>
      <c r="AV20" s="755">
        <v>0</v>
      </c>
    </row>
    <row r="21" spans="1:48" ht="15.75">
      <c r="A21" s="528"/>
      <c r="B21" s="563"/>
      <c r="F21" s="755">
        <v>15</v>
      </c>
      <c r="G21" s="755" t="s">
        <v>50</v>
      </c>
      <c r="V21" s="755">
        <v>0</v>
      </c>
      <c r="W21" s="755">
        <v>0</v>
      </c>
      <c r="X21" s="755">
        <v>0</v>
      </c>
      <c r="Y21" s="755">
        <v>0</v>
      </c>
      <c r="Z21" s="755">
        <v>0</v>
      </c>
      <c r="AA21" s="755">
        <v>0</v>
      </c>
      <c r="AB21" s="755">
        <v>0</v>
      </c>
      <c r="AC21" s="755">
        <v>0</v>
      </c>
      <c r="AD21" s="755">
        <v>0</v>
      </c>
      <c r="AE21" s="755">
        <v>312999.99747273343</v>
      </c>
      <c r="AF21" s="755">
        <v>320923.6301329016</v>
      </c>
      <c r="AG21" s="755">
        <v>316278</v>
      </c>
      <c r="AH21" s="755">
        <v>324284.61568922532</v>
      </c>
      <c r="AI21" s="755">
        <v>332493.91981961613</v>
      </c>
      <c r="AJ21" s="755">
        <v>340911.04347348952</v>
      </c>
      <c r="AK21" s="755">
        <v>349541.24762712972</v>
      </c>
      <c r="AL21" s="755">
        <v>358389.92643906974</v>
      </c>
      <c r="AM21" s="755">
        <v>367462.61062161595</v>
      </c>
      <c r="AN21" s="755">
        <v>376764.97089772345</v>
      </c>
      <c r="AO21" s="755">
        <v>386302.82154538226</v>
      </c>
      <c r="AP21" s="755">
        <v>396082.12403173052</v>
      </c>
      <c r="AQ21" s="755">
        <v>406108.99073916557</v>
      </c>
      <c r="AR21" s="755">
        <v>416389.68878578173</v>
      </c>
      <c r="AS21" s="755">
        <v>426930.64394252322</v>
      </c>
      <c r="AT21" s="755">
        <v>437738.44464950025</v>
      </c>
      <c r="AU21" s="755">
        <v>448819.8461339784</v>
      </c>
      <c r="AV21" s="755">
        <v>460181.77463261568</v>
      </c>
    </row>
    <row r="22" spans="1:48" ht="15.75">
      <c r="A22" s="528"/>
      <c r="B22" s="563"/>
      <c r="F22" s="755">
        <v>16</v>
      </c>
      <c r="G22" s="755" t="s">
        <v>90</v>
      </c>
      <c r="V22" s="755">
        <v>0</v>
      </c>
      <c r="W22" s="755">
        <v>0</v>
      </c>
      <c r="X22" s="755">
        <v>0</v>
      </c>
      <c r="Y22" s="755">
        <v>0</v>
      </c>
      <c r="Z22" s="755">
        <v>0</v>
      </c>
      <c r="AA22" s="755">
        <v>0</v>
      </c>
      <c r="AB22" s="755">
        <v>0</v>
      </c>
      <c r="AC22" s="755">
        <v>0</v>
      </c>
      <c r="AD22" s="755">
        <v>0</v>
      </c>
      <c r="AE22" s="755">
        <v>0</v>
      </c>
      <c r="AF22" s="755">
        <v>0</v>
      </c>
      <c r="AG22" s="755">
        <v>1000000.0000000001</v>
      </c>
      <c r="AH22" s="755">
        <v>1000000.0000000001</v>
      </c>
      <c r="AI22" s="755">
        <v>1000000.0000000001</v>
      </c>
      <c r="AJ22" s="755">
        <v>1000000.0000000001</v>
      </c>
      <c r="AK22" s="755">
        <v>1200000</v>
      </c>
      <c r="AL22" s="755">
        <v>1200000</v>
      </c>
      <c r="AM22" s="755">
        <v>1200000</v>
      </c>
      <c r="AN22" s="755">
        <v>1200000</v>
      </c>
      <c r="AO22" s="755">
        <v>1200000</v>
      </c>
      <c r="AP22" s="755">
        <v>1200000</v>
      </c>
      <c r="AQ22" s="755">
        <v>1200000</v>
      </c>
      <c r="AR22" s="755">
        <v>1200000</v>
      </c>
      <c r="AS22" s="755">
        <v>1200000</v>
      </c>
      <c r="AT22" s="755">
        <v>1200000</v>
      </c>
      <c r="AU22" s="755">
        <v>1200000</v>
      </c>
      <c r="AV22" s="755">
        <v>1200000</v>
      </c>
    </row>
    <row r="23" spans="1:48" ht="15.75">
      <c r="A23" s="528"/>
      <c r="B23" s="563"/>
      <c r="F23" s="755">
        <v>17</v>
      </c>
      <c r="G23" s="755" t="s">
        <v>688</v>
      </c>
      <c r="V23" s="755">
        <v>0</v>
      </c>
      <c r="W23" s="755">
        <v>0</v>
      </c>
      <c r="X23" s="755">
        <v>0</v>
      </c>
      <c r="Y23" s="755">
        <v>0</v>
      </c>
      <c r="Z23" s="755">
        <v>0</v>
      </c>
      <c r="AA23" s="755">
        <v>0</v>
      </c>
      <c r="AB23" s="755">
        <v>0</v>
      </c>
      <c r="AC23" s="755">
        <v>0</v>
      </c>
      <c r="AD23" s="755">
        <v>0</v>
      </c>
      <c r="AE23" s="755" t="s">
        <v>688</v>
      </c>
      <c r="AF23" s="755" t="s">
        <v>688</v>
      </c>
      <c r="AG23" s="755" t="s">
        <v>688</v>
      </c>
      <c r="AH23" s="755" t="s">
        <v>688</v>
      </c>
      <c r="AI23" s="755" t="s">
        <v>688</v>
      </c>
      <c r="AJ23" s="755" t="s">
        <v>688</v>
      </c>
      <c r="AK23" s="755" t="s">
        <v>688</v>
      </c>
      <c r="AL23" s="755" t="s">
        <v>688</v>
      </c>
      <c r="AM23" s="755" t="s">
        <v>688</v>
      </c>
      <c r="AN23" s="755" t="s">
        <v>688</v>
      </c>
      <c r="AO23" s="755" t="s">
        <v>688</v>
      </c>
      <c r="AP23" s="755" t="s">
        <v>688</v>
      </c>
      <c r="AQ23" s="755" t="s">
        <v>688</v>
      </c>
      <c r="AR23" s="755" t="s">
        <v>688</v>
      </c>
      <c r="AS23" s="755" t="s">
        <v>688</v>
      </c>
      <c r="AT23" s="755" t="s">
        <v>688</v>
      </c>
      <c r="AU23" s="755" t="s">
        <v>688</v>
      </c>
      <c r="AV23" s="755" t="s">
        <v>688</v>
      </c>
    </row>
    <row r="24" spans="1:48" ht="15.75">
      <c r="A24" s="528"/>
      <c r="B24" s="563"/>
      <c r="F24" s="755">
        <v>18</v>
      </c>
      <c r="G24" s="755" t="s">
        <v>688</v>
      </c>
      <c r="V24" s="755">
        <v>0</v>
      </c>
      <c r="W24" s="755">
        <v>0</v>
      </c>
      <c r="X24" s="755">
        <v>0</v>
      </c>
      <c r="Y24" s="755">
        <v>0</v>
      </c>
      <c r="Z24" s="755">
        <v>0</v>
      </c>
      <c r="AA24" s="755">
        <v>0</v>
      </c>
      <c r="AB24" s="755">
        <v>0</v>
      </c>
      <c r="AC24" s="755">
        <v>0</v>
      </c>
      <c r="AD24" s="755">
        <v>0</v>
      </c>
      <c r="AE24" s="755" t="s">
        <v>688</v>
      </c>
      <c r="AF24" s="755" t="s">
        <v>688</v>
      </c>
      <c r="AG24" s="755" t="s">
        <v>688</v>
      </c>
      <c r="AH24" s="755" t="s">
        <v>688</v>
      </c>
      <c r="AI24" s="755" t="s">
        <v>688</v>
      </c>
      <c r="AJ24" s="755" t="s">
        <v>688</v>
      </c>
      <c r="AK24" s="755" t="s">
        <v>688</v>
      </c>
      <c r="AL24" s="755" t="s">
        <v>688</v>
      </c>
      <c r="AM24" s="755" t="s">
        <v>688</v>
      </c>
      <c r="AN24" s="755" t="s">
        <v>688</v>
      </c>
      <c r="AO24" s="755" t="s">
        <v>688</v>
      </c>
      <c r="AP24" s="755" t="s">
        <v>688</v>
      </c>
      <c r="AQ24" s="755" t="s">
        <v>688</v>
      </c>
      <c r="AR24" s="755" t="s">
        <v>688</v>
      </c>
      <c r="AS24" s="755" t="s">
        <v>688</v>
      </c>
      <c r="AT24" s="755" t="s">
        <v>688</v>
      </c>
      <c r="AU24" s="755" t="s">
        <v>688</v>
      </c>
      <c r="AV24" s="755" t="s">
        <v>688</v>
      </c>
    </row>
    <row r="25" spans="1:48" ht="15.75">
      <c r="A25" s="528"/>
      <c r="B25" s="563"/>
      <c r="F25" s="755">
        <v>19</v>
      </c>
      <c r="G25" s="755" t="s">
        <v>688</v>
      </c>
      <c r="V25" s="755">
        <v>0</v>
      </c>
      <c r="W25" s="755">
        <v>0</v>
      </c>
      <c r="X25" s="755">
        <v>0</v>
      </c>
      <c r="Y25" s="755">
        <v>0</v>
      </c>
      <c r="Z25" s="755">
        <v>0</v>
      </c>
      <c r="AA25" s="755">
        <v>0</v>
      </c>
      <c r="AB25" s="755">
        <v>0</v>
      </c>
      <c r="AC25" s="755">
        <v>0</v>
      </c>
      <c r="AD25" s="755">
        <v>0</v>
      </c>
      <c r="AE25" s="755" t="s">
        <v>688</v>
      </c>
      <c r="AF25" s="755" t="s">
        <v>688</v>
      </c>
      <c r="AG25" s="755" t="s">
        <v>688</v>
      </c>
      <c r="AH25" s="755" t="s">
        <v>688</v>
      </c>
      <c r="AI25" s="755" t="s">
        <v>688</v>
      </c>
      <c r="AJ25" s="755" t="s">
        <v>688</v>
      </c>
      <c r="AK25" s="755" t="s">
        <v>688</v>
      </c>
      <c r="AL25" s="755" t="s">
        <v>688</v>
      </c>
      <c r="AM25" s="755" t="s">
        <v>688</v>
      </c>
      <c r="AN25" s="755" t="s">
        <v>688</v>
      </c>
      <c r="AO25" s="755" t="s">
        <v>688</v>
      </c>
      <c r="AP25" s="755" t="s">
        <v>688</v>
      </c>
      <c r="AQ25" s="755" t="s">
        <v>688</v>
      </c>
      <c r="AR25" s="755" t="s">
        <v>688</v>
      </c>
      <c r="AS25" s="755" t="s">
        <v>688</v>
      </c>
      <c r="AT25" s="755" t="s">
        <v>688</v>
      </c>
      <c r="AU25" s="755" t="s">
        <v>688</v>
      </c>
      <c r="AV25" s="755" t="s">
        <v>688</v>
      </c>
    </row>
    <row r="26" spans="1:48" ht="15.75">
      <c r="A26" s="528"/>
      <c r="B26" s="563"/>
      <c r="F26" s="755">
        <v>20</v>
      </c>
      <c r="G26" s="755" t="s">
        <v>688</v>
      </c>
      <c r="V26" s="755">
        <v>0</v>
      </c>
      <c r="W26" s="755">
        <v>0</v>
      </c>
      <c r="X26" s="755">
        <v>0</v>
      </c>
      <c r="Y26" s="755">
        <v>0</v>
      </c>
      <c r="Z26" s="755">
        <v>0</v>
      </c>
      <c r="AA26" s="755">
        <v>0</v>
      </c>
      <c r="AB26" s="755">
        <v>0</v>
      </c>
      <c r="AC26" s="755">
        <v>0</v>
      </c>
      <c r="AD26" s="755">
        <v>0</v>
      </c>
      <c r="AE26" s="755" t="s">
        <v>688</v>
      </c>
      <c r="AF26" s="755" t="s">
        <v>688</v>
      </c>
      <c r="AG26" s="755" t="s">
        <v>688</v>
      </c>
      <c r="AH26" s="755" t="s">
        <v>688</v>
      </c>
      <c r="AI26" s="755" t="s">
        <v>688</v>
      </c>
      <c r="AJ26" s="755" t="s">
        <v>688</v>
      </c>
      <c r="AK26" s="755" t="s">
        <v>688</v>
      </c>
      <c r="AL26" s="755" t="s">
        <v>688</v>
      </c>
      <c r="AM26" s="755" t="s">
        <v>688</v>
      </c>
      <c r="AN26" s="755" t="s">
        <v>688</v>
      </c>
      <c r="AO26" s="755" t="s">
        <v>688</v>
      </c>
      <c r="AP26" s="755" t="s">
        <v>688</v>
      </c>
      <c r="AQ26" s="755" t="s">
        <v>688</v>
      </c>
      <c r="AR26" s="755" t="s">
        <v>688</v>
      </c>
      <c r="AS26" s="755" t="s">
        <v>688</v>
      </c>
      <c r="AT26" s="755" t="s">
        <v>688</v>
      </c>
      <c r="AU26" s="755" t="s">
        <v>688</v>
      </c>
      <c r="AV26" s="755" t="s">
        <v>688</v>
      </c>
    </row>
    <row r="27" spans="1:48" ht="15.75">
      <c r="A27" s="528"/>
      <c r="B27" s="756"/>
      <c r="F27" s="755">
        <v>21</v>
      </c>
      <c r="G27" s="755" t="s">
        <v>688</v>
      </c>
      <c r="V27" s="755">
        <v>0</v>
      </c>
      <c r="W27" s="755">
        <v>0</v>
      </c>
      <c r="X27" s="755">
        <v>0</v>
      </c>
      <c r="Y27" s="755">
        <v>0</v>
      </c>
      <c r="Z27" s="755">
        <v>0</v>
      </c>
      <c r="AA27" s="755">
        <v>0</v>
      </c>
      <c r="AB27" s="755">
        <v>0</v>
      </c>
      <c r="AC27" s="755">
        <v>0</v>
      </c>
      <c r="AD27" s="755">
        <v>0</v>
      </c>
      <c r="AE27" s="755" t="s">
        <v>688</v>
      </c>
      <c r="AF27" s="755" t="s">
        <v>688</v>
      </c>
      <c r="AG27" s="755" t="s">
        <v>688</v>
      </c>
      <c r="AH27" s="755" t="s">
        <v>688</v>
      </c>
      <c r="AI27" s="755" t="s">
        <v>688</v>
      </c>
      <c r="AJ27" s="755" t="s">
        <v>688</v>
      </c>
      <c r="AK27" s="755" t="s">
        <v>688</v>
      </c>
      <c r="AL27" s="755" t="s">
        <v>688</v>
      </c>
      <c r="AM27" s="755" t="s">
        <v>688</v>
      </c>
      <c r="AN27" s="755" t="s">
        <v>688</v>
      </c>
      <c r="AO27" s="755" t="s">
        <v>688</v>
      </c>
      <c r="AP27" s="755" t="s">
        <v>688</v>
      </c>
      <c r="AQ27" s="755" t="s">
        <v>688</v>
      </c>
      <c r="AR27" s="755" t="s">
        <v>688</v>
      </c>
      <c r="AS27" s="755" t="s">
        <v>688</v>
      </c>
      <c r="AT27" s="755" t="s">
        <v>688</v>
      </c>
      <c r="AU27" s="755" t="s">
        <v>688</v>
      </c>
      <c r="AV27" s="755" t="s">
        <v>688</v>
      </c>
    </row>
    <row r="28" spans="1:48" ht="15.75">
      <c r="A28" s="528"/>
      <c r="B28" s="563"/>
      <c r="F28" s="755">
        <v>22</v>
      </c>
      <c r="G28" s="755" t="s">
        <v>688</v>
      </c>
      <c r="V28" s="755">
        <v>0</v>
      </c>
      <c r="W28" s="755">
        <v>0</v>
      </c>
      <c r="X28" s="755">
        <v>0</v>
      </c>
      <c r="Y28" s="755">
        <v>0</v>
      </c>
      <c r="Z28" s="755">
        <v>0</v>
      </c>
      <c r="AA28" s="755">
        <v>0</v>
      </c>
      <c r="AB28" s="755">
        <v>0</v>
      </c>
      <c r="AC28" s="755">
        <v>0</v>
      </c>
      <c r="AD28" s="755">
        <v>0</v>
      </c>
      <c r="AE28" s="755" t="s">
        <v>688</v>
      </c>
      <c r="AF28" s="755" t="s">
        <v>688</v>
      </c>
      <c r="AG28" s="755" t="s">
        <v>688</v>
      </c>
      <c r="AH28" s="755" t="s">
        <v>688</v>
      </c>
      <c r="AI28" s="755" t="s">
        <v>688</v>
      </c>
      <c r="AJ28" s="755" t="s">
        <v>688</v>
      </c>
      <c r="AK28" s="755" t="s">
        <v>688</v>
      </c>
      <c r="AL28" s="755" t="s">
        <v>688</v>
      </c>
      <c r="AM28" s="755" t="s">
        <v>688</v>
      </c>
      <c r="AN28" s="755" t="s">
        <v>688</v>
      </c>
      <c r="AO28" s="755" t="s">
        <v>688</v>
      </c>
      <c r="AP28" s="755" t="s">
        <v>688</v>
      </c>
      <c r="AQ28" s="755" t="s">
        <v>688</v>
      </c>
      <c r="AR28" s="755" t="s">
        <v>688</v>
      </c>
      <c r="AS28" s="755" t="s">
        <v>688</v>
      </c>
      <c r="AT28" s="755" t="s">
        <v>688</v>
      </c>
      <c r="AU28" s="755" t="s">
        <v>688</v>
      </c>
      <c r="AV28" s="755" t="s">
        <v>688</v>
      </c>
    </row>
    <row r="29" spans="1:48" ht="15.75">
      <c r="A29" s="528"/>
      <c r="B29" s="563"/>
      <c r="F29" s="755">
        <v>23</v>
      </c>
      <c r="G29" s="755" t="s">
        <v>688</v>
      </c>
      <c r="V29" s="755">
        <v>0</v>
      </c>
      <c r="W29" s="755">
        <v>0</v>
      </c>
      <c r="X29" s="755">
        <v>0</v>
      </c>
      <c r="Y29" s="755">
        <v>0</v>
      </c>
      <c r="Z29" s="755">
        <v>0</v>
      </c>
      <c r="AA29" s="755">
        <v>0</v>
      </c>
      <c r="AB29" s="755">
        <v>0</v>
      </c>
      <c r="AC29" s="755">
        <v>0</v>
      </c>
      <c r="AD29" s="755">
        <v>0</v>
      </c>
      <c r="AE29" s="755" t="s">
        <v>688</v>
      </c>
      <c r="AF29" s="755" t="s">
        <v>688</v>
      </c>
      <c r="AG29" s="755" t="s">
        <v>688</v>
      </c>
      <c r="AH29" s="755" t="s">
        <v>688</v>
      </c>
      <c r="AI29" s="755" t="s">
        <v>688</v>
      </c>
      <c r="AJ29" s="755" t="s">
        <v>688</v>
      </c>
      <c r="AK29" s="755" t="s">
        <v>688</v>
      </c>
      <c r="AL29" s="755" t="s">
        <v>688</v>
      </c>
      <c r="AM29" s="755" t="s">
        <v>688</v>
      </c>
      <c r="AN29" s="755" t="s">
        <v>688</v>
      </c>
      <c r="AO29" s="755" t="s">
        <v>688</v>
      </c>
      <c r="AP29" s="755" t="s">
        <v>688</v>
      </c>
      <c r="AQ29" s="755" t="s">
        <v>688</v>
      </c>
      <c r="AR29" s="755" t="s">
        <v>688</v>
      </c>
      <c r="AS29" s="755" t="s">
        <v>688</v>
      </c>
      <c r="AT29" s="755" t="s">
        <v>688</v>
      </c>
      <c r="AU29" s="755" t="s">
        <v>688</v>
      </c>
      <c r="AV29" s="755" t="s">
        <v>688</v>
      </c>
    </row>
    <row r="30" spans="1:48" ht="15.75">
      <c r="A30" s="528"/>
      <c r="B30" s="563"/>
      <c r="F30" s="755">
        <v>24</v>
      </c>
      <c r="G30" s="755" t="s">
        <v>688</v>
      </c>
      <c r="V30" s="755">
        <v>0</v>
      </c>
      <c r="W30" s="755">
        <v>0</v>
      </c>
      <c r="X30" s="755">
        <v>0</v>
      </c>
      <c r="Y30" s="755">
        <v>0</v>
      </c>
      <c r="Z30" s="755">
        <v>0</v>
      </c>
      <c r="AA30" s="755">
        <v>0</v>
      </c>
      <c r="AB30" s="755">
        <v>0</v>
      </c>
      <c r="AC30" s="755">
        <v>0</v>
      </c>
      <c r="AD30" s="755">
        <v>0</v>
      </c>
      <c r="AE30" s="755" t="s">
        <v>688</v>
      </c>
      <c r="AF30" s="755" t="s">
        <v>688</v>
      </c>
      <c r="AG30" s="755" t="s">
        <v>688</v>
      </c>
      <c r="AH30" s="755" t="s">
        <v>688</v>
      </c>
      <c r="AI30" s="755" t="s">
        <v>688</v>
      </c>
      <c r="AJ30" s="755" t="s">
        <v>688</v>
      </c>
      <c r="AK30" s="755" t="s">
        <v>688</v>
      </c>
      <c r="AL30" s="755" t="s">
        <v>688</v>
      </c>
      <c r="AM30" s="755" t="s">
        <v>688</v>
      </c>
      <c r="AN30" s="755" t="s">
        <v>688</v>
      </c>
      <c r="AO30" s="755" t="s">
        <v>688</v>
      </c>
      <c r="AP30" s="755" t="s">
        <v>688</v>
      </c>
      <c r="AQ30" s="755" t="s">
        <v>688</v>
      </c>
      <c r="AR30" s="755" t="s">
        <v>688</v>
      </c>
      <c r="AS30" s="755" t="s">
        <v>688</v>
      </c>
      <c r="AT30" s="755" t="s">
        <v>688</v>
      </c>
      <c r="AU30" s="755" t="s">
        <v>688</v>
      </c>
      <c r="AV30" s="755" t="s">
        <v>688</v>
      </c>
    </row>
    <row r="31" spans="1:48" ht="15.75">
      <c r="A31" s="528"/>
      <c r="B31" s="563"/>
      <c r="F31" s="755">
        <v>25</v>
      </c>
      <c r="G31" s="755" t="s">
        <v>688</v>
      </c>
      <c r="V31" s="755">
        <v>0</v>
      </c>
      <c r="W31" s="755">
        <v>0</v>
      </c>
      <c r="X31" s="755">
        <v>0</v>
      </c>
      <c r="Y31" s="755">
        <v>0</v>
      </c>
      <c r="Z31" s="755">
        <v>0</v>
      </c>
      <c r="AA31" s="755">
        <v>0</v>
      </c>
      <c r="AB31" s="755">
        <v>0</v>
      </c>
      <c r="AC31" s="755">
        <v>0</v>
      </c>
      <c r="AD31" s="755">
        <v>0</v>
      </c>
      <c r="AE31" s="755" t="s">
        <v>688</v>
      </c>
      <c r="AF31" s="755" t="s">
        <v>688</v>
      </c>
      <c r="AG31" s="755" t="s">
        <v>688</v>
      </c>
      <c r="AH31" s="755" t="s">
        <v>688</v>
      </c>
      <c r="AI31" s="755" t="s">
        <v>688</v>
      </c>
      <c r="AJ31" s="755" t="s">
        <v>688</v>
      </c>
      <c r="AK31" s="755" t="s">
        <v>688</v>
      </c>
      <c r="AL31" s="755" t="s">
        <v>688</v>
      </c>
      <c r="AM31" s="755" t="s">
        <v>688</v>
      </c>
      <c r="AN31" s="755" t="s">
        <v>688</v>
      </c>
      <c r="AO31" s="755" t="s">
        <v>688</v>
      </c>
      <c r="AP31" s="755" t="s">
        <v>688</v>
      </c>
      <c r="AQ31" s="755" t="s">
        <v>688</v>
      </c>
      <c r="AR31" s="755" t="s">
        <v>688</v>
      </c>
      <c r="AS31" s="755" t="s">
        <v>688</v>
      </c>
      <c r="AT31" s="755" t="s">
        <v>688</v>
      </c>
      <c r="AU31" s="755" t="s">
        <v>688</v>
      </c>
      <c r="AV31" s="755" t="s">
        <v>688</v>
      </c>
    </row>
    <row r="32" spans="1:48" ht="15.75">
      <c r="A32" s="528"/>
      <c r="B32" s="563"/>
      <c r="F32" s="755">
        <v>26</v>
      </c>
      <c r="G32" s="755" t="s">
        <v>688</v>
      </c>
      <c r="V32" s="755">
        <v>0</v>
      </c>
      <c r="W32" s="755">
        <v>0</v>
      </c>
      <c r="X32" s="755">
        <v>0</v>
      </c>
      <c r="Y32" s="755">
        <v>0</v>
      </c>
      <c r="Z32" s="755">
        <v>0</v>
      </c>
      <c r="AA32" s="755">
        <v>0</v>
      </c>
      <c r="AB32" s="755">
        <v>0</v>
      </c>
      <c r="AC32" s="755">
        <v>0</v>
      </c>
      <c r="AD32" s="755">
        <v>0</v>
      </c>
      <c r="AE32" s="755" t="s">
        <v>688</v>
      </c>
      <c r="AF32" s="755" t="s">
        <v>688</v>
      </c>
      <c r="AG32" s="755" t="s">
        <v>688</v>
      </c>
      <c r="AH32" s="755" t="s">
        <v>688</v>
      </c>
      <c r="AI32" s="755" t="s">
        <v>688</v>
      </c>
      <c r="AJ32" s="755" t="s">
        <v>688</v>
      </c>
      <c r="AK32" s="755" t="s">
        <v>688</v>
      </c>
      <c r="AL32" s="755" t="s">
        <v>688</v>
      </c>
      <c r="AM32" s="755" t="s">
        <v>688</v>
      </c>
      <c r="AN32" s="755" t="s">
        <v>688</v>
      </c>
      <c r="AO32" s="755" t="s">
        <v>688</v>
      </c>
      <c r="AP32" s="755" t="s">
        <v>688</v>
      </c>
      <c r="AQ32" s="755" t="s">
        <v>688</v>
      </c>
      <c r="AR32" s="755" t="s">
        <v>688</v>
      </c>
      <c r="AS32" s="755" t="s">
        <v>688</v>
      </c>
      <c r="AT32" s="755" t="s">
        <v>688</v>
      </c>
      <c r="AU32" s="755" t="s">
        <v>688</v>
      </c>
      <c r="AV32" s="755" t="s">
        <v>688</v>
      </c>
    </row>
    <row r="33" spans="1:48">
      <c r="A33" s="564"/>
      <c r="B33" s="564"/>
      <c r="C33" s="757"/>
      <c r="F33" s="755">
        <v>27</v>
      </c>
      <c r="G33" s="755" t="s">
        <v>688</v>
      </c>
      <c r="V33" s="755">
        <v>0</v>
      </c>
      <c r="W33" s="755">
        <v>0</v>
      </c>
      <c r="X33" s="755">
        <v>0</v>
      </c>
      <c r="Y33" s="755">
        <v>0</v>
      </c>
      <c r="Z33" s="755">
        <v>0</v>
      </c>
      <c r="AA33" s="755">
        <v>0</v>
      </c>
      <c r="AB33" s="755">
        <v>0</v>
      </c>
      <c r="AC33" s="755">
        <v>0</v>
      </c>
      <c r="AD33" s="755">
        <v>0</v>
      </c>
      <c r="AE33" s="755" t="s">
        <v>688</v>
      </c>
      <c r="AF33" s="755" t="s">
        <v>688</v>
      </c>
      <c r="AG33" s="755" t="s">
        <v>688</v>
      </c>
      <c r="AH33" s="755" t="s">
        <v>688</v>
      </c>
      <c r="AI33" s="755" t="s">
        <v>688</v>
      </c>
      <c r="AJ33" s="755" t="s">
        <v>688</v>
      </c>
      <c r="AK33" s="755" t="s">
        <v>688</v>
      </c>
      <c r="AL33" s="755" t="s">
        <v>688</v>
      </c>
      <c r="AM33" s="755" t="s">
        <v>688</v>
      </c>
      <c r="AN33" s="755" t="s">
        <v>688</v>
      </c>
      <c r="AO33" s="755" t="s">
        <v>688</v>
      </c>
      <c r="AP33" s="755" t="s">
        <v>688</v>
      </c>
      <c r="AQ33" s="755" t="s">
        <v>688</v>
      </c>
      <c r="AR33" s="755" t="s">
        <v>688</v>
      </c>
      <c r="AS33" s="755" t="s">
        <v>688</v>
      </c>
      <c r="AT33" s="755" t="s">
        <v>688</v>
      </c>
      <c r="AU33" s="755" t="s">
        <v>688</v>
      </c>
      <c r="AV33" s="755" t="s">
        <v>688</v>
      </c>
    </row>
    <row r="34" spans="1:48">
      <c r="A34" s="564"/>
      <c r="B34" s="564"/>
      <c r="C34" s="757"/>
      <c r="F34" s="755">
        <v>28</v>
      </c>
      <c r="G34" s="755" t="s">
        <v>688</v>
      </c>
      <c r="V34" s="755">
        <v>0</v>
      </c>
      <c r="W34" s="755">
        <v>0</v>
      </c>
      <c r="X34" s="755">
        <v>0</v>
      </c>
      <c r="Y34" s="755">
        <v>0</v>
      </c>
      <c r="Z34" s="755">
        <v>0</v>
      </c>
      <c r="AA34" s="755">
        <v>0</v>
      </c>
      <c r="AB34" s="755">
        <v>0</v>
      </c>
      <c r="AC34" s="755">
        <v>0</v>
      </c>
      <c r="AD34" s="755">
        <v>0</v>
      </c>
      <c r="AE34" s="755" t="s">
        <v>688</v>
      </c>
      <c r="AF34" s="755" t="s">
        <v>688</v>
      </c>
      <c r="AG34" s="755" t="s">
        <v>688</v>
      </c>
      <c r="AH34" s="755" t="s">
        <v>688</v>
      </c>
      <c r="AI34" s="755" t="s">
        <v>688</v>
      </c>
      <c r="AJ34" s="755" t="s">
        <v>688</v>
      </c>
      <c r="AK34" s="755" t="s">
        <v>688</v>
      </c>
      <c r="AL34" s="755" t="s">
        <v>688</v>
      </c>
      <c r="AM34" s="755" t="s">
        <v>688</v>
      </c>
      <c r="AN34" s="755" t="s">
        <v>688</v>
      </c>
      <c r="AO34" s="755" t="s">
        <v>688</v>
      </c>
      <c r="AP34" s="755" t="s">
        <v>688</v>
      </c>
      <c r="AQ34" s="755" t="s">
        <v>688</v>
      </c>
      <c r="AR34" s="755" t="s">
        <v>688</v>
      </c>
      <c r="AS34" s="755" t="s">
        <v>688</v>
      </c>
      <c r="AT34" s="755" t="s">
        <v>688</v>
      </c>
      <c r="AU34" s="755" t="s">
        <v>688</v>
      </c>
      <c r="AV34" s="755" t="s">
        <v>688</v>
      </c>
    </row>
    <row r="35" spans="1:48">
      <c r="A35" s="564"/>
      <c r="B35" s="564"/>
      <c r="C35" s="757"/>
      <c r="F35" s="755">
        <v>29</v>
      </c>
      <c r="G35" s="755" t="s">
        <v>688</v>
      </c>
      <c r="V35" s="755">
        <v>0</v>
      </c>
      <c r="W35" s="755">
        <v>0</v>
      </c>
      <c r="X35" s="755">
        <v>0</v>
      </c>
      <c r="Y35" s="755">
        <v>0</v>
      </c>
      <c r="Z35" s="755">
        <v>0</v>
      </c>
      <c r="AA35" s="755">
        <v>0</v>
      </c>
      <c r="AB35" s="755">
        <v>0</v>
      </c>
      <c r="AC35" s="755">
        <v>0</v>
      </c>
      <c r="AD35" s="755">
        <v>0</v>
      </c>
      <c r="AE35" s="755" t="s">
        <v>688</v>
      </c>
      <c r="AF35" s="755" t="s">
        <v>688</v>
      </c>
      <c r="AG35" s="755" t="s">
        <v>688</v>
      </c>
      <c r="AH35" s="755" t="s">
        <v>688</v>
      </c>
      <c r="AI35" s="755" t="s">
        <v>688</v>
      </c>
      <c r="AJ35" s="755" t="s">
        <v>688</v>
      </c>
      <c r="AK35" s="755" t="s">
        <v>688</v>
      </c>
      <c r="AL35" s="755" t="s">
        <v>688</v>
      </c>
      <c r="AM35" s="755" t="s">
        <v>688</v>
      </c>
      <c r="AN35" s="755" t="s">
        <v>688</v>
      </c>
      <c r="AO35" s="755" t="s">
        <v>688</v>
      </c>
      <c r="AP35" s="755" t="s">
        <v>688</v>
      </c>
      <c r="AQ35" s="755" t="s">
        <v>688</v>
      </c>
      <c r="AR35" s="755" t="s">
        <v>688</v>
      </c>
      <c r="AS35" s="755" t="s">
        <v>688</v>
      </c>
      <c r="AT35" s="755" t="s">
        <v>688</v>
      </c>
      <c r="AU35" s="755" t="s">
        <v>688</v>
      </c>
      <c r="AV35" s="755" t="s">
        <v>688</v>
      </c>
    </row>
    <row r="36" spans="1:48">
      <c r="A36" s="564"/>
      <c r="B36" s="564"/>
      <c r="F36" s="755">
        <v>30</v>
      </c>
      <c r="G36" s="755" t="s">
        <v>688</v>
      </c>
      <c r="V36" s="755">
        <v>0</v>
      </c>
      <c r="W36" s="755">
        <v>0</v>
      </c>
      <c r="X36" s="755">
        <v>0</v>
      </c>
      <c r="Y36" s="755">
        <v>0</v>
      </c>
      <c r="Z36" s="755">
        <v>0</v>
      </c>
      <c r="AA36" s="755">
        <v>0</v>
      </c>
      <c r="AB36" s="755">
        <v>0</v>
      </c>
      <c r="AC36" s="755">
        <v>0</v>
      </c>
      <c r="AD36" s="755">
        <v>0</v>
      </c>
      <c r="AE36" s="755" t="s">
        <v>688</v>
      </c>
      <c r="AF36" s="755" t="s">
        <v>688</v>
      </c>
      <c r="AG36" s="755" t="s">
        <v>688</v>
      </c>
      <c r="AH36" s="755" t="s">
        <v>688</v>
      </c>
      <c r="AI36" s="755" t="s">
        <v>688</v>
      </c>
      <c r="AJ36" s="755" t="s">
        <v>688</v>
      </c>
      <c r="AK36" s="755" t="s">
        <v>688</v>
      </c>
      <c r="AL36" s="755" t="s">
        <v>688</v>
      </c>
      <c r="AM36" s="755" t="s">
        <v>688</v>
      </c>
      <c r="AN36" s="755" t="s">
        <v>688</v>
      </c>
      <c r="AO36" s="755" t="s">
        <v>688</v>
      </c>
      <c r="AP36" s="755" t="s">
        <v>688</v>
      </c>
      <c r="AQ36" s="755" t="s">
        <v>688</v>
      </c>
      <c r="AR36" s="755" t="s">
        <v>688</v>
      </c>
      <c r="AS36" s="755" t="s">
        <v>688</v>
      </c>
      <c r="AT36" s="755" t="s">
        <v>688</v>
      </c>
      <c r="AU36" s="755" t="s">
        <v>688</v>
      </c>
      <c r="AV36" s="755" t="s">
        <v>688</v>
      </c>
    </row>
    <row r="37" spans="1:48">
      <c r="A37" s="564"/>
      <c r="B37" s="564"/>
      <c r="F37" s="755">
        <v>31</v>
      </c>
      <c r="G37" s="755" t="s">
        <v>688</v>
      </c>
      <c r="V37" s="755">
        <v>0</v>
      </c>
      <c r="W37" s="755">
        <v>0</v>
      </c>
      <c r="X37" s="755">
        <v>0</v>
      </c>
      <c r="Y37" s="755">
        <v>0</v>
      </c>
      <c r="Z37" s="755">
        <v>0</v>
      </c>
      <c r="AA37" s="755">
        <v>0</v>
      </c>
      <c r="AB37" s="755">
        <v>0</v>
      </c>
      <c r="AC37" s="755">
        <v>0</v>
      </c>
      <c r="AD37" s="755">
        <v>0</v>
      </c>
      <c r="AE37" s="755" t="s">
        <v>688</v>
      </c>
      <c r="AF37" s="755" t="s">
        <v>688</v>
      </c>
      <c r="AG37" s="755" t="s">
        <v>688</v>
      </c>
      <c r="AH37" s="755" t="s">
        <v>688</v>
      </c>
      <c r="AI37" s="755" t="s">
        <v>688</v>
      </c>
      <c r="AJ37" s="755" t="s">
        <v>688</v>
      </c>
      <c r="AK37" s="755" t="s">
        <v>688</v>
      </c>
      <c r="AL37" s="755" t="s">
        <v>688</v>
      </c>
      <c r="AM37" s="755" t="s">
        <v>688</v>
      </c>
      <c r="AN37" s="755" t="s">
        <v>688</v>
      </c>
      <c r="AO37" s="755" t="s">
        <v>688</v>
      </c>
      <c r="AP37" s="755" t="s">
        <v>688</v>
      </c>
      <c r="AQ37" s="755" t="s">
        <v>688</v>
      </c>
      <c r="AR37" s="755" t="s">
        <v>688</v>
      </c>
      <c r="AS37" s="755" t="s">
        <v>688</v>
      </c>
      <c r="AT37" s="755" t="s">
        <v>688</v>
      </c>
      <c r="AU37" s="755" t="s">
        <v>688</v>
      </c>
      <c r="AV37" s="755" t="s">
        <v>688</v>
      </c>
    </row>
    <row r="38" spans="1:48">
      <c r="A38" s="564"/>
      <c r="B38" s="564"/>
      <c r="F38" s="755">
        <v>32</v>
      </c>
      <c r="G38" s="755" t="s">
        <v>688</v>
      </c>
      <c r="V38" s="755">
        <v>0</v>
      </c>
      <c r="W38" s="755">
        <v>0</v>
      </c>
      <c r="X38" s="755">
        <v>0</v>
      </c>
      <c r="Y38" s="755">
        <v>0</v>
      </c>
      <c r="Z38" s="755">
        <v>0</v>
      </c>
      <c r="AA38" s="755">
        <v>0</v>
      </c>
      <c r="AB38" s="755">
        <v>0</v>
      </c>
      <c r="AC38" s="755">
        <v>0</v>
      </c>
      <c r="AD38" s="755">
        <v>0</v>
      </c>
      <c r="AE38" s="755" t="s">
        <v>688</v>
      </c>
      <c r="AF38" s="755" t="s">
        <v>688</v>
      </c>
      <c r="AG38" s="755" t="s">
        <v>688</v>
      </c>
      <c r="AH38" s="755" t="s">
        <v>688</v>
      </c>
      <c r="AI38" s="755" t="s">
        <v>688</v>
      </c>
      <c r="AJ38" s="755" t="s">
        <v>688</v>
      </c>
      <c r="AK38" s="755" t="s">
        <v>688</v>
      </c>
      <c r="AL38" s="755" t="s">
        <v>688</v>
      </c>
      <c r="AM38" s="755" t="s">
        <v>688</v>
      </c>
      <c r="AN38" s="755" t="s">
        <v>688</v>
      </c>
      <c r="AO38" s="755" t="s">
        <v>688</v>
      </c>
      <c r="AP38" s="755" t="s">
        <v>688</v>
      </c>
      <c r="AQ38" s="755" t="s">
        <v>688</v>
      </c>
      <c r="AR38" s="755" t="s">
        <v>688</v>
      </c>
      <c r="AS38" s="755" t="s">
        <v>688</v>
      </c>
      <c r="AT38" s="755" t="s">
        <v>688</v>
      </c>
      <c r="AU38" s="755" t="s">
        <v>688</v>
      </c>
      <c r="AV38" s="755" t="s">
        <v>688</v>
      </c>
    </row>
    <row r="39" spans="1:48">
      <c r="A39" s="564"/>
      <c r="B39" s="564"/>
      <c r="F39" s="755">
        <v>33</v>
      </c>
      <c r="G39" s="755" t="s">
        <v>688</v>
      </c>
      <c r="V39" s="755">
        <v>0</v>
      </c>
      <c r="W39" s="755">
        <v>0</v>
      </c>
      <c r="X39" s="755">
        <v>0</v>
      </c>
      <c r="Y39" s="755">
        <v>0</v>
      </c>
      <c r="Z39" s="755">
        <v>0</v>
      </c>
      <c r="AA39" s="755">
        <v>0</v>
      </c>
      <c r="AB39" s="755">
        <v>0</v>
      </c>
      <c r="AC39" s="755">
        <v>0</v>
      </c>
      <c r="AD39" s="755">
        <v>0</v>
      </c>
      <c r="AE39" s="755" t="s">
        <v>688</v>
      </c>
      <c r="AF39" s="755" t="s">
        <v>688</v>
      </c>
      <c r="AG39" s="755" t="s">
        <v>688</v>
      </c>
      <c r="AH39" s="755" t="s">
        <v>688</v>
      </c>
      <c r="AI39" s="755" t="s">
        <v>688</v>
      </c>
      <c r="AJ39" s="755" t="s">
        <v>688</v>
      </c>
      <c r="AK39" s="755" t="s">
        <v>688</v>
      </c>
      <c r="AL39" s="755" t="s">
        <v>688</v>
      </c>
      <c r="AM39" s="755" t="s">
        <v>688</v>
      </c>
      <c r="AN39" s="755" t="s">
        <v>688</v>
      </c>
      <c r="AO39" s="755" t="s">
        <v>688</v>
      </c>
      <c r="AP39" s="755" t="s">
        <v>688</v>
      </c>
      <c r="AQ39" s="755" t="s">
        <v>688</v>
      </c>
      <c r="AR39" s="755" t="s">
        <v>688</v>
      </c>
      <c r="AS39" s="755" t="s">
        <v>688</v>
      </c>
      <c r="AT39" s="755" t="s">
        <v>688</v>
      </c>
      <c r="AU39" s="755" t="s">
        <v>688</v>
      </c>
      <c r="AV39" s="755" t="s">
        <v>688</v>
      </c>
    </row>
    <row r="40" spans="1:48">
      <c r="A40" s="564"/>
      <c r="B40" s="564"/>
      <c r="F40" s="755">
        <v>34</v>
      </c>
      <c r="G40" s="755" t="s">
        <v>688</v>
      </c>
      <c r="V40" s="755">
        <v>0</v>
      </c>
      <c r="W40" s="755">
        <v>0</v>
      </c>
      <c r="X40" s="755">
        <v>0</v>
      </c>
      <c r="Y40" s="755">
        <v>0</v>
      </c>
      <c r="Z40" s="755">
        <v>0</v>
      </c>
      <c r="AA40" s="755">
        <v>0</v>
      </c>
      <c r="AB40" s="755">
        <v>0</v>
      </c>
      <c r="AC40" s="755">
        <v>0</v>
      </c>
      <c r="AD40" s="755">
        <v>0</v>
      </c>
      <c r="AE40" s="755" t="s">
        <v>688</v>
      </c>
      <c r="AF40" s="755" t="s">
        <v>688</v>
      </c>
      <c r="AG40" s="755" t="s">
        <v>688</v>
      </c>
      <c r="AH40" s="755" t="s">
        <v>688</v>
      </c>
      <c r="AI40" s="755" t="s">
        <v>688</v>
      </c>
      <c r="AJ40" s="755" t="s">
        <v>688</v>
      </c>
      <c r="AK40" s="755" t="s">
        <v>688</v>
      </c>
      <c r="AL40" s="755" t="s">
        <v>688</v>
      </c>
      <c r="AM40" s="755" t="s">
        <v>688</v>
      </c>
      <c r="AN40" s="755" t="s">
        <v>688</v>
      </c>
      <c r="AO40" s="755" t="s">
        <v>688</v>
      </c>
      <c r="AP40" s="755" t="s">
        <v>688</v>
      </c>
      <c r="AQ40" s="755" t="s">
        <v>688</v>
      </c>
      <c r="AR40" s="755" t="s">
        <v>688</v>
      </c>
      <c r="AS40" s="755" t="s">
        <v>688</v>
      </c>
      <c r="AT40" s="755" t="s">
        <v>688</v>
      </c>
      <c r="AU40" s="755" t="s">
        <v>688</v>
      </c>
      <c r="AV40" s="755" t="s">
        <v>688</v>
      </c>
    </row>
    <row r="41" spans="1:48">
      <c r="A41" s="564"/>
      <c r="B41" s="564"/>
      <c r="F41" s="755">
        <v>35</v>
      </c>
      <c r="G41" s="755" t="s">
        <v>688</v>
      </c>
      <c r="V41" s="755">
        <v>0</v>
      </c>
      <c r="W41" s="755">
        <v>0</v>
      </c>
      <c r="X41" s="755">
        <v>0</v>
      </c>
      <c r="Y41" s="755">
        <v>0</v>
      </c>
      <c r="Z41" s="755">
        <v>0</v>
      </c>
      <c r="AA41" s="755">
        <v>0</v>
      </c>
      <c r="AB41" s="755">
        <v>0</v>
      </c>
      <c r="AC41" s="755">
        <v>0</v>
      </c>
      <c r="AD41" s="755">
        <v>0</v>
      </c>
      <c r="AE41" s="755" t="s">
        <v>688</v>
      </c>
      <c r="AF41" s="755" t="s">
        <v>688</v>
      </c>
      <c r="AG41" s="755" t="s">
        <v>688</v>
      </c>
      <c r="AH41" s="755" t="s">
        <v>688</v>
      </c>
      <c r="AI41" s="755" t="s">
        <v>688</v>
      </c>
      <c r="AJ41" s="755" t="s">
        <v>688</v>
      </c>
      <c r="AK41" s="755" t="s">
        <v>688</v>
      </c>
      <c r="AL41" s="755" t="s">
        <v>688</v>
      </c>
      <c r="AM41" s="755" t="s">
        <v>688</v>
      </c>
      <c r="AN41" s="755" t="s">
        <v>688</v>
      </c>
      <c r="AO41" s="755" t="s">
        <v>688</v>
      </c>
      <c r="AP41" s="755" t="s">
        <v>688</v>
      </c>
      <c r="AQ41" s="755" t="s">
        <v>688</v>
      </c>
      <c r="AR41" s="755" t="s">
        <v>688</v>
      </c>
      <c r="AS41" s="755" t="s">
        <v>688</v>
      </c>
      <c r="AT41" s="755" t="s">
        <v>688</v>
      </c>
      <c r="AU41" s="755" t="s">
        <v>688</v>
      </c>
      <c r="AV41" s="755" t="s">
        <v>688</v>
      </c>
    </row>
    <row r="42" spans="1:48">
      <c r="A42" s="564"/>
      <c r="B42" s="564"/>
      <c r="F42" s="755">
        <v>36</v>
      </c>
      <c r="G42" s="755" t="s">
        <v>688</v>
      </c>
      <c r="V42" s="755">
        <v>0</v>
      </c>
      <c r="W42" s="755">
        <v>0</v>
      </c>
      <c r="X42" s="755">
        <v>0</v>
      </c>
      <c r="Y42" s="755">
        <v>0</v>
      </c>
      <c r="Z42" s="755">
        <v>0</v>
      </c>
      <c r="AA42" s="755">
        <v>0</v>
      </c>
      <c r="AB42" s="755">
        <v>0</v>
      </c>
      <c r="AC42" s="755">
        <v>0</v>
      </c>
      <c r="AD42" s="755">
        <v>0</v>
      </c>
      <c r="AE42" s="755" t="s">
        <v>688</v>
      </c>
      <c r="AF42" s="755" t="s">
        <v>688</v>
      </c>
      <c r="AG42" s="755" t="s">
        <v>688</v>
      </c>
      <c r="AH42" s="755" t="s">
        <v>688</v>
      </c>
      <c r="AI42" s="755" t="s">
        <v>688</v>
      </c>
      <c r="AJ42" s="755" t="s">
        <v>688</v>
      </c>
      <c r="AK42" s="755" t="s">
        <v>688</v>
      </c>
      <c r="AL42" s="755" t="s">
        <v>688</v>
      </c>
      <c r="AM42" s="755" t="s">
        <v>688</v>
      </c>
      <c r="AN42" s="755" t="s">
        <v>688</v>
      </c>
      <c r="AO42" s="755" t="s">
        <v>688</v>
      </c>
      <c r="AP42" s="755" t="s">
        <v>688</v>
      </c>
      <c r="AQ42" s="755" t="s">
        <v>688</v>
      </c>
      <c r="AR42" s="755" t="s">
        <v>688</v>
      </c>
      <c r="AS42" s="755" t="s">
        <v>688</v>
      </c>
      <c r="AT42" s="755" t="s">
        <v>688</v>
      </c>
      <c r="AU42" s="755" t="s">
        <v>688</v>
      </c>
      <c r="AV42" s="755" t="s">
        <v>688</v>
      </c>
    </row>
    <row r="43" spans="1:48">
      <c r="A43" s="564"/>
      <c r="B43" s="564"/>
      <c r="F43" s="755">
        <v>37</v>
      </c>
      <c r="G43" s="755" t="s">
        <v>688</v>
      </c>
      <c r="V43" s="755">
        <v>0</v>
      </c>
      <c r="W43" s="755">
        <v>0</v>
      </c>
      <c r="X43" s="755">
        <v>0</v>
      </c>
      <c r="Y43" s="755">
        <v>0</v>
      </c>
      <c r="Z43" s="755">
        <v>0</v>
      </c>
      <c r="AA43" s="755">
        <v>0</v>
      </c>
      <c r="AB43" s="755">
        <v>0</v>
      </c>
      <c r="AC43" s="755">
        <v>0</v>
      </c>
      <c r="AD43" s="755">
        <v>0</v>
      </c>
      <c r="AE43" s="755" t="s">
        <v>688</v>
      </c>
      <c r="AF43" s="755" t="s">
        <v>688</v>
      </c>
      <c r="AG43" s="755" t="s">
        <v>688</v>
      </c>
      <c r="AH43" s="755" t="s">
        <v>688</v>
      </c>
      <c r="AI43" s="755" t="s">
        <v>688</v>
      </c>
      <c r="AJ43" s="755" t="s">
        <v>688</v>
      </c>
      <c r="AK43" s="755" t="s">
        <v>688</v>
      </c>
      <c r="AL43" s="755" t="s">
        <v>688</v>
      </c>
      <c r="AM43" s="755" t="s">
        <v>688</v>
      </c>
      <c r="AN43" s="755" t="s">
        <v>688</v>
      </c>
      <c r="AO43" s="755" t="s">
        <v>688</v>
      </c>
      <c r="AP43" s="755" t="s">
        <v>688</v>
      </c>
      <c r="AQ43" s="755" t="s">
        <v>688</v>
      </c>
      <c r="AR43" s="755" t="s">
        <v>688</v>
      </c>
      <c r="AS43" s="755" t="s">
        <v>688</v>
      </c>
      <c r="AT43" s="755" t="s">
        <v>688</v>
      </c>
      <c r="AU43" s="755" t="s">
        <v>688</v>
      </c>
      <c r="AV43" s="755" t="s">
        <v>688</v>
      </c>
    </row>
    <row r="44" spans="1:48">
      <c r="A44" s="564"/>
      <c r="B44" s="564"/>
      <c r="F44" s="755">
        <v>38</v>
      </c>
      <c r="G44" s="755" t="s">
        <v>688</v>
      </c>
      <c r="V44" s="755">
        <v>0</v>
      </c>
      <c r="W44" s="755">
        <v>0</v>
      </c>
      <c r="X44" s="755">
        <v>0</v>
      </c>
      <c r="Y44" s="755">
        <v>0</v>
      </c>
      <c r="Z44" s="755">
        <v>0</v>
      </c>
      <c r="AA44" s="755">
        <v>0</v>
      </c>
      <c r="AB44" s="755">
        <v>0</v>
      </c>
      <c r="AC44" s="755">
        <v>0</v>
      </c>
      <c r="AD44" s="755">
        <v>0</v>
      </c>
      <c r="AE44" s="755" t="s">
        <v>688</v>
      </c>
      <c r="AF44" s="755" t="s">
        <v>688</v>
      </c>
      <c r="AG44" s="755" t="s">
        <v>688</v>
      </c>
      <c r="AH44" s="755" t="s">
        <v>688</v>
      </c>
      <c r="AI44" s="755" t="s">
        <v>688</v>
      </c>
      <c r="AJ44" s="755" t="s">
        <v>688</v>
      </c>
      <c r="AK44" s="755" t="s">
        <v>688</v>
      </c>
      <c r="AL44" s="755" t="s">
        <v>688</v>
      </c>
      <c r="AM44" s="755" t="s">
        <v>688</v>
      </c>
      <c r="AN44" s="755" t="s">
        <v>688</v>
      </c>
      <c r="AO44" s="755" t="s">
        <v>688</v>
      </c>
      <c r="AP44" s="755" t="s">
        <v>688</v>
      </c>
      <c r="AQ44" s="755" t="s">
        <v>688</v>
      </c>
      <c r="AR44" s="755" t="s">
        <v>688</v>
      </c>
      <c r="AS44" s="755" t="s">
        <v>688</v>
      </c>
      <c r="AT44" s="755" t="s">
        <v>688</v>
      </c>
      <c r="AU44" s="755" t="s">
        <v>688</v>
      </c>
      <c r="AV44" s="755" t="s">
        <v>688</v>
      </c>
    </row>
    <row r="45" spans="1:48">
      <c r="A45" s="564"/>
      <c r="B45" s="564"/>
      <c r="F45" s="755">
        <v>39</v>
      </c>
      <c r="G45" s="755" t="s">
        <v>688</v>
      </c>
      <c r="V45" s="755">
        <v>0</v>
      </c>
      <c r="W45" s="755">
        <v>0</v>
      </c>
      <c r="X45" s="755">
        <v>0</v>
      </c>
      <c r="Y45" s="755">
        <v>0</v>
      </c>
      <c r="Z45" s="755">
        <v>0</v>
      </c>
      <c r="AA45" s="755">
        <v>0</v>
      </c>
      <c r="AB45" s="755">
        <v>0</v>
      </c>
      <c r="AC45" s="755">
        <v>0</v>
      </c>
      <c r="AD45" s="755">
        <v>0</v>
      </c>
      <c r="AE45" s="755" t="s">
        <v>688</v>
      </c>
      <c r="AF45" s="755" t="s">
        <v>688</v>
      </c>
      <c r="AG45" s="755" t="s">
        <v>688</v>
      </c>
      <c r="AH45" s="755" t="s">
        <v>688</v>
      </c>
      <c r="AI45" s="755" t="s">
        <v>688</v>
      </c>
      <c r="AJ45" s="755" t="s">
        <v>688</v>
      </c>
      <c r="AK45" s="755" t="s">
        <v>688</v>
      </c>
      <c r="AL45" s="755" t="s">
        <v>688</v>
      </c>
      <c r="AM45" s="755" t="s">
        <v>688</v>
      </c>
      <c r="AN45" s="755" t="s">
        <v>688</v>
      </c>
      <c r="AO45" s="755" t="s">
        <v>688</v>
      </c>
      <c r="AP45" s="755" t="s">
        <v>688</v>
      </c>
      <c r="AQ45" s="755" t="s">
        <v>688</v>
      </c>
      <c r="AR45" s="755" t="s">
        <v>688</v>
      </c>
      <c r="AS45" s="755" t="s">
        <v>688</v>
      </c>
      <c r="AT45" s="755" t="s">
        <v>688</v>
      </c>
      <c r="AU45" s="755" t="s">
        <v>688</v>
      </c>
      <c r="AV45" s="755" t="s">
        <v>688</v>
      </c>
    </row>
    <row r="46" spans="1:48">
      <c r="A46" s="564"/>
      <c r="B46" s="564"/>
      <c r="F46" s="755">
        <v>40</v>
      </c>
      <c r="G46" s="755" t="s">
        <v>688</v>
      </c>
      <c r="V46" s="755">
        <v>0</v>
      </c>
      <c r="W46" s="755">
        <v>0</v>
      </c>
      <c r="X46" s="755">
        <v>0</v>
      </c>
      <c r="Y46" s="755">
        <v>0</v>
      </c>
      <c r="Z46" s="755">
        <v>0</v>
      </c>
      <c r="AA46" s="755">
        <v>0</v>
      </c>
      <c r="AB46" s="755">
        <v>0</v>
      </c>
      <c r="AC46" s="755">
        <v>0</v>
      </c>
      <c r="AD46" s="755">
        <v>0</v>
      </c>
      <c r="AE46" s="755" t="s">
        <v>688</v>
      </c>
      <c r="AF46" s="755" t="s">
        <v>688</v>
      </c>
      <c r="AG46" s="755" t="s">
        <v>688</v>
      </c>
      <c r="AH46" s="755" t="s">
        <v>688</v>
      </c>
      <c r="AI46" s="755" t="s">
        <v>688</v>
      </c>
      <c r="AJ46" s="755" t="s">
        <v>688</v>
      </c>
      <c r="AK46" s="755" t="s">
        <v>688</v>
      </c>
      <c r="AL46" s="755" t="s">
        <v>688</v>
      </c>
      <c r="AM46" s="755" t="s">
        <v>688</v>
      </c>
      <c r="AN46" s="755" t="s">
        <v>688</v>
      </c>
      <c r="AO46" s="755" t="s">
        <v>688</v>
      </c>
      <c r="AP46" s="755" t="s">
        <v>688</v>
      </c>
      <c r="AQ46" s="755" t="s">
        <v>688</v>
      </c>
      <c r="AR46" s="755" t="s">
        <v>688</v>
      </c>
      <c r="AS46" s="755" t="s">
        <v>688</v>
      </c>
      <c r="AT46" s="755" t="s">
        <v>688</v>
      </c>
      <c r="AU46" s="755" t="s">
        <v>688</v>
      </c>
      <c r="AV46" s="755" t="s">
        <v>688</v>
      </c>
    </row>
    <row r="47" spans="1:48">
      <c r="F47" s="755">
        <v>41</v>
      </c>
      <c r="G47" s="755" t="s">
        <v>688</v>
      </c>
      <c r="V47" s="755">
        <v>0</v>
      </c>
      <c r="W47" s="755">
        <v>0</v>
      </c>
      <c r="X47" s="755">
        <v>0</v>
      </c>
      <c r="Y47" s="755">
        <v>0</v>
      </c>
      <c r="Z47" s="755">
        <v>0</v>
      </c>
      <c r="AA47" s="755">
        <v>0</v>
      </c>
      <c r="AB47" s="755">
        <v>0</v>
      </c>
      <c r="AC47" s="755">
        <v>0</v>
      </c>
      <c r="AD47" s="755">
        <v>0</v>
      </c>
      <c r="AE47" s="755" t="s">
        <v>688</v>
      </c>
      <c r="AF47" s="755" t="s">
        <v>688</v>
      </c>
      <c r="AG47" s="755" t="s">
        <v>688</v>
      </c>
      <c r="AH47" s="755" t="s">
        <v>688</v>
      </c>
      <c r="AI47" s="755" t="s">
        <v>688</v>
      </c>
      <c r="AJ47" s="755" t="s">
        <v>688</v>
      </c>
      <c r="AK47" s="755" t="s">
        <v>688</v>
      </c>
      <c r="AL47" s="755" t="s">
        <v>688</v>
      </c>
      <c r="AM47" s="755" t="s">
        <v>688</v>
      </c>
      <c r="AN47" s="755" t="s">
        <v>688</v>
      </c>
      <c r="AO47" s="755" t="s">
        <v>688</v>
      </c>
      <c r="AP47" s="755" t="s">
        <v>688</v>
      </c>
      <c r="AQ47" s="755" t="s">
        <v>688</v>
      </c>
      <c r="AR47" s="755" t="s">
        <v>688</v>
      </c>
      <c r="AS47" s="755" t="s">
        <v>688</v>
      </c>
      <c r="AT47" s="755" t="s">
        <v>688</v>
      </c>
      <c r="AU47" s="755" t="s">
        <v>688</v>
      </c>
      <c r="AV47" s="755" t="s">
        <v>688</v>
      </c>
    </row>
    <row r="49" spans="1:48" s="535" customFormat="1" ht="15.75">
      <c r="A49" s="582"/>
      <c r="B49" s="582"/>
      <c r="F49" s="535" t="s">
        <v>689</v>
      </c>
      <c r="V49" s="611">
        <v>0</v>
      </c>
      <c r="W49" s="611">
        <v>0</v>
      </c>
      <c r="X49" s="611">
        <v>0</v>
      </c>
      <c r="Y49" s="611">
        <v>0</v>
      </c>
      <c r="Z49" s="611">
        <v>0</v>
      </c>
      <c r="AA49" s="611">
        <v>0</v>
      </c>
      <c r="AB49" s="611">
        <v>0</v>
      </c>
      <c r="AC49" s="611">
        <v>0</v>
      </c>
      <c r="AD49" s="611">
        <v>76533695.099999994</v>
      </c>
      <c r="AE49" s="611">
        <v>38968066.986931622</v>
      </c>
      <c r="AF49" s="611">
        <v>56112715.938968047</v>
      </c>
      <c r="AG49" s="611">
        <v>69269619.860991254</v>
      </c>
      <c r="AH49" s="611">
        <v>64587105.919792987</v>
      </c>
      <c r="AI49" s="611">
        <v>57735006.808225192</v>
      </c>
      <c r="AJ49" s="611">
        <v>54915360.292394809</v>
      </c>
      <c r="AK49" s="611">
        <v>56467329.908845074</v>
      </c>
      <c r="AL49" s="611">
        <v>57858047.408728547</v>
      </c>
      <c r="AM49" s="611">
        <v>58917307.30513455</v>
      </c>
      <c r="AN49" s="611">
        <v>60234397.662097163</v>
      </c>
      <c r="AO49" s="611">
        <v>61709807.541812427</v>
      </c>
      <c r="AP49" s="611">
        <v>63228322.036678903</v>
      </c>
      <c r="AQ49" s="611">
        <v>64791388.088608086</v>
      </c>
      <c r="AR49" s="611">
        <v>64297887.764040865</v>
      </c>
      <c r="AS49" s="611">
        <v>65220508.775802337</v>
      </c>
      <c r="AT49" s="611">
        <v>66882067.212633133</v>
      </c>
      <c r="AU49" s="611">
        <v>68594720.689839393</v>
      </c>
      <c r="AV49" s="611">
        <v>70360228.853639141</v>
      </c>
    </row>
    <row r="50" spans="1:48">
      <c r="V50" s="755"/>
      <c r="W50" s="755"/>
      <c r="X50" s="755"/>
      <c r="Y50" s="755"/>
      <c r="Z50" s="755"/>
      <c r="AA50" s="755"/>
      <c r="AB50" s="755"/>
      <c r="AC50" s="755"/>
      <c r="AD50" s="755"/>
      <c r="AE50" s="755"/>
      <c r="AF50" s="755"/>
      <c r="AG50" s="755"/>
      <c r="AH50" s="755"/>
      <c r="AI50" s="755"/>
      <c r="AJ50" s="755"/>
      <c r="AK50" s="755"/>
      <c r="AL50" s="755"/>
      <c r="AM50" s="755"/>
      <c r="AN50" s="755"/>
      <c r="AO50" s="755"/>
      <c r="AP50" s="755"/>
      <c r="AQ50" s="755"/>
      <c r="AR50" s="755"/>
      <c r="AS50" s="755"/>
      <c r="AT50" s="755"/>
      <c r="AU50" s="755"/>
      <c r="AV50" s="755"/>
    </row>
    <row r="53" spans="1:48" ht="15.75">
      <c r="F53" s="605" t="s">
        <v>91</v>
      </c>
      <c r="V53" s="755">
        <v>0</v>
      </c>
      <c r="W53" s="755">
        <v>0</v>
      </c>
      <c r="X53" s="755">
        <v>0</v>
      </c>
      <c r="Y53" s="755">
        <v>0</v>
      </c>
      <c r="Z53" s="755">
        <v>0</v>
      </c>
      <c r="AA53" s="755">
        <v>0</v>
      </c>
      <c r="AB53" s="755">
        <v>0</v>
      </c>
      <c r="AC53" s="755">
        <v>0</v>
      </c>
      <c r="AD53" s="755">
        <v>0</v>
      </c>
      <c r="AE53" s="755">
        <v>38968066.986931622</v>
      </c>
      <c r="AF53" s="755">
        <v>56112715.938968055</v>
      </c>
      <c r="AG53" s="755">
        <v>69269619.860991254</v>
      </c>
      <c r="AH53" s="755">
        <v>64587105.919792987</v>
      </c>
      <c r="AI53" s="755">
        <v>57735006.8082252</v>
      </c>
      <c r="AJ53" s="755">
        <v>54915360.292394809</v>
      </c>
      <c r="AK53" s="755">
        <v>56467329.908845074</v>
      </c>
      <c r="AL53" s="755">
        <v>57858047.408728547</v>
      </c>
      <c r="AM53" s="755">
        <v>58917307.30513455</v>
      </c>
      <c r="AN53" s="755">
        <v>60234397.662097156</v>
      </c>
      <c r="AO53" s="755">
        <v>61709807.541812435</v>
      </c>
      <c r="AP53" s="755">
        <v>63228322.036678903</v>
      </c>
      <c r="AQ53" s="755">
        <v>64791388.088608086</v>
      </c>
      <c r="AR53" s="755">
        <v>64297887.764040872</v>
      </c>
      <c r="AS53" s="755">
        <v>65220508.775802329</v>
      </c>
      <c r="AT53" s="755">
        <v>66882067.212633133</v>
      </c>
      <c r="AU53" s="755">
        <v>68594720.689839408</v>
      </c>
      <c r="AV53" s="755">
        <v>70360228.853639141</v>
      </c>
    </row>
    <row r="54" spans="1:48" ht="15.75">
      <c r="C54" s="757"/>
      <c r="F54" s="605" t="s">
        <v>690</v>
      </c>
      <c r="V54" s="755">
        <v>0</v>
      </c>
      <c r="W54" s="755">
        <v>0</v>
      </c>
      <c r="X54" s="755">
        <v>0</v>
      </c>
      <c r="Y54" s="755">
        <v>0</v>
      </c>
      <c r="Z54" s="755">
        <v>0</v>
      </c>
      <c r="AA54" s="755">
        <v>0</v>
      </c>
      <c r="AB54" s="755">
        <v>0</v>
      </c>
      <c r="AC54" s="755">
        <v>0</v>
      </c>
      <c r="AD54" s="755">
        <v>0</v>
      </c>
      <c r="AE54" s="755">
        <v>0</v>
      </c>
      <c r="AF54" s="755">
        <v>0</v>
      </c>
      <c r="AG54" s="755">
        <v>0</v>
      </c>
      <c r="AH54" s="755">
        <v>0</v>
      </c>
      <c r="AI54" s="755">
        <v>0</v>
      </c>
      <c r="AJ54" s="755">
        <v>0</v>
      </c>
      <c r="AK54" s="755">
        <v>0</v>
      </c>
      <c r="AL54" s="755">
        <v>0</v>
      </c>
      <c r="AM54" s="755">
        <v>0</v>
      </c>
      <c r="AN54" s="755">
        <v>0</v>
      </c>
      <c r="AO54" s="755">
        <v>0</v>
      </c>
      <c r="AP54" s="755">
        <v>0</v>
      </c>
      <c r="AQ54" s="755">
        <v>0</v>
      </c>
      <c r="AR54" s="755">
        <v>0</v>
      </c>
      <c r="AS54" s="755">
        <v>0</v>
      </c>
      <c r="AT54" s="755">
        <v>0</v>
      </c>
      <c r="AU54" s="755">
        <v>0</v>
      </c>
      <c r="AV54" s="755">
        <v>0</v>
      </c>
    </row>
    <row r="55" spans="1:48" ht="15.75">
      <c r="F55" s="605" t="s">
        <v>691</v>
      </c>
      <c r="V55" s="755">
        <v>0</v>
      </c>
      <c r="W55" s="755">
        <v>0</v>
      </c>
      <c r="X55" s="755">
        <v>0</v>
      </c>
      <c r="Y55" s="755">
        <v>0</v>
      </c>
      <c r="Z55" s="755">
        <v>0</v>
      </c>
      <c r="AA55" s="755">
        <v>0</v>
      </c>
      <c r="AB55" s="755">
        <v>0</v>
      </c>
      <c r="AC55" s="755">
        <v>0</v>
      </c>
      <c r="AD55" s="755">
        <v>0</v>
      </c>
      <c r="AE55" s="755">
        <v>0</v>
      </c>
      <c r="AF55" s="755">
        <v>0</v>
      </c>
      <c r="AG55" s="755">
        <v>0</v>
      </c>
      <c r="AH55" s="755">
        <v>0</v>
      </c>
      <c r="AI55" s="755">
        <v>0</v>
      </c>
      <c r="AJ55" s="755">
        <v>0</v>
      </c>
      <c r="AK55" s="755">
        <v>0</v>
      </c>
      <c r="AL55" s="755">
        <v>0</v>
      </c>
      <c r="AM55" s="755">
        <v>0</v>
      </c>
      <c r="AN55" s="755">
        <v>0</v>
      </c>
      <c r="AO55" s="755">
        <v>0</v>
      </c>
      <c r="AP55" s="755">
        <v>0</v>
      </c>
      <c r="AQ55" s="755">
        <v>0</v>
      </c>
      <c r="AR55" s="755">
        <v>0</v>
      </c>
      <c r="AS55" s="755">
        <v>0</v>
      </c>
      <c r="AT55" s="755">
        <v>0</v>
      </c>
      <c r="AU55" s="755">
        <v>0</v>
      </c>
      <c r="AV55" s="755">
        <v>0</v>
      </c>
    </row>
    <row r="56" spans="1:48" ht="15.75">
      <c r="F56" s="605" t="s">
        <v>692</v>
      </c>
      <c r="V56" s="755">
        <v>0</v>
      </c>
      <c r="W56" s="755">
        <v>0</v>
      </c>
      <c r="X56" s="755">
        <v>0</v>
      </c>
      <c r="Y56" s="755">
        <v>0</v>
      </c>
      <c r="Z56" s="755">
        <v>0</v>
      </c>
      <c r="AA56" s="755">
        <v>0</v>
      </c>
      <c r="AB56" s="755">
        <v>0</v>
      </c>
      <c r="AC56" s="755">
        <v>0</v>
      </c>
      <c r="AD56" s="755">
        <v>0</v>
      </c>
      <c r="AE56" s="755">
        <v>0</v>
      </c>
      <c r="AF56" s="755">
        <v>0</v>
      </c>
      <c r="AG56" s="755">
        <v>0</v>
      </c>
      <c r="AH56" s="755">
        <v>0</v>
      </c>
      <c r="AI56" s="755">
        <v>0</v>
      </c>
      <c r="AJ56" s="755">
        <v>0</v>
      </c>
      <c r="AK56" s="755">
        <v>0</v>
      </c>
      <c r="AL56" s="755">
        <v>0</v>
      </c>
      <c r="AM56" s="755">
        <v>0</v>
      </c>
      <c r="AN56" s="755">
        <v>0</v>
      </c>
      <c r="AO56" s="755">
        <v>0</v>
      </c>
      <c r="AP56" s="755">
        <v>0</v>
      </c>
      <c r="AQ56" s="755">
        <v>0</v>
      </c>
      <c r="AR56" s="755">
        <v>0</v>
      </c>
      <c r="AS56" s="755">
        <v>0</v>
      </c>
      <c r="AT56" s="755">
        <v>0</v>
      </c>
      <c r="AU56" s="755">
        <v>0</v>
      </c>
      <c r="AV56" s="755">
        <v>0</v>
      </c>
    </row>
    <row r="59" spans="1:48" ht="15.75">
      <c r="F59" s="605" t="s">
        <v>693</v>
      </c>
      <c r="V59" s="755">
        <v>0</v>
      </c>
      <c r="W59" s="755">
        <v>0</v>
      </c>
      <c r="X59" s="755">
        <v>0</v>
      </c>
      <c r="Y59" s="755">
        <v>0</v>
      </c>
      <c r="Z59" s="755">
        <v>0</v>
      </c>
      <c r="AA59" s="755">
        <v>0</v>
      </c>
      <c r="AB59" s="755">
        <v>0</v>
      </c>
      <c r="AC59" s="755">
        <v>0</v>
      </c>
      <c r="AD59" s="755">
        <v>0</v>
      </c>
      <c r="AE59" s="755">
        <v>0</v>
      </c>
      <c r="AF59" s="755">
        <v>0</v>
      </c>
      <c r="AG59" s="755">
        <v>0</v>
      </c>
      <c r="AH59" s="755">
        <v>0</v>
      </c>
      <c r="AI59" s="755">
        <v>0</v>
      </c>
      <c r="AJ59" s="755">
        <v>0</v>
      </c>
      <c r="AK59" s="755">
        <v>0</v>
      </c>
      <c r="AL59" s="755">
        <v>0</v>
      </c>
      <c r="AM59" s="755">
        <v>0</v>
      </c>
      <c r="AN59" s="755">
        <v>0</v>
      </c>
      <c r="AO59" s="755">
        <v>0</v>
      </c>
      <c r="AP59" s="755">
        <v>0</v>
      </c>
      <c r="AQ59" s="755">
        <v>0</v>
      </c>
      <c r="AR59" s="755">
        <v>0</v>
      </c>
      <c r="AS59" s="755">
        <v>0</v>
      </c>
      <c r="AT59" s="755">
        <v>0</v>
      </c>
      <c r="AU59" s="755">
        <v>0</v>
      </c>
      <c r="AV59" s="755">
        <v>0</v>
      </c>
    </row>
    <row r="67" spans="1:2">
      <c r="A67" s="758"/>
      <c r="B67" s="577"/>
    </row>
    <row r="137" spans="1:48">
      <c r="A137" s="758"/>
      <c r="B137" s="758"/>
    </row>
    <row r="138" spans="1:48" ht="15.75">
      <c r="A138" s="758"/>
      <c r="B138" s="758"/>
      <c r="D138" s="647" t="s">
        <v>601</v>
      </c>
      <c r="E138" s="759"/>
      <c r="F138" s="760"/>
      <c r="G138" s="760"/>
    </row>
    <row r="139" spans="1:48">
      <c r="A139" s="758"/>
      <c r="B139" s="758"/>
      <c r="D139" s="368"/>
      <c r="E139" s="649" t="s">
        <v>694</v>
      </c>
      <c r="F139" s="639"/>
      <c r="G139" s="368"/>
      <c r="AB139" s="755"/>
      <c r="AC139" s="755"/>
      <c r="AF139" s="755"/>
      <c r="AG139" s="755">
        <v>16527005.992978543</v>
      </c>
      <c r="AH139" s="755">
        <v>7000517.3437499991</v>
      </c>
      <c r="AI139" s="755">
        <v>7056147.902999999</v>
      </c>
      <c r="AJ139" s="755">
        <v>5444188.3935833331</v>
      </c>
      <c r="AK139" s="755">
        <v>3568720.8004583335</v>
      </c>
      <c r="AL139" s="755">
        <v>4243696.7997083329</v>
      </c>
      <c r="AM139" s="755">
        <v>4910830.7785833329</v>
      </c>
      <c r="AN139" s="755">
        <v>3330774.7835833333</v>
      </c>
      <c r="AO139" s="755">
        <v>2570170.2287916662</v>
      </c>
      <c r="AP139" s="755">
        <v>1773232.7334166667</v>
      </c>
      <c r="AQ139" s="755">
        <v>784665.45266666671</v>
      </c>
      <c r="AR139" s="755">
        <v>36390.497500000056</v>
      </c>
      <c r="AS139" s="755">
        <v>458461.73683333333</v>
      </c>
      <c r="AT139" s="755">
        <v>463015.02012500004</v>
      </c>
      <c r="AU139" s="755">
        <v>322230.88945833337</v>
      </c>
      <c r="AV139" s="755">
        <v>215264.65741666665</v>
      </c>
    </row>
    <row r="140" spans="1:48">
      <c r="A140" s="758"/>
      <c r="B140" s="758"/>
      <c r="D140" s="760"/>
      <c r="E140" s="649" t="s">
        <v>695</v>
      </c>
      <c r="F140" s="639"/>
      <c r="G140" s="760"/>
      <c r="AB140" s="755"/>
      <c r="AC140" s="755"/>
      <c r="AF140" s="755"/>
      <c r="AG140" s="755">
        <v>167275407.72878832</v>
      </c>
      <c r="AH140" s="755">
        <v>186968989.05698559</v>
      </c>
      <c r="AI140" s="755">
        <v>203553302.87822822</v>
      </c>
      <c r="AJ140" s="755">
        <v>214658547.39472049</v>
      </c>
      <c r="AK140" s="755">
        <v>230302954.78994513</v>
      </c>
      <c r="AL140" s="755">
        <v>252525600.10343856</v>
      </c>
      <c r="AM140" s="755">
        <v>269647912.23701942</v>
      </c>
      <c r="AN140" s="755">
        <v>282652549.70538384</v>
      </c>
      <c r="AO140" s="755">
        <v>306665625.69572294</v>
      </c>
      <c r="AP140" s="755">
        <v>322741620.00479931</v>
      </c>
      <c r="AQ140" s="755">
        <v>328630825.63085979</v>
      </c>
      <c r="AR140" s="755">
        <v>334950551.76681161</v>
      </c>
      <c r="AS140" s="755">
        <v>342121086.85171771</v>
      </c>
      <c r="AT140" s="755">
        <v>348952625.44794726</v>
      </c>
      <c r="AU140" s="755">
        <v>356686212.04769427</v>
      </c>
      <c r="AV140" s="755">
        <v>382843015.27589846</v>
      </c>
    </row>
    <row r="141" spans="1:48">
      <c r="A141" s="758"/>
      <c r="B141" s="758"/>
      <c r="D141" s="760"/>
      <c r="E141" s="368" t="s">
        <v>696</v>
      </c>
      <c r="F141" s="368"/>
      <c r="G141" s="760"/>
      <c r="AB141" s="755"/>
      <c r="AC141" s="755"/>
      <c r="AF141" s="755"/>
      <c r="AG141" s="755">
        <v>0</v>
      </c>
      <c r="AH141" s="755">
        <v>5120214.4532535039</v>
      </c>
      <c r="AI141" s="755">
        <v>14758475.972556997</v>
      </c>
      <c r="AJ141" s="755">
        <v>24344683.811806489</v>
      </c>
      <c r="AK141" s="755">
        <v>45611782.838416994</v>
      </c>
      <c r="AL141" s="755">
        <v>91179276.967832223</v>
      </c>
      <c r="AM141" s="755">
        <v>147629544.03531849</v>
      </c>
      <c r="AN141" s="755">
        <v>203789131.59919989</v>
      </c>
      <c r="AO141" s="755">
        <v>259493448.87826025</v>
      </c>
      <c r="AP141" s="755">
        <v>301973282.33017927</v>
      </c>
      <c r="AQ141" s="755">
        <v>339809672.52596664</v>
      </c>
      <c r="AR141" s="755">
        <v>382213784.97590935</v>
      </c>
      <c r="AS141" s="755">
        <v>424434466.89983124</v>
      </c>
      <c r="AT141" s="755">
        <v>451920751.03590119</v>
      </c>
      <c r="AU141" s="755">
        <v>461912285.77651304</v>
      </c>
      <c r="AV141" s="755">
        <v>460899803.4787696</v>
      </c>
    </row>
    <row r="142" spans="1:48">
      <c r="A142" s="758"/>
      <c r="B142" s="758"/>
      <c r="D142" s="760"/>
      <c r="E142" s="368" t="s">
        <v>603</v>
      </c>
      <c r="F142" s="761"/>
      <c r="G142" s="760"/>
      <c r="AB142" s="755"/>
      <c r="AC142" s="755"/>
      <c r="AF142" s="755"/>
      <c r="AG142" s="755">
        <v>311906463.55638373</v>
      </c>
      <c r="AH142" s="755">
        <v>315914641.29499698</v>
      </c>
      <c r="AI142" s="755">
        <v>324238332.60464716</v>
      </c>
      <c r="AJ142" s="755">
        <v>325380795.04137629</v>
      </c>
      <c r="AK142" s="755">
        <v>318881128.00307029</v>
      </c>
      <c r="AL142" s="755">
        <v>315088578.15095019</v>
      </c>
      <c r="AM142" s="755">
        <v>310843738.96835387</v>
      </c>
      <c r="AN142" s="755">
        <v>307291231.87356913</v>
      </c>
      <c r="AO142" s="755">
        <v>304491526.88404763</v>
      </c>
      <c r="AP142" s="755">
        <v>308432125.95090848</v>
      </c>
      <c r="AQ142" s="755">
        <v>329006424.30868983</v>
      </c>
      <c r="AR142" s="755">
        <v>339442916.80261266</v>
      </c>
      <c r="AS142" s="755">
        <v>336114210.74727041</v>
      </c>
      <c r="AT142" s="755">
        <v>339216602.67100441</v>
      </c>
      <c r="AU142" s="755">
        <v>335687727.0418281</v>
      </c>
      <c r="AV142" s="755">
        <v>330569157.22995943</v>
      </c>
    </row>
    <row r="143" spans="1:48" ht="15.75">
      <c r="A143" s="758"/>
      <c r="B143" s="758"/>
      <c r="D143" s="760"/>
      <c r="E143" s="369" t="s">
        <v>12</v>
      </c>
      <c r="F143" s="760"/>
      <c r="G143" s="760"/>
      <c r="AB143" s="611"/>
      <c r="AC143" s="611"/>
      <c r="AF143" s="611"/>
      <c r="AG143" s="611">
        <v>495708877.27815056</v>
      </c>
      <c r="AH143" s="611">
        <v>515004362.1489861</v>
      </c>
      <c r="AI143" s="611">
        <v>549606259.35843241</v>
      </c>
      <c r="AJ143" s="611">
        <v>569828214.64148664</v>
      </c>
      <c r="AK143" s="611">
        <v>598364586.43189073</v>
      </c>
      <c r="AL143" s="611">
        <v>663037152.02192926</v>
      </c>
      <c r="AM143" s="611">
        <v>733032026.01927519</v>
      </c>
      <c r="AN143" s="611">
        <v>797063687.9617362</v>
      </c>
      <c r="AO143" s="611">
        <v>873220771.68682253</v>
      </c>
      <c r="AP143" s="611">
        <v>934920261.0193038</v>
      </c>
      <c r="AQ143" s="611">
        <v>998231587.91818285</v>
      </c>
      <c r="AR143" s="611">
        <v>1056643644.0428337</v>
      </c>
      <c r="AS143" s="611">
        <v>1103128226.2356527</v>
      </c>
      <c r="AT143" s="611">
        <v>1140552994.1749778</v>
      </c>
      <c r="AU143" s="611">
        <v>1154608455.7554939</v>
      </c>
      <c r="AV143" s="611">
        <v>1174527240.6420441</v>
      </c>
    </row>
    <row r="144" spans="1:48">
      <c r="A144" s="758"/>
      <c r="B144" s="758"/>
    </row>
    <row r="145" spans="1:48">
      <c r="A145" s="758"/>
      <c r="B145" s="577">
        <v>0</v>
      </c>
      <c r="E145" s="2" t="s">
        <v>57</v>
      </c>
      <c r="AB145" s="755"/>
      <c r="AC145" s="755"/>
      <c r="AF145" s="755"/>
      <c r="AG145" s="755">
        <v>0</v>
      </c>
      <c r="AH145" s="755">
        <v>0</v>
      </c>
      <c r="AI145" s="755">
        <v>0</v>
      </c>
      <c r="AJ145" s="755">
        <v>0</v>
      </c>
      <c r="AK145" s="755">
        <v>0</v>
      </c>
      <c r="AL145" s="755">
        <v>0</v>
      </c>
      <c r="AM145" s="755">
        <v>0</v>
      </c>
      <c r="AN145" s="755">
        <v>0</v>
      </c>
      <c r="AO145" s="755">
        <v>0</v>
      </c>
      <c r="AP145" s="755">
        <v>0</v>
      </c>
      <c r="AQ145" s="755">
        <v>0</v>
      </c>
      <c r="AR145" s="755">
        <v>0</v>
      </c>
      <c r="AS145" s="755">
        <v>0</v>
      </c>
      <c r="AT145" s="755">
        <v>0</v>
      </c>
      <c r="AU145" s="755">
        <v>0</v>
      </c>
      <c r="AV145" s="755">
        <v>0</v>
      </c>
    </row>
    <row r="146" spans="1:48">
      <c r="A146" s="758"/>
    </row>
    <row r="151" spans="1:48" ht="15.75">
      <c r="A151" s="758"/>
      <c r="D151" s="605" t="s">
        <v>635</v>
      </c>
      <c r="S151" s="755">
        <v>120224000</v>
      </c>
      <c r="T151" s="755">
        <v>132714000</v>
      </c>
      <c r="U151" s="755">
        <v>148497000</v>
      </c>
      <c r="V151" s="755">
        <v>159100000</v>
      </c>
      <c r="W151" s="755">
        <v>153000000</v>
      </c>
      <c r="X151" s="755">
        <v>158900000</v>
      </c>
      <c r="Y151" s="755">
        <v>167000000</v>
      </c>
      <c r="Z151" s="755">
        <v>209000000</v>
      </c>
      <c r="AA151" s="755">
        <v>216400000</v>
      </c>
      <c r="AB151" s="755">
        <v>218100000</v>
      </c>
      <c r="AC151" s="755">
        <v>190900000</v>
      </c>
      <c r="AD151" s="755">
        <v>190430000</v>
      </c>
      <c r="AE151" s="755">
        <v>198000000</v>
      </c>
      <c r="AF151" s="755">
        <v>202100000</v>
      </c>
      <c r="AG151" s="755">
        <v>206000000</v>
      </c>
      <c r="AH151" s="755">
        <v>206400000</v>
      </c>
      <c r="AI151" s="755">
        <v>210100000</v>
      </c>
      <c r="AJ151" s="755">
        <v>217000000</v>
      </c>
      <c r="AK151" s="755">
        <v>224800000</v>
      </c>
      <c r="AL151" s="755">
        <v>236500000</v>
      </c>
      <c r="AM151" s="755">
        <v>246100000</v>
      </c>
      <c r="AN151" s="755">
        <v>253400000</v>
      </c>
      <c r="AO151" s="755">
        <v>264100000</v>
      </c>
      <c r="AP151" s="755">
        <v>277500000</v>
      </c>
      <c r="AQ151" s="755">
        <v>281400000</v>
      </c>
      <c r="AR151" s="755">
        <v>281400000</v>
      </c>
      <c r="AS151" s="755">
        <v>281400000</v>
      </c>
      <c r="AT151" s="755">
        <v>281400000</v>
      </c>
      <c r="AU151" s="755">
        <v>281400000</v>
      </c>
      <c r="AV151" s="755">
        <v>281400000</v>
      </c>
    </row>
    <row r="152" spans="1:48" ht="15.75">
      <c r="A152" s="758"/>
      <c r="D152" s="605" t="s">
        <v>636</v>
      </c>
      <c r="S152" s="755">
        <v>288100000</v>
      </c>
      <c r="T152" s="755">
        <v>318478000</v>
      </c>
      <c r="U152" s="755">
        <v>353000000</v>
      </c>
      <c r="V152" s="755">
        <v>377400000</v>
      </c>
      <c r="W152" s="755">
        <v>382800000</v>
      </c>
      <c r="X152" s="755">
        <v>390100000</v>
      </c>
      <c r="Y152" s="755">
        <v>411000000</v>
      </c>
      <c r="Z152" s="755">
        <v>479300000</v>
      </c>
      <c r="AA152" s="755">
        <v>534700000</v>
      </c>
      <c r="AB152" s="755">
        <v>541800000</v>
      </c>
      <c r="AC152" s="755">
        <v>483100000</v>
      </c>
      <c r="AD152" s="755">
        <v>458300000</v>
      </c>
      <c r="AE152" s="755">
        <v>473500000</v>
      </c>
      <c r="AF152" s="755">
        <v>487000000</v>
      </c>
      <c r="AG152" s="755">
        <v>484700000</v>
      </c>
      <c r="AH152" s="755">
        <v>492600000</v>
      </c>
      <c r="AI152" s="755">
        <v>506700000</v>
      </c>
      <c r="AJ152" s="755">
        <v>527100000</v>
      </c>
      <c r="AK152" s="755">
        <v>548600000</v>
      </c>
      <c r="AL152" s="755">
        <v>571200000</v>
      </c>
      <c r="AM152" s="755">
        <v>593700000</v>
      </c>
      <c r="AN152" s="755">
        <v>617100000</v>
      </c>
      <c r="AO152" s="755">
        <v>637100000</v>
      </c>
      <c r="AP152" s="755">
        <v>643600000</v>
      </c>
      <c r="AQ152" s="755">
        <v>643600000</v>
      </c>
      <c r="AR152" s="755">
        <v>643600000</v>
      </c>
      <c r="AS152" s="755">
        <v>643600000</v>
      </c>
      <c r="AT152" s="755">
        <v>643600000</v>
      </c>
      <c r="AU152" s="755">
        <v>643600000</v>
      </c>
      <c r="AV152" s="755">
        <v>643600000</v>
      </c>
    </row>
    <row r="153" spans="1:48" ht="15.75">
      <c r="A153" s="758"/>
      <c r="D153" s="605" t="s">
        <v>697</v>
      </c>
      <c r="S153" s="755">
        <v>0</v>
      </c>
      <c r="T153" s="755">
        <v>0</v>
      </c>
      <c r="U153" s="755">
        <v>0</v>
      </c>
      <c r="V153" s="755">
        <v>0</v>
      </c>
      <c r="W153" s="755">
        <v>0</v>
      </c>
      <c r="X153" s="755">
        <v>0</v>
      </c>
      <c r="Y153" s="755">
        <v>0</v>
      </c>
      <c r="Z153" s="755">
        <v>0</v>
      </c>
      <c r="AA153" s="755">
        <v>0</v>
      </c>
      <c r="AB153" s="755">
        <v>0</v>
      </c>
      <c r="AC153" s="755">
        <v>0</v>
      </c>
      <c r="AD153" s="755">
        <v>0</v>
      </c>
      <c r="AE153" s="755">
        <v>0</v>
      </c>
      <c r="AF153" s="755">
        <v>0</v>
      </c>
      <c r="AG153" s="755">
        <v>0</v>
      </c>
      <c r="AH153" s="755">
        <v>0</v>
      </c>
      <c r="AI153" s="755">
        <v>0</v>
      </c>
      <c r="AJ153" s="755">
        <v>0</v>
      </c>
      <c r="AK153" s="755">
        <v>0</v>
      </c>
      <c r="AL153" s="755">
        <v>0</v>
      </c>
      <c r="AM153" s="755">
        <v>0</v>
      </c>
      <c r="AN153" s="755">
        <v>0</v>
      </c>
      <c r="AO153" s="755">
        <v>0</v>
      </c>
      <c r="AP153" s="755">
        <v>0</v>
      </c>
      <c r="AQ153" s="755">
        <v>0</v>
      </c>
      <c r="AR153" s="755">
        <v>0</v>
      </c>
      <c r="AS153" s="755">
        <v>0</v>
      </c>
      <c r="AT153" s="755">
        <v>0</v>
      </c>
      <c r="AU153" s="755">
        <v>0</v>
      </c>
      <c r="AV153" s="755">
        <v>0</v>
      </c>
    </row>
    <row r="154" spans="1:48" ht="15.75">
      <c r="A154" s="758"/>
      <c r="D154" s="605" t="s">
        <v>591</v>
      </c>
      <c r="S154" s="755">
        <v>33400000</v>
      </c>
      <c r="T154" s="755">
        <v>0</v>
      </c>
      <c r="U154" s="755">
        <v>36300000</v>
      </c>
      <c r="V154" s="755">
        <v>0</v>
      </c>
      <c r="W154" s="755">
        <v>0</v>
      </c>
      <c r="X154" s="755">
        <v>0</v>
      </c>
      <c r="Y154" s="755">
        <v>0</v>
      </c>
      <c r="Z154" s="755">
        <v>0</v>
      </c>
      <c r="AA154" s="755">
        <v>0</v>
      </c>
      <c r="AB154" s="755">
        <v>0</v>
      </c>
      <c r="AC154" s="755">
        <v>0</v>
      </c>
      <c r="AD154" s="755">
        <v>0</v>
      </c>
      <c r="AE154" s="755">
        <v>0</v>
      </c>
      <c r="AF154" s="755">
        <v>0</v>
      </c>
      <c r="AG154" s="755">
        <v>0</v>
      </c>
      <c r="AH154" s="755">
        <v>0</v>
      </c>
      <c r="AI154" s="755">
        <v>0</v>
      </c>
      <c r="AJ154" s="755">
        <v>0</v>
      </c>
      <c r="AK154" s="755">
        <v>0</v>
      </c>
      <c r="AL154" s="755">
        <v>0</v>
      </c>
      <c r="AM154" s="755">
        <v>0</v>
      </c>
      <c r="AN154" s="755">
        <v>0</v>
      </c>
      <c r="AO154" s="755">
        <v>0</v>
      </c>
      <c r="AP154" s="755">
        <v>0</v>
      </c>
      <c r="AQ154" s="755">
        <v>0</v>
      </c>
      <c r="AR154" s="755">
        <v>0</v>
      </c>
      <c r="AS154" s="755">
        <v>0</v>
      </c>
      <c r="AT154" s="755">
        <v>0</v>
      </c>
      <c r="AU154" s="755">
        <v>0</v>
      </c>
      <c r="AV154" s="755">
        <v>0</v>
      </c>
    </row>
    <row r="155" spans="1:48" ht="15.75">
      <c r="A155" s="758"/>
      <c r="D155" s="535" t="s">
        <v>592</v>
      </c>
      <c r="S155" s="755">
        <v>50100000</v>
      </c>
      <c r="T155" s="755">
        <v>0</v>
      </c>
      <c r="U155" s="755">
        <v>0</v>
      </c>
      <c r="V155" s="755">
        <v>0</v>
      </c>
      <c r="W155" s="755">
        <v>0</v>
      </c>
      <c r="X155" s="755">
        <v>0</v>
      </c>
      <c r="Y155" s="755">
        <v>0</v>
      </c>
      <c r="Z155" s="755">
        <v>0</v>
      </c>
      <c r="AA155" s="755">
        <v>0</v>
      </c>
      <c r="AB155" s="755">
        <v>0</v>
      </c>
      <c r="AC155" s="755">
        <v>0</v>
      </c>
      <c r="AD155" s="755">
        <v>0</v>
      </c>
      <c r="AE155" s="755">
        <v>0</v>
      </c>
      <c r="AF155" s="755">
        <v>0</v>
      </c>
      <c r="AG155" s="755">
        <v>0</v>
      </c>
      <c r="AH155" s="755">
        <v>0</v>
      </c>
      <c r="AI155" s="755">
        <v>0</v>
      </c>
      <c r="AJ155" s="755">
        <v>0</v>
      </c>
      <c r="AK155" s="755">
        <v>0</v>
      </c>
      <c r="AL155" s="755">
        <v>0</v>
      </c>
      <c r="AM155" s="755">
        <v>0</v>
      </c>
      <c r="AN155" s="755">
        <v>0</v>
      </c>
      <c r="AO155" s="755">
        <v>0</v>
      </c>
      <c r="AP155" s="755">
        <v>0</v>
      </c>
      <c r="AQ155" s="755">
        <v>0</v>
      </c>
      <c r="AR155" s="755">
        <v>0</v>
      </c>
      <c r="AS155" s="755">
        <v>0</v>
      </c>
      <c r="AT155" s="755">
        <v>0</v>
      </c>
      <c r="AU155" s="755">
        <v>0</v>
      </c>
      <c r="AV155" s="755">
        <v>0</v>
      </c>
    </row>
    <row r="162" spans="1:48" ht="15.75">
      <c r="A162" s="758"/>
      <c r="B162" s="758"/>
      <c r="C162" s="535"/>
      <c r="D162" s="535" t="s">
        <v>452</v>
      </c>
      <c r="G162" s="755"/>
      <c r="H162" s="755"/>
      <c r="I162" s="755"/>
      <c r="J162" s="755"/>
      <c r="K162" s="755"/>
      <c r="L162" s="755"/>
      <c r="M162" s="755"/>
      <c r="N162" s="755"/>
      <c r="O162" s="755"/>
      <c r="P162" s="755"/>
      <c r="Q162" s="755"/>
      <c r="R162" s="755"/>
      <c r="S162" s="755"/>
      <c r="T162" s="755"/>
      <c r="U162" s="755"/>
      <c r="V162" s="755"/>
    </row>
    <row r="163" spans="1:48">
      <c r="A163" s="758"/>
      <c r="B163" s="758"/>
      <c r="F163" s="527" t="s">
        <v>698</v>
      </c>
      <c r="G163" s="527"/>
      <c r="H163" s="527"/>
      <c r="I163" s="527"/>
      <c r="J163" s="527"/>
      <c r="K163" s="527"/>
      <c r="L163" s="527"/>
      <c r="M163" s="527"/>
      <c r="N163" s="527"/>
      <c r="O163" s="527"/>
      <c r="P163" s="527"/>
      <c r="Q163" s="527"/>
      <c r="R163" s="527"/>
      <c r="S163" s="527"/>
      <c r="T163" s="527"/>
      <c r="U163" s="527"/>
      <c r="V163" s="527"/>
    </row>
    <row r="164" spans="1:48">
      <c r="A164" s="758"/>
      <c r="B164" s="758"/>
      <c r="F164" s="527"/>
      <c r="G164" s="527" t="s">
        <v>608</v>
      </c>
      <c r="H164" s="527"/>
      <c r="I164" s="527"/>
      <c r="J164" s="527"/>
      <c r="K164" s="527"/>
      <c r="L164" s="527"/>
      <c r="M164" s="527"/>
      <c r="N164" s="527"/>
      <c r="O164" s="527"/>
      <c r="P164" s="527"/>
      <c r="Q164" s="527"/>
      <c r="R164" s="527"/>
      <c r="S164" s="527"/>
      <c r="T164" s="527"/>
      <c r="U164" s="527"/>
      <c r="V164" s="527"/>
      <c r="W164" s="527"/>
      <c r="X164" s="527"/>
      <c r="Y164" s="527"/>
      <c r="Z164" s="527"/>
      <c r="AA164" s="527"/>
      <c r="AB164" s="527"/>
      <c r="AC164" s="527"/>
      <c r="AD164" s="527"/>
      <c r="AE164" s="527"/>
      <c r="AF164" s="527"/>
      <c r="AG164" s="527"/>
      <c r="AH164" s="527"/>
      <c r="AI164" s="527"/>
      <c r="AJ164" s="527"/>
      <c r="AK164" s="527"/>
      <c r="AL164" s="527"/>
      <c r="AM164" s="527"/>
      <c r="AN164" s="527"/>
      <c r="AO164" s="527"/>
      <c r="AP164" s="527"/>
      <c r="AQ164" s="527"/>
      <c r="AR164" s="527"/>
      <c r="AS164" s="527"/>
      <c r="AT164" s="527"/>
      <c r="AU164" s="527"/>
      <c r="AV164" s="527"/>
    </row>
    <row r="165" spans="1:48">
      <c r="A165" s="758"/>
      <c r="B165" s="758"/>
      <c r="G165" s="527" t="s">
        <v>499</v>
      </c>
      <c r="H165" s="527"/>
      <c r="I165" s="527"/>
      <c r="J165" s="527"/>
      <c r="K165" s="527"/>
      <c r="L165" s="527"/>
      <c r="M165" s="527"/>
      <c r="N165" s="527"/>
      <c r="O165" s="527"/>
      <c r="P165" s="527"/>
      <c r="Q165" s="527"/>
      <c r="R165" s="527"/>
      <c r="S165" s="527"/>
      <c r="T165" s="527"/>
      <c r="U165" s="527"/>
      <c r="V165" s="527"/>
      <c r="W165" s="527"/>
      <c r="X165" s="527"/>
      <c r="Y165" s="527"/>
      <c r="Z165" s="527"/>
      <c r="AA165" s="527"/>
      <c r="AB165" s="527"/>
      <c r="AC165" s="527"/>
      <c r="AD165" s="527"/>
      <c r="AE165" s="527"/>
      <c r="AF165" s="527"/>
      <c r="AG165" s="527"/>
      <c r="AH165" s="527"/>
      <c r="AI165" s="527"/>
      <c r="AJ165" s="527"/>
      <c r="AK165" s="527"/>
      <c r="AL165" s="527"/>
      <c r="AM165" s="527"/>
      <c r="AN165" s="527"/>
      <c r="AO165" s="527"/>
      <c r="AP165" s="527"/>
      <c r="AQ165" s="527"/>
      <c r="AR165" s="527"/>
      <c r="AS165" s="527"/>
      <c r="AT165" s="527"/>
      <c r="AU165" s="527"/>
      <c r="AV165" s="527"/>
    </row>
    <row r="166" spans="1:48">
      <c r="A166" s="758"/>
      <c r="B166" s="758"/>
      <c r="G166" s="527" t="s">
        <v>489</v>
      </c>
      <c r="H166" s="527"/>
      <c r="I166" s="527"/>
      <c r="J166" s="527"/>
      <c r="K166" s="527"/>
      <c r="L166" s="527"/>
      <c r="M166" s="527"/>
      <c r="N166" s="527"/>
      <c r="O166" s="527"/>
      <c r="P166" s="527"/>
      <c r="Q166" s="527"/>
      <c r="R166" s="527"/>
      <c r="S166" s="527"/>
      <c r="T166" s="527"/>
      <c r="U166" s="527"/>
      <c r="V166" s="527"/>
      <c r="W166" s="527"/>
      <c r="X166" s="527"/>
      <c r="Y166" s="527"/>
      <c r="Z166" s="527"/>
      <c r="AA166" s="527"/>
      <c r="AB166" s="527"/>
      <c r="AC166" s="527"/>
      <c r="AD166" s="527"/>
      <c r="AE166" s="527"/>
      <c r="AF166" s="527"/>
      <c r="AG166" s="527"/>
      <c r="AH166" s="527"/>
      <c r="AI166" s="527"/>
      <c r="AJ166" s="527"/>
      <c r="AK166" s="527"/>
      <c r="AL166" s="527"/>
      <c r="AM166" s="527"/>
      <c r="AN166" s="527"/>
      <c r="AO166" s="527"/>
      <c r="AP166" s="527"/>
      <c r="AQ166" s="527"/>
      <c r="AR166" s="527"/>
      <c r="AS166" s="527"/>
      <c r="AT166" s="527"/>
      <c r="AU166" s="527"/>
      <c r="AV166" s="527"/>
    </row>
    <row r="167" spans="1:48">
      <c r="A167" s="758"/>
      <c r="B167" s="758"/>
      <c r="G167" s="527" t="s">
        <v>699</v>
      </c>
      <c r="H167" s="527"/>
      <c r="I167" s="527"/>
      <c r="J167" s="527"/>
      <c r="K167" s="527"/>
      <c r="L167" s="527"/>
      <c r="M167" s="527"/>
      <c r="N167" s="527"/>
      <c r="O167" s="527"/>
      <c r="P167" s="527"/>
      <c r="Q167" s="527"/>
      <c r="R167" s="527"/>
      <c r="S167" s="527"/>
      <c r="T167" s="527"/>
      <c r="U167" s="527"/>
      <c r="V167" s="527"/>
      <c r="W167" s="527"/>
      <c r="X167" s="527"/>
      <c r="Y167" s="527"/>
      <c r="Z167" s="527"/>
      <c r="AA167" s="527"/>
      <c r="AB167" s="527"/>
      <c r="AC167" s="527"/>
      <c r="AD167" s="527"/>
      <c r="AE167" s="527"/>
      <c r="AF167" s="527"/>
      <c r="AG167" s="527"/>
      <c r="AH167" s="527"/>
      <c r="AI167" s="527"/>
      <c r="AJ167" s="527"/>
      <c r="AK167" s="527"/>
      <c r="AL167" s="527"/>
      <c r="AM167" s="527"/>
      <c r="AN167" s="527"/>
      <c r="AO167" s="527"/>
      <c r="AP167" s="527"/>
      <c r="AQ167" s="527"/>
      <c r="AR167" s="527"/>
      <c r="AS167" s="527"/>
      <c r="AT167" s="527"/>
      <c r="AU167" s="527"/>
      <c r="AV167" s="527"/>
    </row>
    <row r="168" spans="1:48">
      <c r="A168" s="758"/>
      <c r="B168" s="758"/>
      <c r="G168" s="527" t="s">
        <v>700</v>
      </c>
      <c r="H168" s="527"/>
      <c r="I168" s="527"/>
      <c r="J168" s="527"/>
      <c r="K168" s="527"/>
      <c r="L168" s="527"/>
      <c r="M168" s="527"/>
      <c r="N168" s="527"/>
      <c r="O168" s="527"/>
      <c r="P168" s="527"/>
      <c r="Q168" s="527"/>
      <c r="R168" s="527"/>
      <c r="S168" s="527"/>
      <c r="T168" s="527"/>
      <c r="U168" s="527"/>
      <c r="V168" s="527"/>
      <c r="W168" s="527"/>
      <c r="X168" s="527"/>
      <c r="Y168" s="527"/>
      <c r="Z168" s="527"/>
      <c r="AA168" s="527"/>
      <c r="AB168" s="527"/>
      <c r="AC168" s="527"/>
      <c r="AD168" s="527"/>
      <c r="AE168" s="527"/>
      <c r="AF168" s="527"/>
      <c r="AG168" s="527"/>
      <c r="AH168" s="527"/>
      <c r="AI168" s="527"/>
      <c r="AJ168" s="527"/>
      <c r="AK168" s="527"/>
      <c r="AL168" s="527"/>
      <c r="AM168" s="527"/>
      <c r="AN168" s="527"/>
      <c r="AO168" s="527"/>
      <c r="AP168" s="527"/>
      <c r="AQ168" s="527"/>
      <c r="AR168" s="527"/>
      <c r="AS168" s="527"/>
      <c r="AT168" s="527"/>
      <c r="AU168" s="527"/>
      <c r="AV168" s="527"/>
    </row>
    <row r="169" spans="1:48">
      <c r="A169" s="758"/>
      <c r="B169" s="758"/>
      <c r="G169" s="527" t="s">
        <v>701</v>
      </c>
      <c r="H169" s="527"/>
      <c r="I169" s="527"/>
      <c r="J169" s="527"/>
      <c r="K169" s="527"/>
      <c r="L169" s="527"/>
      <c r="M169" s="527"/>
      <c r="N169" s="527"/>
      <c r="O169" s="527"/>
      <c r="P169" s="527"/>
      <c r="Q169" s="527"/>
      <c r="R169" s="527"/>
      <c r="S169" s="527"/>
      <c r="T169" s="527"/>
      <c r="U169" s="527"/>
      <c r="V169" s="527"/>
      <c r="W169" s="527"/>
      <c r="X169" s="527"/>
      <c r="Y169" s="527"/>
      <c r="Z169" s="527"/>
      <c r="AA169" s="527"/>
      <c r="AB169" s="527"/>
      <c r="AC169" s="527"/>
      <c r="AD169" s="527"/>
      <c r="AE169" s="527"/>
      <c r="AF169" s="527"/>
      <c r="AG169" s="527"/>
      <c r="AH169" s="527"/>
      <c r="AI169" s="527"/>
      <c r="AJ169" s="527"/>
      <c r="AK169" s="527"/>
      <c r="AL169" s="527"/>
      <c r="AM169" s="527"/>
      <c r="AN169" s="527"/>
      <c r="AO169" s="527"/>
      <c r="AP169" s="527"/>
      <c r="AQ169" s="527"/>
      <c r="AR169" s="527"/>
      <c r="AS169" s="527"/>
      <c r="AT169" s="527"/>
      <c r="AU169" s="527"/>
      <c r="AV169" s="527"/>
    </row>
    <row r="170" spans="1:48">
      <c r="A170" s="758"/>
      <c r="B170" s="758"/>
      <c r="G170" s="527"/>
      <c r="H170" s="527"/>
      <c r="I170" s="527"/>
      <c r="J170" s="527"/>
      <c r="K170" s="527"/>
      <c r="L170" s="527"/>
      <c r="M170" s="527"/>
      <c r="N170" s="527"/>
      <c r="O170" s="527"/>
      <c r="P170" s="527"/>
      <c r="Q170" s="527"/>
      <c r="R170" s="527"/>
      <c r="S170" s="527"/>
      <c r="T170" s="527"/>
      <c r="U170" s="527"/>
      <c r="V170" s="527"/>
      <c r="W170" s="527"/>
      <c r="X170" s="527"/>
      <c r="Y170" s="527"/>
      <c r="Z170" s="527"/>
      <c r="AA170" s="527"/>
      <c r="AB170" s="527"/>
      <c r="AC170" s="527"/>
      <c r="AD170" s="527"/>
      <c r="AE170" s="527"/>
      <c r="AF170" s="527"/>
      <c r="AG170" s="527"/>
      <c r="AH170" s="527"/>
      <c r="AI170" s="527"/>
      <c r="AJ170" s="527"/>
      <c r="AK170" s="527"/>
      <c r="AL170" s="527"/>
      <c r="AM170" s="527"/>
      <c r="AN170" s="527"/>
      <c r="AO170" s="527"/>
      <c r="AP170" s="527"/>
      <c r="AQ170" s="527"/>
      <c r="AR170" s="527"/>
      <c r="AS170" s="527"/>
      <c r="AT170" s="527"/>
      <c r="AU170" s="527"/>
      <c r="AV170" s="527"/>
    </row>
    <row r="171" spans="1:48" ht="15.75">
      <c r="A171" s="758"/>
      <c r="B171" s="758"/>
      <c r="C171" s="535"/>
      <c r="D171" s="535"/>
      <c r="F171" s="527" t="s">
        <v>473</v>
      </c>
      <c r="G171" s="527"/>
      <c r="H171" s="527">
        <v>2489491</v>
      </c>
      <c r="I171" s="527">
        <v>2255377.6000000006</v>
      </c>
      <c r="J171" s="527">
        <v>1906169.3</v>
      </c>
      <c r="K171" s="527">
        <v>1900373.4</v>
      </c>
      <c r="L171" s="527">
        <v>1908155.1</v>
      </c>
      <c r="M171" s="527">
        <v>1569760.9000000001</v>
      </c>
      <c r="N171" s="527">
        <v>1605439.5</v>
      </c>
      <c r="O171" s="527">
        <v>1726883.5</v>
      </c>
      <c r="P171" s="527">
        <v>1517280.7000000002</v>
      </c>
      <c r="Q171" s="527">
        <v>1534399.8</v>
      </c>
      <c r="R171" s="527">
        <v>2076186.7000000002</v>
      </c>
      <c r="S171" s="527">
        <v>2165273</v>
      </c>
      <c r="T171" s="527">
        <v>2326298.9000000004</v>
      </c>
      <c r="U171" s="527">
        <v>2270892.7000000002</v>
      </c>
      <c r="V171" s="527">
        <v>2439826.6000000006</v>
      </c>
      <c r="W171" s="527">
        <v>2088925.6000000003</v>
      </c>
      <c r="X171" s="527">
        <v>2115632.4</v>
      </c>
      <c r="Y171" s="527">
        <v>2355347.2999999998</v>
      </c>
      <c r="Z171" s="527">
        <v>2262888.2999999998</v>
      </c>
      <c r="AA171" s="527">
        <v>2156488.8000000003</v>
      </c>
      <c r="AB171" s="527">
        <v>1758435.6</v>
      </c>
      <c r="AC171" s="527">
        <v>1608864.3</v>
      </c>
      <c r="AD171" s="527">
        <v>1704382.1</v>
      </c>
      <c r="AE171" s="527">
        <v>1864401.9999999998</v>
      </c>
      <c r="AF171" s="527">
        <v>1972268.6999999997</v>
      </c>
      <c r="AG171" s="527">
        <v>1750000</v>
      </c>
      <c r="AH171" s="527">
        <v>1749999.9999999995</v>
      </c>
      <c r="AI171" s="527">
        <v>1750000</v>
      </c>
      <c r="AJ171" s="527">
        <v>1749999.9999999995</v>
      </c>
      <c r="AK171" s="527">
        <v>1750000.0000000007</v>
      </c>
      <c r="AL171" s="527">
        <v>1750000.0000000005</v>
      </c>
      <c r="AM171" s="527">
        <v>1750000.0000000002</v>
      </c>
      <c r="AN171" s="527">
        <v>1750000.0000000002</v>
      </c>
      <c r="AO171" s="527">
        <v>1750000.0000000005</v>
      </c>
      <c r="AP171" s="527">
        <v>1750000</v>
      </c>
      <c r="AQ171" s="527">
        <v>1749999.9999999995</v>
      </c>
      <c r="AR171" s="527">
        <v>1750000</v>
      </c>
      <c r="AS171" s="527">
        <v>1750000</v>
      </c>
      <c r="AT171" s="527">
        <v>1750000.0000000005</v>
      </c>
      <c r="AU171" s="527">
        <v>1750000</v>
      </c>
      <c r="AV171" s="527">
        <v>1749999.9999999995</v>
      </c>
    </row>
    <row r="172" spans="1:48">
      <c r="A172" s="758"/>
      <c r="B172" s="758"/>
      <c r="G172" s="527"/>
      <c r="H172" s="527"/>
      <c r="I172" s="527"/>
      <c r="J172" s="527"/>
      <c r="K172" s="527"/>
      <c r="L172" s="527"/>
      <c r="M172" s="527"/>
      <c r="N172" s="527"/>
      <c r="O172" s="527"/>
      <c r="P172" s="527"/>
      <c r="Q172" s="527"/>
      <c r="R172" s="755"/>
      <c r="S172" s="755"/>
      <c r="T172" s="755"/>
      <c r="U172" s="755"/>
      <c r="V172" s="755"/>
      <c r="W172" s="755"/>
      <c r="X172" s="755"/>
      <c r="Y172" s="755"/>
      <c r="Z172" s="755"/>
      <c r="AA172" s="755"/>
      <c r="AB172" s="755"/>
      <c r="AC172" s="755"/>
      <c r="AD172" s="755"/>
      <c r="AE172" s="755"/>
      <c r="AF172" s="755"/>
      <c r="AG172" s="755"/>
      <c r="AH172" s="755"/>
      <c r="AI172" s="755"/>
      <c r="AJ172" s="755"/>
      <c r="AK172" s="755"/>
      <c r="AL172" s="755"/>
      <c r="AM172" s="755"/>
      <c r="AN172" s="755"/>
      <c r="AO172" s="755"/>
      <c r="AP172" s="755"/>
      <c r="AQ172" s="755"/>
      <c r="AR172" s="755"/>
      <c r="AS172" s="755"/>
      <c r="AT172" s="755"/>
      <c r="AU172" s="755"/>
      <c r="AV172" s="755"/>
    </row>
    <row r="173" spans="1:48">
      <c r="A173" s="758"/>
      <c r="B173" s="758"/>
      <c r="G173" s="527"/>
      <c r="H173" s="527"/>
      <c r="I173" s="527"/>
      <c r="J173" s="527"/>
      <c r="K173" s="527"/>
      <c r="L173" s="527"/>
      <c r="M173" s="527"/>
      <c r="N173" s="527"/>
      <c r="O173" s="527"/>
      <c r="P173" s="527"/>
      <c r="Q173" s="527"/>
      <c r="R173" s="527"/>
      <c r="S173" s="527"/>
      <c r="T173" s="527"/>
      <c r="U173" s="527"/>
      <c r="V173" s="527"/>
    </row>
    <row r="174" spans="1:48" ht="15.75">
      <c r="A174" s="758"/>
      <c r="B174" s="758"/>
      <c r="D174" s="535" t="s">
        <v>702</v>
      </c>
      <c r="G174" s="527"/>
      <c r="H174" s="527"/>
      <c r="I174" s="527"/>
      <c r="J174" s="527"/>
      <c r="K174" s="527"/>
      <c r="L174" s="527"/>
      <c r="M174" s="527"/>
      <c r="N174" s="527"/>
      <c r="O174" s="527"/>
      <c r="P174" s="527"/>
      <c r="Q174" s="527"/>
      <c r="R174" s="527"/>
      <c r="S174" s="527"/>
      <c r="T174" s="527"/>
      <c r="U174" s="527"/>
      <c r="V174" s="527"/>
      <c r="W174" s="527">
        <v>0</v>
      </c>
      <c r="X174" s="527">
        <v>0</v>
      </c>
      <c r="Y174" s="527">
        <v>0</v>
      </c>
      <c r="Z174" s="527">
        <v>0</v>
      </c>
      <c r="AA174" s="527">
        <v>0</v>
      </c>
      <c r="AB174" s="527"/>
      <c r="AC174" s="527"/>
      <c r="AD174" s="527"/>
      <c r="AE174" s="527">
        <v>347425.67999999993</v>
      </c>
      <c r="AF174" s="527">
        <v>1008977.32</v>
      </c>
      <c r="AG174" s="527">
        <v>882283.33333333326</v>
      </c>
      <c r="AH174" s="527">
        <v>882129.99999999988</v>
      </c>
      <c r="AI174" s="527">
        <v>869361.66666666651</v>
      </c>
      <c r="AJ174" s="527">
        <v>871510.99999999988</v>
      </c>
      <c r="AK174" s="527">
        <v>874451.99999999988</v>
      </c>
      <c r="AL174" s="527">
        <v>904393</v>
      </c>
      <c r="AM174" s="527">
        <v>936833.99999999988</v>
      </c>
      <c r="AN174" s="527">
        <v>949144.99999999988</v>
      </c>
      <c r="AO174" s="527">
        <v>946456.99999999988</v>
      </c>
      <c r="AP174" s="527">
        <v>943768</v>
      </c>
      <c r="AQ174" s="527">
        <v>943579.99999999988</v>
      </c>
      <c r="AR174" s="527">
        <v>943390.99999999988</v>
      </c>
      <c r="AS174" s="527">
        <v>913201.99999999977</v>
      </c>
      <c r="AT174" s="527">
        <v>913013.99999999988</v>
      </c>
      <c r="AU174" s="527">
        <v>912825</v>
      </c>
      <c r="AV174" s="527">
        <v>912637</v>
      </c>
    </row>
    <row r="175" spans="1:48" ht="15.75">
      <c r="A175" s="758"/>
      <c r="B175" s="758"/>
      <c r="D175" s="535" t="s">
        <v>703</v>
      </c>
      <c r="G175" s="527"/>
      <c r="H175" s="527"/>
      <c r="I175" s="527"/>
      <c r="J175" s="527"/>
      <c r="K175" s="527"/>
      <c r="L175" s="527"/>
      <c r="M175" s="527"/>
      <c r="N175" s="527"/>
      <c r="O175" s="527"/>
      <c r="P175" s="527"/>
      <c r="Q175" s="527"/>
      <c r="R175" s="527"/>
      <c r="S175" s="527"/>
      <c r="T175" s="527"/>
      <c r="U175" s="527"/>
      <c r="V175" s="527"/>
      <c r="W175" s="527">
        <v>0</v>
      </c>
      <c r="X175" s="527">
        <v>0</v>
      </c>
      <c r="Y175" s="527">
        <v>0</v>
      </c>
      <c r="Z175" s="527">
        <v>0</v>
      </c>
      <c r="AA175" s="527">
        <v>0</v>
      </c>
      <c r="AB175" s="527"/>
      <c r="AC175" s="527"/>
      <c r="AD175" s="527"/>
      <c r="AE175" s="527">
        <v>136766</v>
      </c>
      <c r="AF175" s="527">
        <v>538579.75</v>
      </c>
      <c r="AG175" s="527">
        <v>511447.5</v>
      </c>
      <c r="AH175" s="527">
        <v>506409</v>
      </c>
      <c r="AI175" s="527">
        <v>509943</v>
      </c>
      <c r="AJ175" s="527">
        <v>520545</v>
      </c>
      <c r="AK175" s="527">
        <v>520545</v>
      </c>
      <c r="AL175" s="527">
        <v>520545</v>
      </c>
      <c r="AM175" s="527">
        <v>520545</v>
      </c>
      <c r="AN175" s="527">
        <v>520545</v>
      </c>
      <c r="AO175" s="527">
        <v>520545</v>
      </c>
      <c r="AP175" s="527">
        <v>520545</v>
      </c>
      <c r="AQ175" s="527">
        <v>520545</v>
      </c>
      <c r="AR175" s="527">
        <v>520545</v>
      </c>
      <c r="AS175" s="527">
        <v>520545</v>
      </c>
      <c r="AT175" s="527">
        <v>520545</v>
      </c>
      <c r="AU175" s="527">
        <v>520545</v>
      </c>
      <c r="AV175" s="527">
        <v>520545</v>
      </c>
    </row>
    <row r="176" spans="1:48" ht="15.75">
      <c r="A176" s="758"/>
      <c r="B176" s="758"/>
      <c r="D176" s="535" t="s">
        <v>704</v>
      </c>
      <c r="V176" s="527"/>
      <c r="W176" s="527">
        <v>0</v>
      </c>
      <c r="X176" s="527">
        <v>0</v>
      </c>
      <c r="Y176" s="527">
        <v>0</v>
      </c>
      <c r="Z176" s="527">
        <v>0</v>
      </c>
      <c r="AA176" s="527">
        <v>0</v>
      </c>
      <c r="AB176" s="527"/>
      <c r="AC176" s="527"/>
      <c r="AD176" s="527"/>
      <c r="AE176" s="527">
        <v>133446.5</v>
      </c>
      <c r="AF176" s="527">
        <v>529770.25</v>
      </c>
      <c r="AG176" s="527">
        <v>516902.49999999994</v>
      </c>
      <c r="AH176" s="527">
        <v>514440.99999999994</v>
      </c>
      <c r="AI176" s="527">
        <v>516156.99999999994</v>
      </c>
      <c r="AJ176" s="527">
        <v>521304.99999999994</v>
      </c>
      <c r="AK176" s="527">
        <v>521304.99999999994</v>
      </c>
      <c r="AL176" s="527">
        <v>521304.99999999994</v>
      </c>
      <c r="AM176" s="527">
        <v>521304.99999999994</v>
      </c>
      <c r="AN176" s="527">
        <v>521304.99999999994</v>
      </c>
      <c r="AO176" s="527">
        <v>521304.99999999994</v>
      </c>
      <c r="AP176" s="527">
        <v>521304.99999999994</v>
      </c>
      <c r="AQ176" s="527">
        <v>521304.99999999994</v>
      </c>
      <c r="AR176" s="527">
        <v>521304.99999999994</v>
      </c>
      <c r="AS176" s="527">
        <v>521304.99999999994</v>
      </c>
      <c r="AT176" s="527">
        <v>521304.99999999994</v>
      </c>
      <c r="AU176" s="527">
        <v>521304.99999999994</v>
      </c>
      <c r="AV176" s="527">
        <v>521304.99999999994</v>
      </c>
    </row>
    <row r="177" spans="1:48" ht="15.75">
      <c r="A177" s="758"/>
      <c r="B177" s="758"/>
      <c r="C177" s="611"/>
      <c r="D177" s="535" t="s">
        <v>705</v>
      </c>
      <c r="W177" s="527">
        <v>0</v>
      </c>
      <c r="X177" s="527">
        <v>0</v>
      </c>
      <c r="Y177" s="527">
        <v>0</v>
      </c>
      <c r="Z177" s="527">
        <v>0</v>
      </c>
      <c r="AA177" s="527">
        <v>0</v>
      </c>
      <c r="AB177" s="527"/>
      <c r="AC177" s="527"/>
      <c r="AD177" s="527"/>
      <c r="AE177" s="527">
        <v>246668.74999999997</v>
      </c>
      <c r="AF177" s="527">
        <v>969174.99999999988</v>
      </c>
      <c r="AG177" s="527">
        <v>914175</v>
      </c>
      <c r="AH177" s="527">
        <v>906675</v>
      </c>
      <c r="AI177" s="527">
        <v>911925</v>
      </c>
      <c r="AJ177" s="527">
        <v>927675</v>
      </c>
      <c r="AK177" s="527">
        <v>927675</v>
      </c>
      <c r="AL177" s="527">
        <v>927675</v>
      </c>
      <c r="AM177" s="527">
        <v>927675</v>
      </c>
      <c r="AN177" s="527">
        <v>927675</v>
      </c>
      <c r="AO177" s="527">
        <v>927675</v>
      </c>
      <c r="AP177" s="527">
        <v>927675</v>
      </c>
      <c r="AQ177" s="527">
        <v>927675</v>
      </c>
      <c r="AR177" s="527">
        <v>927675</v>
      </c>
      <c r="AS177" s="527">
        <v>927675</v>
      </c>
      <c r="AT177" s="527">
        <v>927675</v>
      </c>
      <c r="AU177" s="527">
        <v>927675</v>
      </c>
      <c r="AV177" s="527">
        <v>927675</v>
      </c>
    </row>
    <row r="178" spans="1:48" ht="15.75">
      <c r="A178" s="758"/>
      <c r="B178" s="758"/>
      <c r="D178" s="535" t="s">
        <v>706</v>
      </c>
      <c r="W178" s="527">
        <v>0</v>
      </c>
      <c r="X178" s="527">
        <v>0</v>
      </c>
      <c r="Y178" s="527">
        <v>0</v>
      </c>
      <c r="Z178" s="527">
        <v>0</v>
      </c>
      <c r="AA178" s="527">
        <v>0</v>
      </c>
      <c r="AB178" s="527"/>
      <c r="AC178" s="527"/>
      <c r="AD178" s="527"/>
      <c r="AE178" s="527" t="e">
        <v>#DIV/0!</v>
      </c>
      <c r="AF178" s="527">
        <v>165.61227826256393</v>
      </c>
      <c r="AG178" s="527">
        <v>178.16031993607064</v>
      </c>
      <c r="AH178" s="527">
        <v>200.35024837466165</v>
      </c>
      <c r="AI178" s="527">
        <v>220.47434719789962</v>
      </c>
      <c r="AJ178" s="527">
        <v>228.35428194710235</v>
      </c>
      <c r="AK178" s="527">
        <v>242.96055866134003</v>
      </c>
      <c r="AL178" s="527">
        <v>265.61152599936906</v>
      </c>
      <c r="AM178" s="527">
        <v>288.12198269134029</v>
      </c>
      <c r="AN178" s="527">
        <v>299.53057109936981</v>
      </c>
      <c r="AO178" s="527">
        <v>317.1021313045556</v>
      </c>
      <c r="AP178" s="527">
        <v>339.28100016243093</v>
      </c>
      <c r="AQ178" s="527">
        <v>345.68512361829085</v>
      </c>
      <c r="AR178" s="527">
        <v>351.87923383858072</v>
      </c>
      <c r="AS178" s="527">
        <v>359.49252151024797</v>
      </c>
      <c r="AT178" s="527">
        <v>367.01355212940723</v>
      </c>
      <c r="AU178" s="527">
        <v>374.51674129285328</v>
      </c>
      <c r="AV178" s="527">
        <v>396.82877957749815</v>
      </c>
    </row>
    <row r="181" spans="1:48" ht="15.75">
      <c r="A181" s="758"/>
      <c r="B181" s="758"/>
      <c r="D181" s="611" t="s">
        <v>707</v>
      </c>
      <c r="V181" s="2" t="s">
        <v>708</v>
      </c>
    </row>
    <row r="182" spans="1:48">
      <c r="A182" s="758"/>
      <c r="B182" s="758"/>
      <c r="E182" s="2" t="s">
        <v>499</v>
      </c>
      <c r="V182" s="527">
        <v>0</v>
      </c>
      <c r="W182" s="527">
        <v>0</v>
      </c>
      <c r="X182" s="527">
        <v>0</v>
      </c>
      <c r="Y182" s="527">
        <v>0</v>
      </c>
      <c r="Z182" s="527">
        <v>0</v>
      </c>
      <c r="AA182" s="527">
        <v>0</v>
      </c>
      <c r="AB182" s="527">
        <v>0</v>
      </c>
      <c r="AC182" s="527">
        <v>0</v>
      </c>
      <c r="AD182" s="527">
        <v>0</v>
      </c>
      <c r="AE182" s="527">
        <v>0</v>
      </c>
      <c r="AF182" s="527">
        <v>845.30696820628862</v>
      </c>
      <c r="AG182" s="527">
        <v>854.10338747615003</v>
      </c>
      <c r="AH182" s="527">
        <v>867.07273575835256</v>
      </c>
      <c r="AI182" s="527">
        <v>884.72673062727335</v>
      </c>
      <c r="AJ182" s="527">
        <v>911.16265914831024</v>
      </c>
      <c r="AK182" s="527">
        <v>944.98212054282374</v>
      </c>
      <c r="AL182" s="527">
        <v>998.57263610389373</v>
      </c>
      <c r="AM182" s="527">
        <v>1046.6847817656728</v>
      </c>
      <c r="AN182" s="527">
        <v>1098.1976772427543</v>
      </c>
      <c r="AO182" s="527">
        <v>1152.8158082876696</v>
      </c>
      <c r="AP182" s="527">
        <v>1208.6201904626896</v>
      </c>
      <c r="AQ182" s="527">
        <v>1240.0836318336765</v>
      </c>
      <c r="AR182" s="527">
        <v>1750.2363568189737</v>
      </c>
      <c r="AS182" s="527">
        <v>2066.717681338318</v>
      </c>
      <c r="AT182" s="527">
        <v>2261.4698378734888</v>
      </c>
      <c r="AU182" s="527">
        <v>2292.6515667703011</v>
      </c>
      <c r="AV182" s="527">
        <v>2337.1068563446393</v>
      </c>
    </row>
    <row r="183" spans="1:48">
      <c r="A183" s="758"/>
      <c r="B183" s="758"/>
      <c r="V183" s="527"/>
      <c r="W183" s="527"/>
      <c r="X183" s="527"/>
      <c r="Y183" s="527"/>
      <c r="Z183" s="527"/>
      <c r="AA183" s="527"/>
      <c r="AB183" s="527"/>
      <c r="AC183" s="527"/>
      <c r="AD183" s="527"/>
      <c r="AE183" s="527"/>
      <c r="AF183" s="527"/>
      <c r="AG183" s="527"/>
      <c r="AH183" s="527"/>
      <c r="AI183" s="527"/>
      <c r="AJ183" s="527"/>
      <c r="AK183" s="527"/>
      <c r="AL183" s="527"/>
      <c r="AM183" s="527"/>
      <c r="AN183" s="527"/>
      <c r="AO183" s="527"/>
      <c r="AP183" s="527"/>
      <c r="AQ183" s="527"/>
      <c r="AR183" s="527"/>
      <c r="AS183" s="527"/>
      <c r="AT183" s="527"/>
      <c r="AU183" s="527"/>
      <c r="AV183" s="527"/>
    </row>
    <row r="184" spans="1:48">
      <c r="A184" s="758"/>
      <c r="B184" s="758"/>
      <c r="V184" s="527"/>
      <c r="W184" s="527"/>
      <c r="X184" s="527"/>
      <c r="Y184" s="527"/>
      <c r="Z184" s="527"/>
      <c r="AA184" s="527"/>
      <c r="AB184" s="527"/>
      <c r="AC184" s="527"/>
      <c r="AD184" s="527"/>
      <c r="AE184" s="527"/>
      <c r="AF184" s="527"/>
      <c r="AG184" s="527"/>
      <c r="AH184" s="527"/>
      <c r="AI184" s="527"/>
      <c r="AJ184" s="527"/>
      <c r="AK184" s="527"/>
      <c r="AL184" s="527"/>
      <c r="AM184" s="527"/>
      <c r="AN184" s="527"/>
      <c r="AO184" s="527"/>
      <c r="AP184" s="527"/>
      <c r="AQ184" s="527"/>
      <c r="AR184" s="527"/>
      <c r="AS184" s="527"/>
      <c r="AT184" s="527"/>
      <c r="AU184" s="527"/>
      <c r="AV184" s="527"/>
    </row>
    <row r="185" spans="1:48">
      <c r="A185" s="758"/>
      <c r="B185" s="758"/>
      <c r="W185" s="527"/>
      <c r="X185" s="527"/>
      <c r="Y185" s="527"/>
      <c r="Z185" s="527"/>
      <c r="AA185" s="527"/>
      <c r="AB185" s="527"/>
      <c r="AC185" s="527"/>
      <c r="AD185" s="527"/>
      <c r="AE185" s="527"/>
      <c r="AF185" s="527"/>
      <c r="AG185" s="527"/>
      <c r="AH185" s="527"/>
      <c r="AI185" s="527"/>
      <c r="AJ185" s="527"/>
      <c r="AK185" s="527"/>
      <c r="AL185" s="527"/>
      <c r="AM185" s="527"/>
      <c r="AN185" s="527"/>
      <c r="AO185" s="527"/>
      <c r="AP185" s="527"/>
      <c r="AQ185" s="527"/>
      <c r="AR185" s="527"/>
      <c r="AS185" s="527"/>
      <c r="AT185" s="527"/>
      <c r="AU185" s="527"/>
      <c r="AV185" s="527"/>
    </row>
    <row r="186" spans="1:48" ht="15.75">
      <c r="A186" s="758"/>
      <c r="B186" s="758"/>
      <c r="D186" s="535" t="s">
        <v>709</v>
      </c>
      <c r="G186" s="600"/>
      <c r="H186" s="600"/>
      <c r="I186" s="600"/>
      <c r="J186" s="600"/>
      <c r="K186" s="600"/>
      <c r="L186" s="600"/>
      <c r="M186" s="600"/>
      <c r="N186" s="600"/>
      <c r="O186" s="600"/>
      <c r="P186" s="600"/>
      <c r="Q186" s="600"/>
      <c r="W186" s="527"/>
      <c r="X186" s="527"/>
      <c r="Y186" s="527"/>
      <c r="Z186" s="527"/>
      <c r="AA186" s="527"/>
      <c r="AB186" s="527"/>
      <c r="AC186" s="527"/>
      <c r="AD186" s="527"/>
      <c r="AE186" s="527"/>
      <c r="AF186" s="527"/>
      <c r="AG186" s="527"/>
      <c r="AH186" s="527"/>
      <c r="AI186" s="527"/>
      <c r="AJ186" s="527"/>
      <c r="AK186" s="527"/>
      <c r="AL186" s="527"/>
      <c r="AM186" s="527"/>
      <c r="AN186" s="527"/>
      <c r="AO186" s="527"/>
      <c r="AP186" s="527"/>
      <c r="AQ186" s="527"/>
      <c r="AR186" s="527"/>
      <c r="AS186" s="527"/>
      <c r="AT186" s="527"/>
      <c r="AU186" s="527"/>
      <c r="AV186" s="527"/>
    </row>
    <row r="187" spans="1:48">
      <c r="A187" s="758"/>
      <c r="B187" s="758"/>
      <c r="D187" s="2" t="s">
        <v>560</v>
      </c>
      <c r="H187" s="600"/>
      <c r="I187" s="600"/>
      <c r="J187" s="600"/>
      <c r="K187" s="600"/>
      <c r="L187" s="600"/>
      <c r="M187" s="600"/>
      <c r="N187" s="600"/>
      <c r="O187" s="600"/>
      <c r="P187" s="600"/>
      <c r="Q187" s="600"/>
      <c r="W187" s="527"/>
      <c r="X187" s="527"/>
      <c r="Y187" s="527"/>
      <c r="Z187" s="527"/>
      <c r="AA187" s="527"/>
      <c r="AB187" s="527"/>
      <c r="AC187" s="527"/>
      <c r="AD187" s="527"/>
      <c r="AE187" s="527"/>
      <c r="AF187" s="527"/>
      <c r="AG187" s="527"/>
      <c r="AH187" s="527"/>
      <c r="AI187" s="527"/>
      <c r="AJ187" s="527"/>
      <c r="AK187" s="527"/>
      <c r="AL187" s="527"/>
      <c r="AM187" s="527"/>
      <c r="AN187" s="527"/>
      <c r="AO187" s="527"/>
      <c r="AP187" s="527"/>
      <c r="AQ187" s="527"/>
      <c r="AR187" s="527"/>
      <c r="AS187" s="527"/>
      <c r="AT187" s="527"/>
      <c r="AU187" s="527"/>
      <c r="AV187" s="527"/>
    </row>
    <row r="188" spans="1:48" ht="15.75">
      <c r="A188" s="758"/>
      <c r="B188" s="758"/>
      <c r="E188" s="2" t="s">
        <v>561</v>
      </c>
      <c r="H188" s="598"/>
      <c r="I188" s="598"/>
      <c r="J188" s="598"/>
      <c r="K188" s="598"/>
      <c r="L188" s="598"/>
      <c r="M188" s="598"/>
      <c r="N188" s="598"/>
      <c r="O188" s="598"/>
      <c r="P188" s="598"/>
      <c r="Q188" s="598"/>
      <c r="W188" s="527"/>
      <c r="X188" s="527"/>
      <c r="Y188" s="527"/>
      <c r="Z188" s="527"/>
      <c r="AA188" s="527"/>
      <c r="AB188" s="527"/>
      <c r="AC188" s="527"/>
      <c r="AD188" s="527"/>
      <c r="AE188" s="527"/>
      <c r="AF188" s="527"/>
      <c r="AG188" s="527"/>
      <c r="AH188" s="527"/>
      <c r="AI188" s="527"/>
      <c r="AJ188" s="527"/>
      <c r="AK188" s="527"/>
      <c r="AL188" s="527"/>
      <c r="AM188" s="527"/>
      <c r="AN188" s="527"/>
      <c r="AO188" s="527"/>
      <c r="AP188" s="527"/>
      <c r="AQ188" s="527"/>
      <c r="AR188" s="527"/>
      <c r="AS188" s="527"/>
      <c r="AT188" s="527"/>
      <c r="AU188" s="527"/>
      <c r="AV188" s="527"/>
    </row>
    <row r="189" spans="1:48">
      <c r="A189" s="758"/>
      <c r="B189" s="758"/>
      <c r="F189" s="2" t="s">
        <v>562</v>
      </c>
    </row>
    <row r="190" spans="1:48">
      <c r="A190" s="758"/>
      <c r="B190" s="758"/>
      <c r="G190" s="600" t="s">
        <v>566</v>
      </c>
      <c r="V190" s="527">
        <v>0</v>
      </c>
      <c r="W190" s="527">
        <v>0</v>
      </c>
      <c r="X190" s="527">
        <v>0</v>
      </c>
      <c r="Y190" s="527">
        <v>0</v>
      </c>
      <c r="Z190" s="527">
        <v>0</v>
      </c>
      <c r="AA190" s="527">
        <v>0</v>
      </c>
      <c r="AB190" s="527">
        <v>0</v>
      </c>
      <c r="AC190" s="527">
        <v>0</v>
      </c>
      <c r="AD190" s="527">
        <v>4171935000</v>
      </c>
      <c r="AE190" s="527">
        <v>4075025000</v>
      </c>
      <c r="AF190" s="527">
        <v>3949765000</v>
      </c>
      <c r="AG190" s="527">
        <v>3792165000</v>
      </c>
      <c r="AH190" s="527">
        <v>3623340000</v>
      </c>
      <c r="AI190" s="527">
        <v>3442715000</v>
      </c>
      <c r="AJ190" s="527">
        <v>3281890000</v>
      </c>
      <c r="AK190" s="527">
        <v>3120350000</v>
      </c>
      <c r="AL190" s="527">
        <v>2943380000</v>
      </c>
      <c r="AM190" s="527">
        <v>2727055000</v>
      </c>
      <c r="AN190" s="527">
        <v>2546570000</v>
      </c>
      <c r="AO190" s="527">
        <v>2368735000</v>
      </c>
      <c r="AP190" s="527">
        <v>2208625000</v>
      </c>
      <c r="AQ190" s="527">
        <v>2048295000</v>
      </c>
      <c r="AR190" s="527">
        <v>1885250000</v>
      </c>
      <c r="AS190" s="527">
        <v>1732355000</v>
      </c>
      <c r="AT190" s="527">
        <v>1576210000</v>
      </c>
      <c r="AU190" s="527">
        <v>1455775000</v>
      </c>
      <c r="AV190" s="527">
        <v>1307515000</v>
      </c>
    </row>
    <row r="191" spans="1:48">
      <c r="A191" s="758"/>
      <c r="B191" s="758"/>
      <c r="G191" s="600" t="s">
        <v>567</v>
      </c>
      <c r="V191" s="527">
        <v>0</v>
      </c>
      <c r="W191" s="527">
        <v>0</v>
      </c>
      <c r="X191" s="527">
        <v>0</v>
      </c>
      <c r="Y191" s="527">
        <v>0</v>
      </c>
      <c r="Z191" s="527">
        <v>0</v>
      </c>
      <c r="AA191" s="527">
        <v>0</v>
      </c>
      <c r="AB191" s="527">
        <v>0</v>
      </c>
      <c r="AC191" s="527">
        <v>0</v>
      </c>
      <c r="AD191" s="527">
        <v>470995000</v>
      </c>
      <c r="AE191" s="527">
        <v>472810000</v>
      </c>
      <c r="AF191" s="527">
        <v>474735000</v>
      </c>
      <c r="AG191" s="527">
        <v>505135000</v>
      </c>
      <c r="AH191" s="527">
        <v>542520000</v>
      </c>
      <c r="AI191" s="527">
        <v>584275000</v>
      </c>
      <c r="AJ191" s="527">
        <v>595280000</v>
      </c>
      <c r="AK191" s="527">
        <v>606695000</v>
      </c>
      <c r="AL191" s="527">
        <v>632085000</v>
      </c>
      <c r="AM191" s="527">
        <v>698875000</v>
      </c>
      <c r="AN191" s="527">
        <v>722400000</v>
      </c>
      <c r="AO191" s="527">
        <v>736165000</v>
      </c>
      <c r="AP191" s="527">
        <v>730850000</v>
      </c>
      <c r="AQ191" s="527">
        <v>735855000</v>
      </c>
      <c r="AR191" s="527">
        <v>737235000</v>
      </c>
      <c r="AS191" s="527">
        <v>722045000</v>
      </c>
      <c r="AT191" s="527">
        <v>707245000</v>
      </c>
      <c r="AU191" s="527">
        <v>712395000</v>
      </c>
      <c r="AV191" s="527">
        <v>676690000</v>
      </c>
    </row>
    <row r="192" spans="1:48" ht="15.75">
      <c r="A192" s="758"/>
      <c r="B192" s="758"/>
      <c r="G192" s="535" t="s">
        <v>12</v>
      </c>
      <c r="V192" s="605">
        <v>0</v>
      </c>
      <c r="W192" s="605">
        <v>0</v>
      </c>
      <c r="X192" s="605">
        <v>0</v>
      </c>
      <c r="Y192" s="605">
        <v>0</v>
      </c>
      <c r="Z192" s="605">
        <v>0</v>
      </c>
      <c r="AA192" s="605">
        <v>0</v>
      </c>
      <c r="AB192" s="605">
        <v>0</v>
      </c>
      <c r="AC192" s="605">
        <v>0</v>
      </c>
      <c r="AD192" s="605">
        <v>4642930000</v>
      </c>
      <c r="AE192" s="605">
        <v>4547835000</v>
      </c>
      <c r="AF192" s="605">
        <v>4424500000</v>
      </c>
      <c r="AG192" s="605">
        <v>4297300000</v>
      </c>
      <c r="AH192" s="605">
        <v>4165860000</v>
      </c>
      <c r="AI192" s="605">
        <v>4026990000</v>
      </c>
      <c r="AJ192" s="605">
        <v>3877170000</v>
      </c>
      <c r="AK192" s="605">
        <v>3727045000</v>
      </c>
      <c r="AL192" s="605">
        <v>3575465000</v>
      </c>
      <c r="AM192" s="605">
        <v>3425930000</v>
      </c>
      <c r="AN192" s="605">
        <v>3268970000</v>
      </c>
      <c r="AO192" s="605">
        <v>3104900000</v>
      </c>
      <c r="AP192" s="605">
        <v>2939475000</v>
      </c>
      <c r="AQ192" s="605">
        <v>2784150000</v>
      </c>
      <c r="AR192" s="605">
        <v>2622485000</v>
      </c>
      <c r="AS192" s="605">
        <v>2454400000</v>
      </c>
      <c r="AT192" s="605">
        <v>2283455000</v>
      </c>
      <c r="AU192" s="605">
        <v>2168170000</v>
      </c>
      <c r="AV192" s="605">
        <v>1984205000</v>
      </c>
    </row>
    <row r="193" spans="1:48">
      <c r="A193" s="758"/>
      <c r="B193" s="758"/>
      <c r="F193" s="2" t="s">
        <v>565</v>
      </c>
      <c r="V193" s="527"/>
      <c r="W193" s="527"/>
      <c r="X193" s="527"/>
      <c r="Y193" s="527"/>
      <c r="Z193" s="527"/>
      <c r="AA193" s="527"/>
      <c r="AB193" s="527"/>
      <c r="AC193" s="527"/>
      <c r="AD193" s="527"/>
      <c r="AE193" s="527"/>
      <c r="AF193" s="527"/>
      <c r="AG193" s="527"/>
      <c r="AH193" s="527"/>
      <c r="AI193" s="527"/>
      <c r="AJ193" s="527"/>
      <c r="AK193" s="527"/>
      <c r="AL193" s="527"/>
      <c r="AM193" s="527"/>
      <c r="AN193" s="527"/>
      <c r="AO193" s="527"/>
      <c r="AP193" s="527"/>
      <c r="AQ193" s="527"/>
      <c r="AR193" s="527"/>
      <c r="AS193" s="527"/>
      <c r="AT193" s="527"/>
      <c r="AU193" s="527"/>
      <c r="AV193" s="527"/>
    </row>
    <row r="194" spans="1:48">
      <c r="A194" s="758"/>
      <c r="B194" s="758"/>
      <c r="G194" s="2" t="s">
        <v>566</v>
      </c>
      <c r="V194" s="527">
        <v>0</v>
      </c>
      <c r="W194" s="527">
        <v>0</v>
      </c>
      <c r="X194" s="527">
        <v>0</v>
      </c>
      <c r="Y194" s="527">
        <v>0</v>
      </c>
      <c r="Z194" s="527">
        <v>0</v>
      </c>
      <c r="AA194" s="527">
        <v>0</v>
      </c>
      <c r="AB194" s="527">
        <v>0</v>
      </c>
      <c r="AC194" s="527">
        <v>0</v>
      </c>
      <c r="AD194" s="527">
        <v>0</v>
      </c>
      <c r="AE194" s="527">
        <v>0</v>
      </c>
      <c r="AF194" s="527">
        <v>0</v>
      </c>
      <c r="AG194" s="527">
        <v>0</v>
      </c>
      <c r="AH194" s="527">
        <v>0</v>
      </c>
      <c r="AI194" s="527">
        <v>0</v>
      </c>
      <c r="AJ194" s="527">
        <v>0</v>
      </c>
      <c r="AK194" s="527">
        <v>0</v>
      </c>
      <c r="AL194" s="527">
        <v>0</v>
      </c>
      <c r="AM194" s="527">
        <v>0</v>
      </c>
      <c r="AN194" s="527">
        <v>100000000</v>
      </c>
      <c r="AO194" s="527">
        <v>230000000</v>
      </c>
      <c r="AP194" s="527">
        <v>349091470.00080568</v>
      </c>
      <c r="AQ194" s="527">
        <v>476031535.28520679</v>
      </c>
      <c r="AR194" s="527">
        <v>630534454.91499388</v>
      </c>
      <c r="AS194" s="527">
        <v>792491367.72321999</v>
      </c>
      <c r="AT194" s="527">
        <v>951420958.2947855</v>
      </c>
      <c r="AU194" s="527">
        <v>1106815919.9699862</v>
      </c>
      <c r="AV194" s="527">
        <v>1208422507.8501892</v>
      </c>
    </row>
    <row r="195" spans="1:48">
      <c r="A195" s="758"/>
      <c r="B195" s="758"/>
      <c r="G195" s="2" t="s">
        <v>567</v>
      </c>
      <c r="V195" s="527">
        <v>0</v>
      </c>
      <c r="W195" s="527">
        <v>0</v>
      </c>
      <c r="X195" s="527">
        <v>0</v>
      </c>
      <c r="Y195" s="527">
        <v>0</v>
      </c>
      <c r="Z195" s="527">
        <v>0</v>
      </c>
      <c r="AA195" s="527">
        <v>0</v>
      </c>
      <c r="AB195" s="527">
        <v>0</v>
      </c>
      <c r="AC195" s="527">
        <v>0</v>
      </c>
      <c r="AD195" s="527">
        <v>0</v>
      </c>
      <c r="AE195" s="527">
        <v>0</v>
      </c>
      <c r="AF195" s="527">
        <v>0</v>
      </c>
      <c r="AG195" s="527">
        <v>0</v>
      </c>
      <c r="AH195" s="527">
        <v>0</v>
      </c>
      <c r="AI195" s="527">
        <v>0</v>
      </c>
      <c r="AJ195" s="527">
        <v>40000000</v>
      </c>
      <c r="AK195" s="527">
        <v>140000000</v>
      </c>
      <c r="AL195" s="527">
        <v>250000000</v>
      </c>
      <c r="AM195" s="527">
        <v>380000000</v>
      </c>
      <c r="AN195" s="527">
        <v>410000000</v>
      </c>
      <c r="AO195" s="527">
        <v>410000000</v>
      </c>
      <c r="AP195" s="527">
        <v>410000000</v>
      </c>
      <c r="AQ195" s="527">
        <v>410000000</v>
      </c>
      <c r="AR195" s="527">
        <v>410000000</v>
      </c>
      <c r="AS195" s="527">
        <v>410000000</v>
      </c>
      <c r="AT195" s="527">
        <v>410000000</v>
      </c>
      <c r="AU195" s="527">
        <v>410000000</v>
      </c>
      <c r="AV195" s="527">
        <v>420000000</v>
      </c>
    </row>
    <row r="196" spans="1:48" ht="15.75">
      <c r="A196" s="758"/>
      <c r="B196" s="758"/>
      <c r="G196" s="535" t="s">
        <v>12</v>
      </c>
      <c r="V196" s="605">
        <v>0</v>
      </c>
      <c r="W196" s="605">
        <v>0</v>
      </c>
      <c r="X196" s="605">
        <v>0</v>
      </c>
      <c r="Y196" s="605">
        <v>0</v>
      </c>
      <c r="Z196" s="605">
        <v>0</v>
      </c>
      <c r="AA196" s="605">
        <v>0</v>
      </c>
      <c r="AB196" s="605">
        <v>0</v>
      </c>
      <c r="AC196" s="605">
        <v>0</v>
      </c>
      <c r="AD196" s="605">
        <v>0</v>
      </c>
      <c r="AE196" s="605">
        <v>0</v>
      </c>
      <c r="AF196" s="605">
        <v>0</v>
      </c>
      <c r="AG196" s="605">
        <v>0</v>
      </c>
      <c r="AH196" s="605">
        <v>0</v>
      </c>
      <c r="AI196" s="605">
        <v>0</v>
      </c>
      <c r="AJ196" s="605">
        <v>40000000</v>
      </c>
      <c r="AK196" s="605">
        <v>140000000</v>
      </c>
      <c r="AL196" s="605">
        <v>250000000</v>
      </c>
      <c r="AM196" s="605">
        <v>380000000</v>
      </c>
      <c r="AN196" s="605">
        <v>510000000</v>
      </c>
      <c r="AO196" s="605">
        <v>640000000</v>
      </c>
      <c r="AP196" s="605">
        <v>759091470.00080562</v>
      </c>
      <c r="AQ196" s="605">
        <v>886031535.28520679</v>
      </c>
      <c r="AR196" s="605">
        <v>1040534454.9149939</v>
      </c>
      <c r="AS196" s="605">
        <v>1202491367.7232199</v>
      </c>
      <c r="AT196" s="605">
        <v>1361420958.2947855</v>
      </c>
      <c r="AU196" s="605">
        <v>1516815919.9699862</v>
      </c>
      <c r="AV196" s="605">
        <v>1628422507.8501892</v>
      </c>
    </row>
    <row r="197" spans="1:48">
      <c r="A197" s="758"/>
      <c r="B197" s="758"/>
      <c r="F197" s="2" t="s">
        <v>568</v>
      </c>
      <c r="V197" s="527"/>
      <c r="W197" s="527"/>
      <c r="X197" s="527"/>
      <c r="Y197" s="527"/>
      <c r="Z197" s="527"/>
      <c r="AA197" s="527"/>
      <c r="AB197" s="527"/>
      <c r="AC197" s="527"/>
      <c r="AD197" s="527"/>
      <c r="AE197" s="527"/>
      <c r="AF197" s="527"/>
      <c r="AG197" s="527"/>
      <c r="AH197" s="527"/>
      <c r="AI197" s="527"/>
      <c r="AJ197" s="527"/>
      <c r="AK197" s="527"/>
      <c r="AL197" s="527"/>
      <c r="AM197" s="527"/>
      <c r="AN197" s="527"/>
      <c r="AO197" s="527"/>
      <c r="AP197" s="527"/>
      <c r="AQ197" s="527"/>
      <c r="AR197" s="527"/>
      <c r="AS197" s="527"/>
      <c r="AT197" s="527"/>
      <c r="AU197" s="527"/>
      <c r="AV197" s="527"/>
    </row>
    <row r="198" spans="1:48">
      <c r="A198" s="758"/>
      <c r="B198" s="758"/>
      <c r="G198" s="2" t="s">
        <v>566</v>
      </c>
      <c r="V198" s="527">
        <v>0</v>
      </c>
      <c r="W198" s="527">
        <v>0</v>
      </c>
      <c r="X198" s="527">
        <v>0</v>
      </c>
      <c r="Y198" s="527">
        <v>0</v>
      </c>
      <c r="Z198" s="527">
        <v>0</v>
      </c>
      <c r="AA198" s="527">
        <v>0</v>
      </c>
      <c r="AB198" s="527">
        <v>0</v>
      </c>
      <c r="AC198" s="527">
        <v>0</v>
      </c>
      <c r="AD198" s="527">
        <v>4171935000</v>
      </c>
      <c r="AE198" s="527">
        <v>4075025000</v>
      </c>
      <c r="AF198" s="527">
        <v>3949765000</v>
      </c>
      <c r="AG198" s="527">
        <v>3792165000</v>
      </c>
      <c r="AH198" s="527">
        <v>3623340000</v>
      </c>
      <c r="AI198" s="527">
        <v>3442715000</v>
      </c>
      <c r="AJ198" s="527">
        <v>3281890000</v>
      </c>
      <c r="AK198" s="527">
        <v>3120350000</v>
      </c>
      <c r="AL198" s="527">
        <v>2943380000</v>
      </c>
      <c r="AM198" s="527">
        <v>2727055000</v>
      </c>
      <c r="AN198" s="527">
        <v>2646570000</v>
      </c>
      <c r="AO198" s="527">
        <v>2598735000</v>
      </c>
      <c r="AP198" s="527">
        <v>2557716470.0008059</v>
      </c>
      <c r="AQ198" s="527">
        <v>2524326535.2852068</v>
      </c>
      <c r="AR198" s="527">
        <v>2515784454.9149938</v>
      </c>
      <c r="AS198" s="527">
        <v>2524846367.7232199</v>
      </c>
      <c r="AT198" s="527">
        <v>2527630958.2947855</v>
      </c>
      <c r="AU198" s="527">
        <v>2562590919.969986</v>
      </c>
      <c r="AV198" s="527">
        <v>2515937507.8501892</v>
      </c>
    </row>
    <row r="199" spans="1:48">
      <c r="A199" s="758"/>
      <c r="B199" s="758"/>
      <c r="G199" s="2" t="s">
        <v>567</v>
      </c>
      <c r="V199" s="527">
        <v>0</v>
      </c>
      <c r="W199" s="527">
        <v>0</v>
      </c>
      <c r="X199" s="527">
        <v>0</v>
      </c>
      <c r="Y199" s="527">
        <v>0</v>
      </c>
      <c r="Z199" s="527">
        <v>0</v>
      </c>
      <c r="AA199" s="527">
        <v>0</v>
      </c>
      <c r="AB199" s="527">
        <v>0</v>
      </c>
      <c r="AC199" s="527">
        <v>0</v>
      </c>
      <c r="AD199" s="527">
        <v>470995000</v>
      </c>
      <c r="AE199" s="527">
        <v>472810000</v>
      </c>
      <c r="AF199" s="527">
        <v>474735000</v>
      </c>
      <c r="AG199" s="527">
        <v>505135000</v>
      </c>
      <c r="AH199" s="527">
        <v>542520000</v>
      </c>
      <c r="AI199" s="527">
        <v>584275000</v>
      </c>
      <c r="AJ199" s="527">
        <v>635280000</v>
      </c>
      <c r="AK199" s="527">
        <v>746695000</v>
      </c>
      <c r="AL199" s="527">
        <v>882085000</v>
      </c>
      <c r="AM199" s="527">
        <v>1078875000</v>
      </c>
      <c r="AN199" s="527">
        <v>1132400000</v>
      </c>
      <c r="AO199" s="527">
        <v>1146165000</v>
      </c>
      <c r="AP199" s="527">
        <v>1140850000</v>
      </c>
      <c r="AQ199" s="527">
        <v>1145855000</v>
      </c>
      <c r="AR199" s="527">
        <v>1147235000</v>
      </c>
      <c r="AS199" s="527">
        <v>1132045000</v>
      </c>
      <c r="AT199" s="527">
        <v>1117245000</v>
      </c>
      <c r="AU199" s="527">
        <v>1122395000</v>
      </c>
      <c r="AV199" s="527">
        <v>1096690000</v>
      </c>
    </row>
    <row r="200" spans="1:48" ht="15.75">
      <c r="A200" s="758"/>
      <c r="B200" s="758"/>
      <c r="G200" s="535" t="s">
        <v>12</v>
      </c>
      <c r="V200" s="605">
        <v>0</v>
      </c>
      <c r="W200" s="605">
        <v>0</v>
      </c>
      <c r="X200" s="605">
        <v>0</v>
      </c>
      <c r="Y200" s="605">
        <v>0</v>
      </c>
      <c r="Z200" s="605">
        <v>0</v>
      </c>
      <c r="AA200" s="605">
        <v>0</v>
      </c>
      <c r="AB200" s="605">
        <v>0</v>
      </c>
      <c r="AC200" s="605">
        <v>0</v>
      </c>
      <c r="AD200" s="605">
        <v>4642930000</v>
      </c>
      <c r="AE200" s="605">
        <v>4547835000</v>
      </c>
      <c r="AF200" s="605">
        <v>4424500000</v>
      </c>
      <c r="AG200" s="605">
        <v>4297300000</v>
      </c>
      <c r="AH200" s="605">
        <v>4165860000</v>
      </c>
      <c r="AI200" s="605">
        <v>4026990000</v>
      </c>
      <c r="AJ200" s="605">
        <v>3917170000</v>
      </c>
      <c r="AK200" s="605">
        <v>3867045000</v>
      </c>
      <c r="AL200" s="605">
        <v>3825465000</v>
      </c>
      <c r="AM200" s="605">
        <v>3805930000</v>
      </c>
      <c r="AN200" s="605">
        <v>3778970000</v>
      </c>
      <c r="AO200" s="605">
        <v>3744900000</v>
      </c>
      <c r="AP200" s="605">
        <v>3698566470.0008059</v>
      </c>
      <c r="AQ200" s="605">
        <v>3670181535.2852068</v>
      </c>
      <c r="AR200" s="605">
        <v>3663019454.9149938</v>
      </c>
      <c r="AS200" s="605">
        <v>3656891367.7232199</v>
      </c>
      <c r="AT200" s="605">
        <v>3644875958.2947855</v>
      </c>
      <c r="AU200" s="605">
        <v>3684985919.969986</v>
      </c>
      <c r="AV200" s="605">
        <v>3612627507.8501892</v>
      </c>
    </row>
    <row r="201" spans="1:48" ht="15.75">
      <c r="A201" s="758"/>
      <c r="B201" s="758"/>
      <c r="E201" s="2" t="s">
        <v>569</v>
      </c>
      <c r="V201" s="605">
        <v>0</v>
      </c>
      <c r="W201" s="605">
        <v>0</v>
      </c>
      <c r="X201" s="605">
        <v>0</v>
      </c>
      <c r="Y201" s="605">
        <v>0</v>
      </c>
      <c r="Z201" s="605">
        <v>0</v>
      </c>
      <c r="AA201" s="605">
        <v>0</v>
      </c>
      <c r="AB201" s="605">
        <v>0</v>
      </c>
      <c r="AC201" s="605">
        <v>0</v>
      </c>
      <c r="AD201" s="605">
        <v>0</v>
      </c>
      <c r="AE201" s="605">
        <v>165085000</v>
      </c>
      <c r="AF201" s="605">
        <v>132275000</v>
      </c>
      <c r="AG201" s="605">
        <v>115210000</v>
      </c>
      <c r="AH201" s="605">
        <v>97175000</v>
      </c>
      <c r="AI201" s="605">
        <v>78390000</v>
      </c>
      <c r="AJ201" s="605">
        <v>63220000</v>
      </c>
      <c r="AK201" s="605">
        <v>51820000</v>
      </c>
      <c r="AL201" s="605">
        <v>39950000</v>
      </c>
      <c r="AM201" s="605">
        <v>33515000</v>
      </c>
      <c r="AN201" s="605">
        <v>26660000</v>
      </c>
      <c r="AO201" s="605">
        <v>25495000</v>
      </c>
      <c r="AP201" s="605">
        <v>24270000</v>
      </c>
      <c r="AQ201" s="605">
        <v>22985000</v>
      </c>
      <c r="AR201" s="605">
        <v>21635000</v>
      </c>
      <c r="AS201" s="605">
        <v>20220000</v>
      </c>
      <c r="AT201" s="605">
        <v>18735000</v>
      </c>
      <c r="AU201" s="605">
        <v>17025000</v>
      </c>
      <c r="AV201" s="605">
        <v>15235000</v>
      </c>
    </row>
    <row r="202" spans="1:48" ht="15.75">
      <c r="A202" s="758"/>
      <c r="B202" s="758"/>
      <c r="D202" s="535" t="s">
        <v>12</v>
      </c>
      <c r="V202" s="605">
        <v>0</v>
      </c>
      <c r="W202" s="605">
        <v>0</v>
      </c>
      <c r="X202" s="605">
        <v>0</v>
      </c>
      <c r="Y202" s="605">
        <v>0</v>
      </c>
      <c r="Z202" s="605">
        <v>0</v>
      </c>
      <c r="AA202" s="605">
        <v>0</v>
      </c>
      <c r="AB202" s="605">
        <v>0</v>
      </c>
      <c r="AC202" s="605">
        <v>0</v>
      </c>
      <c r="AD202" s="605">
        <v>4642930000</v>
      </c>
      <c r="AE202" s="605">
        <v>4712920000</v>
      </c>
      <c r="AF202" s="605">
        <v>4556775000</v>
      </c>
      <c r="AG202" s="605">
        <v>4412510000</v>
      </c>
      <c r="AH202" s="605">
        <v>4263035000</v>
      </c>
      <c r="AI202" s="605">
        <v>4105380000</v>
      </c>
      <c r="AJ202" s="605">
        <v>3980390000</v>
      </c>
      <c r="AK202" s="605">
        <v>3918865000</v>
      </c>
      <c r="AL202" s="605">
        <v>3865415000</v>
      </c>
      <c r="AM202" s="605">
        <v>3839445000</v>
      </c>
      <c r="AN202" s="605">
        <v>3805630000</v>
      </c>
      <c r="AO202" s="605">
        <v>3770395000</v>
      </c>
      <c r="AP202" s="605">
        <v>3722836470.0008059</v>
      </c>
      <c r="AQ202" s="605">
        <v>3693166535.2852068</v>
      </c>
      <c r="AR202" s="605">
        <v>3684654454.9149938</v>
      </c>
      <c r="AS202" s="605">
        <v>3677111367.7232199</v>
      </c>
      <c r="AT202" s="605">
        <v>3663610958.2947855</v>
      </c>
      <c r="AU202" s="605">
        <v>3702010919.969986</v>
      </c>
      <c r="AV202" s="605">
        <v>3627862507.8501892</v>
      </c>
    </row>
    <row r="203" spans="1:48" ht="15.75">
      <c r="A203" s="758"/>
      <c r="B203" s="758"/>
      <c r="D203" s="535"/>
    </row>
    <row r="204" spans="1:48">
      <c r="A204" s="758"/>
      <c r="B204" s="758"/>
      <c r="D204" s="2" t="s">
        <v>216</v>
      </c>
      <c r="E204" s="2" t="s">
        <v>710</v>
      </c>
      <c r="V204" s="527">
        <v>0</v>
      </c>
      <c r="W204" s="527">
        <v>0</v>
      </c>
      <c r="X204" s="527">
        <v>0</v>
      </c>
      <c r="Y204" s="527">
        <v>0</v>
      </c>
      <c r="Z204" s="527">
        <v>0</v>
      </c>
      <c r="AA204" s="527">
        <v>0</v>
      </c>
      <c r="AB204" s="527">
        <v>0</v>
      </c>
      <c r="AC204" s="527">
        <v>0</v>
      </c>
      <c r="AD204" s="527">
        <v>0</v>
      </c>
      <c r="AE204" s="527">
        <v>95095000</v>
      </c>
      <c r="AF204" s="527">
        <v>123335000</v>
      </c>
      <c r="AG204" s="527">
        <v>127200000</v>
      </c>
      <c r="AH204" s="527">
        <v>131440000</v>
      </c>
      <c r="AI204" s="527">
        <v>138870000</v>
      </c>
      <c r="AJ204" s="527">
        <v>149820000</v>
      </c>
      <c r="AK204" s="527">
        <v>150125000</v>
      </c>
      <c r="AL204" s="527">
        <v>151580000</v>
      </c>
      <c r="AM204" s="527">
        <v>149535000</v>
      </c>
      <c r="AN204" s="527">
        <v>156960000</v>
      </c>
      <c r="AO204" s="527">
        <v>164070000</v>
      </c>
      <c r="AP204" s="527">
        <v>166333529.99919429</v>
      </c>
      <c r="AQ204" s="527">
        <v>158384934.71559891</v>
      </c>
      <c r="AR204" s="527">
        <v>167162080.37021285</v>
      </c>
      <c r="AS204" s="527">
        <v>176128087.19177386</v>
      </c>
      <c r="AT204" s="527">
        <v>182015409.42843446</v>
      </c>
      <c r="AU204" s="527">
        <v>129890038.32479936</v>
      </c>
      <c r="AV204" s="527">
        <v>202358412.11979708</v>
      </c>
    </row>
    <row r="205" spans="1:48">
      <c r="A205" s="758"/>
      <c r="B205" s="758"/>
      <c r="E205" s="2" t="s">
        <v>711</v>
      </c>
      <c r="V205" s="527">
        <v>0</v>
      </c>
      <c r="W205" s="527">
        <v>0</v>
      </c>
      <c r="X205" s="527">
        <v>0</v>
      </c>
      <c r="Y205" s="527">
        <v>0</v>
      </c>
      <c r="Z205" s="527">
        <v>0</v>
      </c>
      <c r="AA205" s="527">
        <v>0</v>
      </c>
      <c r="AB205" s="527">
        <v>0</v>
      </c>
      <c r="AC205" s="527">
        <v>0</v>
      </c>
      <c r="AD205" s="527">
        <v>0</v>
      </c>
      <c r="AE205" s="527">
        <v>190893225.34345722</v>
      </c>
      <c r="AF205" s="527">
        <v>187107712.79049551</v>
      </c>
      <c r="AG205" s="527">
        <v>182663399.17658687</v>
      </c>
      <c r="AH205" s="527">
        <v>177292109.45891735</v>
      </c>
      <c r="AI205" s="527">
        <v>170818346.13575327</v>
      </c>
      <c r="AJ205" s="527">
        <v>163341539.87833875</v>
      </c>
      <c r="AK205" s="527">
        <v>156347951.03231862</v>
      </c>
      <c r="AL205" s="527">
        <v>149455969.55410221</v>
      </c>
      <c r="AM205" s="527">
        <v>142412644.41468346</v>
      </c>
      <c r="AN205" s="527">
        <v>135915980.52734908</v>
      </c>
      <c r="AO205" s="527">
        <v>133569099.71474141</v>
      </c>
      <c r="AP205" s="527">
        <v>132079236.73968692</v>
      </c>
      <c r="AQ205" s="527">
        <v>130579897.74756828</v>
      </c>
      <c r="AR205" s="527">
        <v>129526443.89825368</v>
      </c>
      <c r="AS205" s="527">
        <v>129663031.31367189</v>
      </c>
      <c r="AT205" s="527">
        <v>130050161.98842143</v>
      </c>
      <c r="AU205" s="527">
        <v>131454642.98697793</v>
      </c>
      <c r="AV205" s="527">
        <v>131180562.40658674</v>
      </c>
    </row>
    <row r="206" spans="1:48">
      <c r="A206" s="758"/>
      <c r="B206" s="758"/>
      <c r="D206" s="2" t="s">
        <v>712</v>
      </c>
      <c r="E206" s="2" t="s">
        <v>710</v>
      </c>
      <c r="V206" s="527">
        <v>0</v>
      </c>
      <c r="W206" s="527">
        <v>0</v>
      </c>
      <c r="X206" s="527">
        <v>0</v>
      </c>
      <c r="Y206" s="527">
        <v>0</v>
      </c>
      <c r="Z206" s="527">
        <v>0</v>
      </c>
      <c r="AA206" s="527">
        <v>0</v>
      </c>
      <c r="AB206" s="527">
        <v>0</v>
      </c>
      <c r="AC206" s="527">
        <v>0</v>
      </c>
      <c r="AD206" s="527">
        <v>0</v>
      </c>
      <c r="AE206" s="527">
        <v>31460000</v>
      </c>
      <c r="AF206" s="527">
        <v>32810000</v>
      </c>
      <c r="AG206" s="527">
        <v>17065000</v>
      </c>
      <c r="AH206" s="527">
        <v>18035000</v>
      </c>
      <c r="AI206" s="527">
        <v>18785000</v>
      </c>
      <c r="AJ206" s="527">
        <v>15170000</v>
      </c>
      <c r="AK206" s="527">
        <v>11400000</v>
      </c>
      <c r="AL206" s="527">
        <v>11870000</v>
      </c>
      <c r="AM206" s="527">
        <v>6435000</v>
      </c>
      <c r="AN206" s="527">
        <v>6855000</v>
      </c>
      <c r="AO206" s="527">
        <v>1165000</v>
      </c>
      <c r="AP206" s="527">
        <v>1225000</v>
      </c>
      <c r="AQ206" s="527">
        <v>1285000</v>
      </c>
      <c r="AR206" s="527">
        <v>1350000</v>
      </c>
      <c r="AS206" s="527">
        <v>1415000</v>
      </c>
      <c r="AT206" s="527">
        <v>1485000</v>
      </c>
      <c r="AU206" s="527">
        <v>1710000</v>
      </c>
      <c r="AV206" s="527">
        <v>1790000</v>
      </c>
    </row>
    <row r="207" spans="1:48">
      <c r="A207" s="758"/>
      <c r="B207" s="758"/>
      <c r="E207" s="2" t="s">
        <v>711</v>
      </c>
      <c r="V207" s="527">
        <v>0</v>
      </c>
      <c r="W207" s="527">
        <v>0</v>
      </c>
      <c r="X207" s="527">
        <v>0</v>
      </c>
      <c r="Y207" s="527">
        <v>0</v>
      </c>
      <c r="Z207" s="527">
        <v>0</v>
      </c>
      <c r="AA207" s="527">
        <v>0</v>
      </c>
      <c r="AB207" s="527">
        <v>0</v>
      </c>
      <c r="AC207" s="527">
        <v>0</v>
      </c>
      <c r="AD207" s="527">
        <v>0</v>
      </c>
      <c r="AE207" s="527">
        <v>8915526.2599999998</v>
      </c>
      <c r="AF207" s="527">
        <v>7583976.2599999998</v>
      </c>
      <c r="AG207" s="527">
        <v>6097001.2599999998</v>
      </c>
      <c r="AH207" s="527">
        <v>5287213.76</v>
      </c>
      <c r="AI207" s="527">
        <v>4487676.26</v>
      </c>
      <c r="AJ207" s="527">
        <v>3655801.26</v>
      </c>
      <c r="AK207" s="527">
        <v>2958651.26</v>
      </c>
      <c r="AL207" s="527">
        <v>2470420</v>
      </c>
      <c r="AM207" s="527">
        <v>1943595</v>
      </c>
      <c r="AN207" s="527">
        <v>1664925</v>
      </c>
      <c r="AO207" s="527">
        <v>1322175</v>
      </c>
      <c r="AP207" s="527">
        <v>1263925</v>
      </c>
      <c r="AQ207" s="527">
        <v>1202675</v>
      </c>
      <c r="AR207" s="527">
        <v>1138425</v>
      </c>
      <c r="AS207" s="527">
        <v>1070925</v>
      </c>
      <c r="AT207" s="527">
        <v>1000175</v>
      </c>
      <c r="AU207" s="527">
        <v>925925</v>
      </c>
      <c r="AV207" s="527">
        <v>840425</v>
      </c>
    </row>
    <row r="208" spans="1:48" ht="15.75">
      <c r="A208" s="758"/>
      <c r="B208" s="758"/>
      <c r="D208" s="2" t="s">
        <v>12</v>
      </c>
      <c r="E208" s="2" t="s">
        <v>710</v>
      </c>
      <c r="G208" s="535"/>
      <c r="H208" s="535"/>
      <c r="I208" s="535"/>
      <c r="J208" s="535"/>
      <c r="K208" s="535"/>
      <c r="L208" s="535"/>
      <c r="M208" s="535"/>
      <c r="N208" s="535"/>
      <c r="O208" s="535"/>
      <c r="P208" s="535"/>
      <c r="Q208" s="535"/>
      <c r="V208" s="527">
        <v>0</v>
      </c>
      <c r="W208" s="527">
        <v>0</v>
      </c>
      <c r="X208" s="527">
        <v>0</v>
      </c>
      <c r="Y208" s="527">
        <v>0</v>
      </c>
      <c r="Z208" s="527">
        <v>0</v>
      </c>
      <c r="AA208" s="527">
        <v>0</v>
      </c>
      <c r="AB208" s="527">
        <v>0</v>
      </c>
      <c r="AC208" s="527">
        <v>0</v>
      </c>
      <c r="AD208" s="527">
        <v>0</v>
      </c>
      <c r="AE208" s="527">
        <v>126555000</v>
      </c>
      <c r="AF208" s="527">
        <v>156145000</v>
      </c>
      <c r="AG208" s="527">
        <v>144265000</v>
      </c>
      <c r="AH208" s="527">
        <v>149475000</v>
      </c>
      <c r="AI208" s="527">
        <v>157655000</v>
      </c>
      <c r="AJ208" s="527">
        <v>164990000</v>
      </c>
      <c r="AK208" s="527">
        <v>161525000</v>
      </c>
      <c r="AL208" s="527">
        <v>163450000</v>
      </c>
      <c r="AM208" s="527">
        <v>155970000</v>
      </c>
      <c r="AN208" s="527">
        <v>163815000</v>
      </c>
      <c r="AO208" s="527">
        <v>165235000</v>
      </c>
      <c r="AP208" s="527">
        <v>167558529.99919429</v>
      </c>
      <c r="AQ208" s="527">
        <v>159669934.71559891</v>
      </c>
      <c r="AR208" s="527">
        <v>168512080.37021285</v>
      </c>
      <c r="AS208" s="527">
        <v>177543087.19177386</v>
      </c>
      <c r="AT208" s="527">
        <v>183500409.42843446</v>
      </c>
      <c r="AU208" s="527">
        <v>131600038.32479936</v>
      </c>
      <c r="AV208" s="527">
        <v>204148412.11979708</v>
      </c>
    </row>
    <row r="209" spans="3:48">
      <c r="E209" s="2" t="s">
        <v>711</v>
      </c>
      <c r="V209" s="527">
        <v>0</v>
      </c>
      <c r="W209" s="527">
        <v>0</v>
      </c>
      <c r="X209" s="527">
        <v>0</v>
      </c>
      <c r="Y209" s="527">
        <v>0</v>
      </c>
      <c r="Z209" s="527">
        <v>0</v>
      </c>
      <c r="AA209" s="527">
        <v>0</v>
      </c>
      <c r="AB209" s="527">
        <v>0</v>
      </c>
      <c r="AC209" s="527">
        <v>0</v>
      </c>
      <c r="AD209" s="527">
        <v>0</v>
      </c>
      <c r="AE209" s="527">
        <v>199808751.60345721</v>
      </c>
      <c r="AF209" s="527">
        <v>194691689.05049551</v>
      </c>
      <c r="AG209" s="527">
        <v>188760400.43658686</v>
      </c>
      <c r="AH209" s="527">
        <v>182579323.21891734</v>
      </c>
      <c r="AI209" s="527">
        <v>175306022.39575326</v>
      </c>
      <c r="AJ209" s="527">
        <v>166997341.13833874</v>
      </c>
      <c r="AK209" s="527">
        <v>159306602.29231861</v>
      </c>
      <c r="AL209" s="527">
        <v>151926389.55410221</v>
      </c>
      <c r="AM209" s="527">
        <v>144356239.41468346</v>
      </c>
      <c r="AN209" s="527">
        <v>137580905.52734908</v>
      </c>
      <c r="AO209" s="527">
        <v>134891274.71474141</v>
      </c>
      <c r="AP209" s="527">
        <v>133343161.73968692</v>
      </c>
      <c r="AQ209" s="527">
        <v>131782572.74756828</v>
      </c>
      <c r="AR209" s="527">
        <v>130664868.89825368</v>
      </c>
      <c r="AS209" s="527">
        <v>130733956.31367189</v>
      </c>
      <c r="AT209" s="527">
        <v>131050336.98842143</v>
      </c>
      <c r="AU209" s="527">
        <v>132380567.98697793</v>
      </c>
      <c r="AV209" s="527">
        <v>132020987.40658674</v>
      </c>
    </row>
    <row r="210" spans="3:48">
      <c r="E210" s="2" t="s">
        <v>12</v>
      </c>
      <c r="V210" s="755">
        <v>0</v>
      </c>
      <c r="W210" s="755">
        <v>0</v>
      </c>
      <c r="X210" s="755">
        <v>0</v>
      </c>
      <c r="Y210" s="755">
        <v>0</v>
      </c>
      <c r="Z210" s="755">
        <v>0</v>
      </c>
      <c r="AA210" s="755">
        <v>0</v>
      </c>
      <c r="AB210" s="755">
        <v>0</v>
      </c>
      <c r="AC210" s="755">
        <v>0</v>
      </c>
      <c r="AD210" s="755">
        <v>0</v>
      </c>
      <c r="AE210" s="755">
        <v>326363751.60345721</v>
      </c>
      <c r="AF210" s="755">
        <v>350836689.05049551</v>
      </c>
      <c r="AG210" s="755">
        <v>333025400.43658686</v>
      </c>
      <c r="AH210" s="755">
        <v>332054323.21891737</v>
      </c>
      <c r="AI210" s="755">
        <v>332961022.39575326</v>
      </c>
      <c r="AJ210" s="755">
        <v>331987341.13833874</v>
      </c>
      <c r="AK210" s="755">
        <v>320831602.29231858</v>
      </c>
      <c r="AL210" s="755">
        <v>315376389.55410218</v>
      </c>
      <c r="AM210" s="755">
        <v>300326239.41468346</v>
      </c>
      <c r="AN210" s="755">
        <v>301395905.52734911</v>
      </c>
      <c r="AO210" s="755">
        <v>300126274.71474141</v>
      </c>
      <c r="AP210" s="755">
        <v>300901691.73888123</v>
      </c>
      <c r="AQ210" s="755">
        <v>291452507.46316719</v>
      </c>
      <c r="AR210" s="755">
        <v>299176949.26846653</v>
      </c>
      <c r="AS210" s="755">
        <v>308277043.50544572</v>
      </c>
      <c r="AT210" s="755">
        <v>314550746.41685587</v>
      </c>
      <c r="AU210" s="755">
        <v>263980606.31177729</v>
      </c>
      <c r="AV210" s="755">
        <v>336169399.52638382</v>
      </c>
    </row>
    <row r="211" spans="3:48" ht="15.75">
      <c r="G211" s="535"/>
      <c r="H211" s="535"/>
      <c r="I211" s="535"/>
      <c r="J211" s="535"/>
      <c r="K211" s="535"/>
      <c r="L211" s="535"/>
      <c r="M211" s="535"/>
      <c r="N211" s="535"/>
      <c r="O211" s="535"/>
      <c r="P211" s="535"/>
      <c r="Q211" s="535"/>
      <c r="V211" s="527"/>
      <c r="W211" s="605"/>
      <c r="X211" s="605"/>
      <c r="Y211" s="605"/>
      <c r="Z211" s="605"/>
      <c r="AA211" s="605"/>
      <c r="AB211" s="605"/>
      <c r="AC211" s="605"/>
      <c r="AD211" s="605"/>
      <c r="AE211" s="605"/>
      <c r="AF211" s="605"/>
      <c r="AG211" s="605"/>
      <c r="AH211" s="605"/>
      <c r="AI211" s="605"/>
      <c r="AJ211" s="605"/>
      <c r="AK211" s="605"/>
      <c r="AL211" s="605"/>
      <c r="AM211" s="605"/>
      <c r="AN211" s="605"/>
      <c r="AO211" s="605"/>
      <c r="AP211" s="605"/>
      <c r="AQ211" s="605"/>
      <c r="AR211" s="605"/>
      <c r="AS211" s="605"/>
      <c r="AT211" s="605"/>
      <c r="AU211" s="605"/>
      <c r="AV211" s="605"/>
    </row>
    <row r="212" spans="3:48" ht="15.75">
      <c r="C212" s="535"/>
      <c r="D212" s="535" t="s">
        <v>713</v>
      </c>
    </row>
    <row r="213" spans="3:48">
      <c r="F213" s="755" t="s">
        <v>714</v>
      </c>
      <c r="G213" s="755" t="s">
        <v>192</v>
      </c>
      <c r="H213" s="550"/>
      <c r="I213" s="550"/>
      <c r="J213" s="550"/>
      <c r="K213" s="550"/>
      <c r="L213" s="550"/>
      <c r="M213" s="550"/>
      <c r="N213" s="550"/>
      <c r="O213" s="550"/>
      <c r="P213" s="550"/>
      <c r="Q213" s="550"/>
      <c r="R213" s="550"/>
      <c r="S213" s="550"/>
      <c r="T213" s="550">
        <v>0</v>
      </c>
      <c r="U213" s="550">
        <v>0</v>
      </c>
      <c r="V213" s="550">
        <v>0</v>
      </c>
      <c r="W213" s="550">
        <v>0</v>
      </c>
      <c r="X213" s="550">
        <v>0</v>
      </c>
      <c r="Y213" s="550">
        <v>0</v>
      </c>
      <c r="Z213" s="550">
        <v>0</v>
      </c>
      <c r="AA213" s="550">
        <v>0</v>
      </c>
      <c r="AB213" s="550">
        <v>0</v>
      </c>
      <c r="AC213" s="550">
        <v>0</v>
      </c>
      <c r="AD213" s="550">
        <v>0</v>
      </c>
      <c r="AE213" s="550">
        <v>0</v>
      </c>
      <c r="AF213" s="550">
        <v>0</v>
      </c>
      <c r="AG213" s="550">
        <v>0</v>
      </c>
      <c r="AH213" s="550">
        <v>0</v>
      </c>
      <c r="AI213" s="550">
        <v>0</v>
      </c>
      <c r="AJ213" s="550">
        <v>0</v>
      </c>
      <c r="AK213" s="550">
        <v>0</v>
      </c>
      <c r="AL213" s="550">
        <v>0</v>
      </c>
      <c r="AM213" s="550">
        <v>0</v>
      </c>
      <c r="AN213" s="550">
        <v>0</v>
      </c>
      <c r="AO213" s="550">
        <v>0</v>
      </c>
      <c r="AP213" s="550">
        <v>0</v>
      </c>
      <c r="AQ213" s="550">
        <v>0</v>
      </c>
      <c r="AR213" s="550">
        <v>0</v>
      </c>
      <c r="AS213" s="550">
        <v>0</v>
      </c>
      <c r="AT213" s="550">
        <v>0</v>
      </c>
      <c r="AU213" s="550">
        <v>0</v>
      </c>
      <c r="AV213" s="550">
        <v>0</v>
      </c>
    </row>
    <row r="214" spans="3:48">
      <c r="F214" s="755" t="s">
        <v>714</v>
      </c>
      <c r="G214" s="755" t="s">
        <v>715</v>
      </c>
      <c r="H214" s="550"/>
      <c r="I214" s="550"/>
      <c r="J214" s="550"/>
      <c r="K214" s="550"/>
      <c r="L214" s="550"/>
      <c r="M214" s="550"/>
      <c r="N214" s="550"/>
      <c r="O214" s="550"/>
      <c r="P214" s="550"/>
      <c r="Q214" s="550"/>
      <c r="R214" s="550"/>
      <c r="S214" s="550"/>
      <c r="T214" s="550">
        <v>0</v>
      </c>
      <c r="U214" s="550">
        <v>0</v>
      </c>
      <c r="V214" s="550">
        <v>0</v>
      </c>
      <c r="W214" s="550">
        <v>0</v>
      </c>
      <c r="X214" s="550">
        <v>0</v>
      </c>
      <c r="Y214" s="550">
        <v>0</v>
      </c>
      <c r="Z214" s="550">
        <v>0</v>
      </c>
      <c r="AA214" s="550">
        <v>0</v>
      </c>
      <c r="AB214" s="550">
        <v>0</v>
      </c>
      <c r="AC214" s="550">
        <v>0</v>
      </c>
      <c r="AD214" s="550">
        <v>0</v>
      </c>
      <c r="AE214" s="550">
        <v>346008343.63503575</v>
      </c>
      <c r="AF214" s="550">
        <v>292572886.02739894</v>
      </c>
      <c r="AG214" s="550">
        <v>270262442.64968288</v>
      </c>
      <c r="AH214" s="550">
        <v>267370530.84322774</v>
      </c>
      <c r="AI214" s="550">
        <v>267086220.29044259</v>
      </c>
      <c r="AJ214" s="550">
        <v>265966138.63304415</v>
      </c>
      <c r="AK214" s="550">
        <v>256948161.55361667</v>
      </c>
      <c r="AL214" s="550">
        <v>247545800.82146925</v>
      </c>
      <c r="AM214" s="550">
        <v>235790359.32875961</v>
      </c>
      <c r="AN214" s="550">
        <v>230132213.82351249</v>
      </c>
      <c r="AO214" s="550">
        <v>235023422.24201268</v>
      </c>
      <c r="AP214" s="550">
        <v>254977500.37234563</v>
      </c>
      <c r="AQ214" s="550">
        <v>266577083.57799596</v>
      </c>
      <c r="AR214" s="550">
        <v>517747423.69589543</v>
      </c>
      <c r="AS214" s="550">
        <v>1292385545.8012526</v>
      </c>
      <c r="AT214" s="550">
        <v>2462060723.320919</v>
      </c>
      <c r="AU214" s="550">
        <v>3784791286.3714581</v>
      </c>
      <c r="AV214" s="550">
        <v>5120146799.1610718</v>
      </c>
    </row>
    <row r="215" spans="3:48">
      <c r="C215" s="762" t="s">
        <v>716</v>
      </c>
      <c r="F215" s="550" t="s">
        <v>714</v>
      </c>
      <c r="G215" s="550" t="s">
        <v>717</v>
      </c>
      <c r="H215" s="550"/>
      <c r="I215" s="550"/>
      <c r="J215" s="550"/>
      <c r="K215" s="550"/>
      <c r="L215" s="550"/>
      <c r="M215" s="550"/>
      <c r="N215" s="550"/>
      <c r="O215" s="550"/>
      <c r="P215" s="550"/>
      <c r="Q215" s="550"/>
      <c r="R215" s="550"/>
      <c r="S215" s="550"/>
      <c r="T215" s="550">
        <v>0</v>
      </c>
      <c r="U215" s="550">
        <v>0</v>
      </c>
      <c r="V215" s="550">
        <v>0</v>
      </c>
      <c r="W215" s="550">
        <v>0</v>
      </c>
      <c r="X215" s="550">
        <v>0</v>
      </c>
      <c r="Y215" s="550">
        <v>0</v>
      </c>
      <c r="Z215" s="550">
        <v>0</v>
      </c>
      <c r="AA215" s="550">
        <v>0</v>
      </c>
      <c r="AB215" s="550">
        <v>0</v>
      </c>
      <c r="AC215" s="550">
        <v>0</v>
      </c>
      <c r="AD215" s="550">
        <v>0</v>
      </c>
      <c r="AE215" s="550">
        <v>4862500</v>
      </c>
      <c r="AF215" s="550">
        <v>4373500</v>
      </c>
      <c r="AG215" s="550">
        <v>13594</v>
      </c>
      <c r="AH215" s="550">
        <v>13594</v>
      </c>
      <c r="AI215" s="550">
        <v>13594</v>
      </c>
      <c r="AJ215" s="550">
        <v>13594</v>
      </c>
      <c r="AK215" s="550">
        <v>13594</v>
      </c>
      <c r="AL215" s="550">
        <v>3866491.9167008996</v>
      </c>
      <c r="AM215" s="550">
        <v>9143512.0508868694</v>
      </c>
      <c r="AN215" s="550">
        <v>7631047.9648725986</v>
      </c>
      <c r="AO215" s="550">
        <v>432143.48298490047</v>
      </c>
      <c r="AP215" s="550">
        <v>13594</v>
      </c>
      <c r="AQ215" s="550">
        <v>13594</v>
      </c>
      <c r="AR215" s="550">
        <v>58972982.728714049</v>
      </c>
      <c r="AS215" s="550">
        <v>227915005.84184957</v>
      </c>
      <c r="AT215" s="550">
        <v>465963559.11468065</v>
      </c>
      <c r="AU215" s="550">
        <v>725024646.28925896</v>
      </c>
      <c r="AV215" s="550">
        <v>951200298.80345809</v>
      </c>
    </row>
    <row r="216" spans="3:48">
      <c r="F216" s="755" t="s">
        <v>714</v>
      </c>
      <c r="G216" s="755" t="s">
        <v>194</v>
      </c>
      <c r="H216" s="550"/>
      <c r="I216" s="550"/>
      <c r="J216" s="550"/>
      <c r="K216" s="550"/>
      <c r="L216" s="550"/>
      <c r="M216" s="550"/>
      <c r="N216" s="550"/>
      <c r="O216" s="550"/>
      <c r="P216" s="550"/>
      <c r="Q216" s="550"/>
      <c r="R216" s="550"/>
      <c r="S216" s="550"/>
      <c r="T216" s="550">
        <v>0</v>
      </c>
      <c r="U216" s="550">
        <v>0</v>
      </c>
      <c r="V216" s="550">
        <v>0</v>
      </c>
      <c r="W216" s="550">
        <v>0</v>
      </c>
      <c r="X216" s="550">
        <v>0</v>
      </c>
      <c r="Y216" s="550">
        <v>0</v>
      </c>
      <c r="Z216" s="550">
        <v>0</v>
      </c>
      <c r="AA216" s="550">
        <v>0</v>
      </c>
      <c r="AB216" s="550">
        <v>0</v>
      </c>
      <c r="AC216" s="550">
        <v>0</v>
      </c>
      <c r="AD216" s="550">
        <v>0</v>
      </c>
      <c r="AE216" s="550">
        <v>197284000.50601479</v>
      </c>
      <c r="AF216" s="550">
        <v>201384000.50601479</v>
      </c>
      <c r="AG216" s="550">
        <v>205284000.50601479</v>
      </c>
      <c r="AH216" s="550">
        <v>205684000.50601479</v>
      </c>
      <c r="AI216" s="550">
        <v>209384000.50601479</v>
      </c>
      <c r="AJ216" s="550">
        <v>216284000.50601479</v>
      </c>
      <c r="AK216" s="550">
        <v>224084000.50601479</v>
      </c>
      <c r="AL216" s="550">
        <v>235784000.50601479</v>
      </c>
      <c r="AM216" s="550">
        <v>245384000.50601479</v>
      </c>
      <c r="AN216" s="550">
        <v>252684000.50601479</v>
      </c>
      <c r="AO216" s="550">
        <v>263384000.50601479</v>
      </c>
      <c r="AP216" s="550">
        <v>276784000.50601482</v>
      </c>
      <c r="AQ216" s="550">
        <v>280684000.50601482</v>
      </c>
      <c r="AR216" s="550">
        <v>280684000.50601482</v>
      </c>
      <c r="AS216" s="550">
        <v>280684000.50601482</v>
      </c>
      <c r="AT216" s="550">
        <v>280684000.50601482</v>
      </c>
      <c r="AU216" s="550">
        <v>280684000.50601482</v>
      </c>
      <c r="AV216" s="550">
        <v>280684000.50601482</v>
      </c>
    </row>
    <row r="217" spans="3:48">
      <c r="F217" s="755" t="s">
        <v>714</v>
      </c>
      <c r="G217" s="755" t="s">
        <v>195</v>
      </c>
      <c r="H217" s="550"/>
      <c r="I217" s="550"/>
      <c r="J217" s="550"/>
      <c r="K217" s="550"/>
      <c r="L217" s="550"/>
      <c r="M217" s="550"/>
      <c r="N217" s="550"/>
      <c r="O217" s="550"/>
      <c r="P217" s="550"/>
      <c r="Q217" s="550"/>
      <c r="R217" s="550"/>
      <c r="S217" s="550"/>
      <c r="T217" s="550">
        <v>0</v>
      </c>
      <c r="U217" s="550">
        <v>0</v>
      </c>
      <c r="V217" s="550">
        <v>0</v>
      </c>
      <c r="W217" s="550">
        <v>0</v>
      </c>
      <c r="X217" s="550">
        <v>0</v>
      </c>
      <c r="Y217" s="550">
        <v>0</v>
      </c>
      <c r="Z217" s="550">
        <v>0</v>
      </c>
      <c r="AA217" s="550">
        <v>0</v>
      </c>
      <c r="AB217" s="550">
        <v>0</v>
      </c>
      <c r="AC217" s="550">
        <v>0</v>
      </c>
      <c r="AD217" s="550">
        <v>0</v>
      </c>
      <c r="AE217" s="550">
        <v>24909600</v>
      </c>
      <c r="AF217" s="550">
        <v>119909600</v>
      </c>
      <c r="AG217" s="550">
        <v>119909600</v>
      </c>
      <c r="AH217" s="550">
        <v>119909600</v>
      </c>
      <c r="AI217" s="550">
        <v>119909600</v>
      </c>
      <c r="AJ217" s="550">
        <v>119909600</v>
      </c>
      <c r="AK217" s="550">
        <v>119909600</v>
      </c>
      <c r="AL217" s="550">
        <v>119909600</v>
      </c>
      <c r="AM217" s="550">
        <v>119909600</v>
      </c>
      <c r="AN217" s="550">
        <v>119909600</v>
      </c>
      <c r="AO217" s="550">
        <v>119909600</v>
      </c>
      <c r="AP217" s="550">
        <v>119909600</v>
      </c>
      <c r="AQ217" s="550">
        <v>119909600</v>
      </c>
      <c r="AR217" s="550">
        <v>119909600</v>
      </c>
      <c r="AS217" s="550">
        <v>119909600</v>
      </c>
      <c r="AT217" s="550">
        <v>119909600</v>
      </c>
      <c r="AU217" s="550">
        <v>119909600</v>
      </c>
      <c r="AV217" s="550">
        <v>119909600</v>
      </c>
    </row>
    <row r="218" spans="3:48">
      <c r="F218" s="755" t="s">
        <v>714</v>
      </c>
      <c r="G218" s="755" t="s">
        <v>169</v>
      </c>
      <c r="H218" s="550"/>
      <c r="I218" s="550"/>
      <c r="J218" s="550"/>
      <c r="K218" s="550"/>
      <c r="L218" s="550"/>
      <c r="M218" s="550"/>
      <c r="N218" s="550"/>
      <c r="O218" s="550"/>
      <c r="P218" s="550"/>
      <c r="Q218" s="550"/>
      <c r="R218" s="550"/>
      <c r="S218" s="550"/>
      <c r="T218" s="550">
        <v>0</v>
      </c>
      <c r="U218" s="550">
        <v>0</v>
      </c>
      <c r="V218" s="550">
        <v>0</v>
      </c>
      <c r="W218" s="550">
        <v>0</v>
      </c>
      <c r="X218" s="550">
        <v>0</v>
      </c>
      <c r="Y218" s="550">
        <v>0</v>
      </c>
      <c r="Z218" s="550">
        <v>0</v>
      </c>
      <c r="AA218" s="550">
        <v>0</v>
      </c>
      <c r="AB218" s="550">
        <v>0</v>
      </c>
      <c r="AC218" s="550">
        <v>0</v>
      </c>
      <c r="AD218" s="550">
        <v>0</v>
      </c>
      <c r="AE218" s="550">
        <v>34162824.307263263</v>
      </c>
      <c r="AF218" s="550">
        <v>48240001.181018732</v>
      </c>
      <c r="AG218" s="550">
        <v>38413536.866283901</v>
      </c>
      <c r="AH218" s="550">
        <v>29186442.81233611</v>
      </c>
      <c r="AI218" s="550">
        <v>21320668.619027056</v>
      </c>
      <c r="AJ218" s="550">
        <v>13442128.00619287</v>
      </c>
      <c r="AK218" s="550">
        <v>4804726.258271642</v>
      </c>
      <c r="AL218" s="550">
        <v>6392487.6896490529</v>
      </c>
      <c r="AM218" s="550">
        <v>7885609.7435169145</v>
      </c>
      <c r="AN218" s="550">
        <v>8812477.8928390518</v>
      </c>
      <c r="AO218" s="550">
        <v>12538365.443573155</v>
      </c>
      <c r="AP218" s="550">
        <v>15760077.112070017</v>
      </c>
      <c r="AQ218" s="550">
        <v>12924224.393340968</v>
      </c>
      <c r="AR218" s="550">
        <v>32241659.597156607</v>
      </c>
      <c r="AS218" s="550">
        <v>85515708.060332358</v>
      </c>
      <c r="AT218" s="550">
        <v>147979617.02104396</v>
      </c>
      <c r="AU218" s="550">
        <v>226320441.41559321</v>
      </c>
      <c r="AV218" s="550">
        <v>325233448.56347471</v>
      </c>
    </row>
    <row r="219" spans="3:48">
      <c r="F219" s="755" t="s">
        <v>714</v>
      </c>
      <c r="G219" s="755" t="s">
        <v>170</v>
      </c>
      <c r="H219" s="550"/>
      <c r="I219" s="550"/>
      <c r="J219" s="550"/>
      <c r="K219" s="550"/>
      <c r="L219" s="550"/>
      <c r="M219" s="550"/>
      <c r="N219" s="550"/>
      <c r="O219" s="550"/>
      <c r="P219" s="550"/>
      <c r="Q219" s="550"/>
      <c r="R219" s="550"/>
      <c r="S219" s="550"/>
      <c r="T219" s="550">
        <v>0</v>
      </c>
      <c r="U219" s="550">
        <v>0</v>
      </c>
      <c r="V219" s="550">
        <v>0</v>
      </c>
      <c r="W219" s="550">
        <v>0</v>
      </c>
      <c r="X219" s="550">
        <v>0</v>
      </c>
      <c r="Y219" s="550">
        <v>0</v>
      </c>
      <c r="Z219" s="550">
        <v>0</v>
      </c>
      <c r="AA219" s="550">
        <v>0</v>
      </c>
      <c r="AB219" s="550">
        <v>0</v>
      </c>
      <c r="AC219" s="550">
        <v>0</v>
      </c>
      <c r="AD219" s="550">
        <v>0</v>
      </c>
      <c r="AE219" s="550">
        <v>170012867.92476067</v>
      </c>
      <c r="AF219" s="550">
        <v>171282867.92476082</v>
      </c>
      <c r="AG219" s="550">
        <v>175682867.9247607</v>
      </c>
      <c r="AH219" s="550">
        <v>181482867.92476082</v>
      </c>
      <c r="AI219" s="550">
        <v>188182867.92476094</v>
      </c>
      <c r="AJ219" s="550">
        <v>195682867.92476094</v>
      </c>
      <c r="AK219" s="550">
        <v>203182867.92476082</v>
      </c>
      <c r="AL219" s="550">
        <v>210782867.92476082</v>
      </c>
      <c r="AM219" s="550">
        <v>217082867.92476082</v>
      </c>
      <c r="AN219" s="550">
        <v>225182867.92476082</v>
      </c>
      <c r="AO219" s="550">
        <v>232082867.92476058</v>
      </c>
      <c r="AP219" s="550">
        <v>241282867.92476058</v>
      </c>
      <c r="AQ219" s="550">
        <v>251982867.92476058</v>
      </c>
      <c r="AR219" s="550">
        <v>258382867.92476058</v>
      </c>
      <c r="AS219" s="550">
        <v>264482867.92476058</v>
      </c>
      <c r="AT219" s="550">
        <v>270282867.92476058</v>
      </c>
      <c r="AU219" s="550">
        <v>278182867.92476082</v>
      </c>
      <c r="AV219" s="550">
        <v>278182867.92476082</v>
      </c>
    </row>
    <row r="220" spans="3:48">
      <c r="F220" s="755" t="s">
        <v>714</v>
      </c>
      <c r="G220" s="755" t="s">
        <v>718</v>
      </c>
      <c r="H220" s="550"/>
      <c r="I220" s="550"/>
      <c r="J220" s="550"/>
      <c r="K220" s="550"/>
      <c r="L220" s="550"/>
      <c r="M220" s="550"/>
      <c r="N220" s="550"/>
      <c r="O220" s="550"/>
      <c r="P220" s="550"/>
      <c r="Q220" s="550"/>
      <c r="R220" s="550"/>
      <c r="S220" s="550"/>
      <c r="T220" s="550">
        <v>0</v>
      </c>
      <c r="U220" s="550">
        <v>0</v>
      </c>
      <c r="V220" s="550">
        <v>0</v>
      </c>
      <c r="W220" s="550">
        <v>0</v>
      </c>
      <c r="X220" s="550">
        <v>0</v>
      </c>
      <c r="Y220" s="550">
        <v>0</v>
      </c>
      <c r="Z220" s="550">
        <v>0</v>
      </c>
      <c r="AA220" s="550">
        <v>0</v>
      </c>
      <c r="AB220" s="550">
        <v>0</v>
      </c>
      <c r="AC220" s="550">
        <v>0</v>
      </c>
      <c r="AD220" s="550">
        <v>0</v>
      </c>
      <c r="AE220" s="550">
        <v>58546743.172285907</v>
      </c>
      <c r="AF220" s="550">
        <v>153546743.17228591</v>
      </c>
      <c r="AG220" s="550">
        <v>153546743.17228594</v>
      </c>
      <c r="AH220" s="550">
        <v>106678441.17228591</v>
      </c>
      <c r="AI220" s="550">
        <v>31871332.172285914</v>
      </c>
      <c r="AJ220" s="550">
        <v>0</v>
      </c>
      <c r="AK220" s="550">
        <v>0</v>
      </c>
      <c r="AL220" s="550">
        <v>0</v>
      </c>
      <c r="AM220" s="550">
        <v>0</v>
      </c>
      <c r="AN220" s="550">
        <v>0</v>
      </c>
      <c r="AO220" s="550">
        <v>0</v>
      </c>
      <c r="AP220" s="550">
        <v>0</v>
      </c>
      <c r="AQ220" s="550">
        <v>0</v>
      </c>
      <c r="AR220" s="550">
        <v>0</v>
      </c>
      <c r="AS220" s="550">
        <v>0</v>
      </c>
      <c r="AT220" s="550">
        <v>0</v>
      </c>
      <c r="AU220" s="550">
        <v>0</v>
      </c>
      <c r="AV220" s="550">
        <v>0</v>
      </c>
    </row>
    <row r="221" spans="3:48">
      <c r="F221" s="755" t="s">
        <v>714</v>
      </c>
      <c r="G221" s="755" t="s">
        <v>171</v>
      </c>
      <c r="H221" s="550"/>
      <c r="I221" s="550"/>
      <c r="J221" s="550"/>
      <c r="K221" s="550"/>
      <c r="L221" s="550"/>
      <c r="M221" s="550"/>
      <c r="N221" s="550"/>
      <c r="O221" s="550"/>
      <c r="P221" s="550"/>
      <c r="Q221" s="550"/>
      <c r="R221" s="550"/>
      <c r="S221" s="550"/>
      <c r="T221" s="550">
        <v>0</v>
      </c>
      <c r="U221" s="550">
        <v>0</v>
      </c>
      <c r="V221" s="550">
        <v>0</v>
      </c>
      <c r="W221" s="550">
        <v>0</v>
      </c>
      <c r="X221" s="550">
        <v>0</v>
      </c>
      <c r="Y221" s="550">
        <v>0</v>
      </c>
      <c r="Z221" s="550">
        <v>0</v>
      </c>
      <c r="AA221" s="550">
        <v>0</v>
      </c>
      <c r="AB221" s="550">
        <v>0</v>
      </c>
      <c r="AC221" s="550">
        <v>0</v>
      </c>
      <c r="AD221" s="550">
        <v>0</v>
      </c>
      <c r="AE221" s="550">
        <v>196856681.7426329</v>
      </c>
      <c r="AF221" s="550">
        <v>197285456.43263292</v>
      </c>
      <c r="AG221" s="550">
        <v>197785456.43263292</v>
      </c>
      <c r="AH221" s="550">
        <v>204185456.43263292</v>
      </c>
      <c r="AI221" s="550">
        <v>208885456.43263292</v>
      </c>
      <c r="AJ221" s="550">
        <v>199185456.43263292</v>
      </c>
      <c r="AK221" s="550">
        <v>197685456.43263292</v>
      </c>
      <c r="AL221" s="550">
        <v>195385456.43263292</v>
      </c>
      <c r="AM221" s="550">
        <v>204685456.43263292</v>
      </c>
      <c r="AN221" s="550">
        <v>212785456.43263292</v>
      </c>
      <c r="AO221" s="550">
        <v>211285456.43263292</v>
      </c>
      <c r="AP221" s="550">
        <v>203185456.43263292</v>
      </c>
      <c r="AQ221" s="550">
        <v>212985456.43263292</v>
      </c>
      <c r="AR221" s="550">
        <v>217885456.43263292</v>
      </c>
      <c r="AS221" s="550">
        <v>227185456.43263292</v>
      </c>
      <c r="AT221" s="550">
        <v>182285456.43263292</v>
      </c>
      <c r="AU221" s="550">
        <v>240285456.43263292</v>
      </c>
      <c r="AV221" s="550">
        <v>248785456.43263286</v>
      </c>
    </row>
    <row r="222" spans="3:48">
      <c r="F222" s="755" t="s">
        <v>714</v>
      </c>
      <c r="G222" s="755" t="s">
        <v>173</v>
      </c>
      <c r="H222" s="550"/>
      <c r="I222" s="550"/>
      <c r="J222" s="550"/>
      <c r="K222" s="550"/>
      <c r="L222" s="550"/>
      <c r="M222" s="550"/>
      <c r="N222" s="550"/>
      <c r="O222" s="550"/>
      <c r="P222" s="550"/>
      <c r="Q222" s="550"/>
      <c r="R222" s="550"/>
      <c r="S222" s="550"/>
      <c r="T222" s="550">
        <v>0</v>
      </c>
      <c r="U222" s="550">
        <v>0</v>
      </c>
      <c r="V222" s="550">
        <v>0</v>
      </c>
      <c r="W222" s="550">
        <v>0</v>
      </c>
      <c r="X222" s="550">
        <v>0</v>
      </c>
      <c r="Y222" s="550">
        <v>0</v>
      </c>
      <c r="Z222" s="550">
        <v>0</v>
      </c>
      <c r="AA222" s="550">
        <v>0</v>
      </c>
      <c r="AB222" s="550">
        <v>0</v>
      </c>
      <c r="AC222" s="550">
        <v>0</v>
      </c>
      <c r="AD222" s="550">
        <v>0</v>
      </c>
      <c r="AE222" s="550">
        <v>60779409.894871011</v>
      </c>
      <c r="AF222" s="550">
        <v>68179409.894871026</v>
      </c>
      <c r="AG222" s="550">
        <v>70979409.894871026</v>
      </c>
      <c r="AH222" s="550">
        <v>76979409.894871026</v>
      </c>
      <c r="AI222" s="550">
        <v>82079409.894871026</v>
      </c>
      <c r="AJ222" s="550">
        <v>88379409.894871026</v>
      </c>
      <c r="AK222" s="550">
        <v>108179409.89487103</v>
      </c>
      <c r="AL222" s="550">
        <v>133279409.894871</v>
      </c>
      <c r="AM222" s="550">
        <v>158179409.89487103</v>
      </c>
      <c r="AN222" s="550">
        <v>184679409.89487106</v>
      </c>
      <c r="AO222" s="550">
        <v>207979409.89487112</v>
      </c>
      <c r="AP222" s="550">
        <v>228979409.89487112</v>
      </c>
      <c r="AQ222" s="550">
        <v>249279409.89487106</v>
      </c>
      <c r="AR222" s="550">
        <v>268979409.894871</v>
      </c>
      <c r="AS222" s="550">
        <v>283679409.89487094</v>
      </c>
      <c r="AT222" s="550">
        <v>286979409.89487088</v>
      </c>
      <c r="AU222" s="550">
        <v>284279409.89487088</v>
      </c>
      <c r="AV222" s="550">
        <v>284279409.89487088</v>
      </c>
    </row>
    <row r="223" spans="3:48">
      <c r="F223" s="755" t="s">
        <v>714</v>
      </c>
      <c r="G223" s="763" t="s">
        <v>174</v>
      </c>
      <c r="H223" s="550"/>
      <c r="I223" s="550"/>
      <c r="J223" s="550"/>
      <c r="K223" s="550"/>
      <c r="L223" s="550"/>
      <c r="M223" s="550"/>
      <c r="N223" s="550"/>
      <c r="O223" s="550"/>
      <c r="P223" s="550"/>
      <c r="Q223" s="550"/>
      <c r="R223" s="550"/>
      <c r="S223" s="550"/>
      <c r="T223" s="550"/>
      <c r="U223" s="550"/>
      <c r="V223" s="550"/>
      <c r="W223" s="550"/>
      <c r="X223" s="550"/>
      <c r="Y223" s="550"/>
      <c r="Z223" s="550"/>
      <c r="AA223" s="550"/>
      <c r="AB223" s="550"/>
      <c r="AC223" s="550"/>
      <c r="AD223" s="550"/>
      <c r="AE223" s="550">
        <v>5482732.309639019</v>
      </c>
      <c r="AF223" s="550">
        <v>2980090.2596390173</v>
      </c>
      <c r="AG223" s="550">
        <v>2580090.2596390173</v>
      </c>
      <c r="AH223" s="550">
        <v>2180090.2596390173</v>
      </c>
      <c r="AI223" s="550">
        <v>1780090.2596390173</v>
      </c>
      <c r="AJ223" s="550">
        <v>1480090.2596390173</v>
      </c>
      <c r="AK223" s="550">
        <v>1180090.2596390173</v>
      </c>
      <c r="AL223" s="550">
        <v>980090.25963901728</v>
      </c>
      <c r="AM223" s="550">
        <v>780090.25963901728</v>
      </c>
      <c r="AN223" s="550">
        <v>680090.25963901728</v>
      </c>
      <c r="AO223" s="550">
        <v>580090.25963901728</v>
      </c>
      <c r="AP223" s="550">
        <v>580090.25963901728</v>
      </c>
      <c r="AQ223" s="550">
        <v>580090.25963901728</v>
      </c>
      <c r="AR223" s="550">
        <v>480090.25963901728</v>
      </c>
      <c r="AS223" s="550">
        <v>480090.25963901728</v>
      </c>
      <c r="AT223" s="550">
        <v>480090.25963901728</v>
      </c>
      <c r="AU223" s="550">
        <v>380090.25963901728</v>
      </c>
      <c r="AV223" s="550">
        <v>380090.25963901728</v>
      </c>
    </row>
    <row r="224" spans="3:48">
      <c r="F224" s="755" t="s">
        <v>714</v>
      </c>
      <c r="G224" s="755" t="s">
        <v>164</v>
      </c>
      <c r="H224" s="550"/>
      <c r="I224" s="550"/>
      <c r="J224" s="550"/>
      <c r="K224" s="550"/>
      <c r="L224" s="550"/>
      <c r="M224" s="550"/>
      <c r="N224" s="550"/>
      <c r="O224" s="550"/>
      <c r="P224" s="550"/>
      <c r="Q224" s="550"/>
      <c r="R224" s="550"/>
      <c r="S224" s="550"/>
      <c r="T224" s="550">
        <v>0</v>
      </c>
      <c r="U224" s="550">
        <v>0</v>
      </c>
      <c r="V224" s="550">
        <v>0</v>
      </c>
      <c r="W224" s="550">
        <v>0</v>
      </c>
      <c r="X224" s="550">
        <v>0</v>
      </c>
      <c r="Y224" s="550">
        <v>0</v>
      </c>
      <c r="Z224" s="550">
        <v>0</v>
      </c>
      <c r="AA224" s="550">
        <v>0</v>
      </c>
      <c r="AB224" s="550">
        <v>0</v>
      </c>
      <c r="AC224" s="550">
        <v>0</v>
      </c>
      <c r="AD224" s="550">
        <v>0</v>
      </c>
      <c r="AE224" s="550">
        <v>74027885.57218416</v>
      </c>
      <c r="AF224" s="550">
        <v>4041375.1924772859</v>
      </c>
      <c r="AG224" s="550">
        <v>18393617.863109194</v>
      </c>
      <c r="AH224" s="550">
        <v>18928348.031112466</v>
      </c>
      <c r="AI224" s="550">
        <v>35238663.074001811</v>
      </c>
      <c r="AJ224" s="550">
        <v>31216609.636018932</v>
      </c>
      <c r="AK224" s="550">
        <v>48677793.396971703</v>
      </c>
      <c r="AL224" s="550">
        <v>42131479.187350363</v>
      </c>
      <c r="AM224" s="550">
        <v>51232231.636531711</v>
      </c>
      <c r="AN224" s="550">
        <v>52831293.523791909</v>
      </c>
      <c r="AO224" s="550">
        <v>57539332.638106763</v>
      </c>
      <c r="AP224" s="550">
        <v>59738253.039104313</v>
      </c>
      <c r="AQ224" s="550">
        <v>56657522.083491996</v>
      </c>
      <c r="AR224" s="550">
        <v>60498320.973454982</v>
      </c>
      <c r="AS224" s="550">
        <v>63908539.875882477</v>
      </c>
      <c r="AT224" s="550">
        <v>65383145.314766258</v>
      </c>
      <c r="AU224" s="550">
        <v>72720210.556792825</v>
      </c>
      <c r="AV224" s="550">
        <v>4855043.5664687157</v>
      </c>
    </row>
    <row r="225" spans="1:48">
      <c r="A225" s="758"/>
      <c r="F225" s="755" t="s">
        <v>714</v>
      </c>
      <c r="G225" s="755" t="s">
        <v>175</v>
      </c>
      <c r="H225" s="550" t="s">
        <v>719</v>
      </c>
      <c r="I225" s="550"/>
      <c r="J225" s="550"/>
      <c r="K225" s="550"/>
      <c r="L225" s="550"/>
      <c r="M225" s="550"/>
      <c r="N225" s="550"/>
      <c r="O225" s="550"/>
      <c r="P225" s="550"/>
      <c r="Q225" s="550"/>
      <c r="R225" s="550"/>
      <c r="S225" s="550"/>
      <c r="T225" s="550">
        <v>0</v>
      </c>
      <c r="U225" s="550">
        <v>0</v>
      </c>
      <c r="V225" s="550">
        <v>0</v>
      </c>
      <c r="W225" s="550">
        <v>0</v>
      </c>
      <c r="X225" s="550">
        <v>0</v>
      </c>
      <c r="Y225" s="550">
        <v>0</v>
      </c>
      <c r="Z225" s="550">
        <v>0</v>
      </c>
      <c r="AA225" s="550">
        <v>0</v>
      </c>
      <c r="AB225" s="550">
        <v>0</v>
      </c>
      <c r="AC225" s="550">
        <v>0</v>
      </c>
      <c r="AD225" s="550">
        <v>0</v>
      </c>
      <c r="AE225" s="550">
        <v>66040025.682803847</v>
      </c>
      <c r="AF225" s="550">
        <v>66040025.682803847</v>
      </c>
      <c r="AG225" s="550">
        <v>66040025.682803847</v>
      </c>
      <c r="AH225" s="550">
        <v>66040025.682803847</v>
      </c>
      <c r="AI225" s="550">
        <v>66040025.682803847</v>
      </c>
      <c r="AJ225" s="550">
        <v>66040025.682803847</v>
      </c>
      <c r="AK225" s="550">
        <v>66040025.682803847</v>
      </c>
      <c r="AL225" s="550">
        <v>66040025.682803847</v>
      </c>
      <c r="AM225" s="550">
        <v>66040025.682803847</v>
      </c>
      <c r="AN225" s="550">
        <v>66040025.682803847</v>
      </c>
      <c r="AO225" s="550">
        <v>66040025.682803847</v>
      </c>
      <c r="AP225" s="550">
        <v>66040025.682803847</v>
      </c>
      <c r="AQ225" s="550">
        <v>66040025.682803847</v>
      </c>
      <c r="AR225" s="550">
        <v>66040025.682803847</v>
      </c>
      <c r="AS225" s="550">
        <v>66040025.682803847</v>
      </c>
      <c r="AT225" s="550">
        <v>66040025.682803847</v>
      </c>
      <c r="AU225" s="550">
        <v>66040025.682803847</v>
      </c>
      <c r="AV225" s="550">
        <v>66040025.682803847</v>
      </c>
    </row>
    <row r="226" spans="1:48">
      <c r="A226" s="758"/>
      <c r="C226" s="764"/>
      <c r="F226" s="755" t="s">
        <v>714</v>
      </c>
      <c r="G226" s="755" t="s">
        <v>175</v>
      </c>
      <c r="H226" s="550" t="s">
        <v>720</v>
      </c>
      <c r="I226" s="550"/>
      <c r="J226" s="550"/>
      <c r="K226" s="550"/>
      <c r="L226" s="550"/>
      <c r="M226" s="550"/>
      <c r="N226" s="550"/>
      <c r="O226" s="550"/>
      <c r="P226" s="550"/>
      <c r="Q226" s="550"/>
      <c r="R226" s="550"/>
      <c r="S226" s="550"/>
      <c r="T226" s="550"/>
      <c r="U226" s="550"/>
      <c r="V226" s="550"/>
      <c r="W226" s="550"/>
      <c r="X226" s="550"/>
      <c r="Y226" s="550"/>
      <c r="Z226" s="550"/>
      <c r="AA226" s="550"/>
      <c r="AB226" s="550"/>
      <c r="AC226" s="550"/>
      <c r="AD226" s="550"/>
      <c r="AE226" s="550">
        <v>50052481.131980598</v>
      </c>
      <c r="AF226" s="550">
        <v>50052481.131980598</v>
      </c>
      <c r="AG226" s="550">
        <v>50052481.131980598</v>
      </c>
      <c r="AH226" s="550">
        <v>50052481.131980598</v>
      </c>
      <c r="AI226" s="550">
        <v>50052481.131980598</v>
      </c>
      <c r="AJ226" s="550">
        <v>50052481.131980598</v>
      </c>
      <c r="AK226" s="550">
        <v>50052481.131980598</v>
      </c>
      <c r="AL226" s="550">
        <v>50052481.131980598</v>
      </c>
      <c r="AM226" s="550">
        <v>50052481.131980598</v>
      </c>
      <c r="AN226" s="550">
        <v>50052481.131980598</v>
      </c>
      <c r="AO226" s="550">
        <v>50052481.131980598</v>
      </c>
      <c r="AP226" s="550">
        <v>50052481.131980598</v>
      </c>
      <c r="AQ226" s="550">
        <v>50052481.131980598</v>
      </c>
      <c r="AR226" s="550">
        <v>50052481.131980598</v>
      </c>
      <c r="AS226" s="550">
        <v>50052481.131980598</v>
      </c>
      <c r="AT226" s="550">
        <v>50052481.131980598</v>
      </c>
      <c r="AU226" s="550">
        <v>50052481.131980598</v>
      </c>
      <c r="AV226" s="550">
        <v>50052481.131980598</v>
      </c>
    </row>
    <row r="227" spans="1:48">
      <c r="A227" s="758"/>
      <c r="C227" s="764"/>
      <c r="F227" s="755" t="s">
        <v>714</v>
      </c>
      <c r="G227" s="755" t="s">
        <v>175</v>
      </c>
      <c r="H227" s="550" t="s">
        <v>721</v>
      </c>
      <c r="I227" s="550"/>
      <c r="J227" s="550"/>
      <c r="K227" s="550"/>
      <c r="L227" s="550"/>
      <c r="M227" s="550"/>
      <c r="N227" s="550"/>
      <c r="O227" s="550"/>
      <c r="P227" s="550"/>
      <c r="Q227" s="550"/>
      <c r="R227" s="550"/>
      <c r="S227" s="550"/>
      <c r="T227" s="550"/>
      <c r="U227" s="550"/>
      <c r="V227" s="550"/>
      <c r="W227" s="550"/>
      <c r="X227" s="550"/>
      <c r="Y227" s="550"/>
      <c r="Z227" s="550"/>
      <c r="AA227" s="550"/>
      <c r="AB227" s="550"/>
      <c r="AC227" s="550"/>
      <c r="AD227" s="550"/>
      <c r="AE227" s="550">
        <v>932330.37500411912</v>
      </c>
      <c r="AF227" s="550">
        <v>932330.37500413507</v>
      </c>
      <c r="AG227" s="550">
        <v>932330.37500413507</v>
      </c>
      <c r="AH227" s="550">
        <v>932330.37500413507</v>
      </c>
      <c r="AI227" s="550">
        <v>932330.37500413507</v>
      </c>
      <c r="AJ227" s="550">
        <v>932330.37500414997</v>
      </c>
      <c r="AK227" s="550">
        <v>932330.37500413507</v>
      </c>
      <c r="AL227" s="550">
        <v>932330.37500414997</v>
      </c>
      <c r="AM227" s="550">
        <v>932330.37500413507</v>
      </c>
      <c r="AN227" s="550">
        <v>932330.37500413507</v>
      </c>
      <c r="AO227" s="550">
        <v>932330.37500413507</v>
      </c>
      <c r="AP227" s="550">
        <v>932330.37500410527</v>
      </c>
      <c r="AQ227" s="550">
        <v>932330.37500409037</v>
      </c>
      <c r="AR227" s="550">
        <v>932330.37500409037</v>
      </c>
      <c r="AS227" s="550">
        <v>932330.37500410527</v>
      </c>
      <c r="AT227" s="550">
        <v>932330.37500410527</v>
      </c>
      <c r="AU227" s="550">
        <v>932330.37500409037</v>
      </c>
      <c r="AV227" s="550">
        <v>932330.37500410527</v>
      </c>
    </row>
    <row r="228" spans="1:48">
      <c r="A228" s="758"/>
      <c r="F228" s="755" t="s">
        <v>714</v>
      </c>
      <c r="G228" s="755" t="s">
        <v>176</v>
      </c>
      <c r="H228" s="550"/>
      <c r="I228" s="550"/>
      <c r="J228" s="550"/>
      <c r="K228" s="550"/>
      <c r="L228" s="550"/>
      <c r="M228" s="550"/>
      <c r="N228" s="550"/>
      <c r="O228" s="550"/>
      <c r="P228" s="550"/>
      <c r="Q228" s="550"/>
      <c r="R228" s="550"/>
      <c r="S228" s="550"/>
      <c r="T228" s="550">
        <v>0</v>
      </c>
      <c r="U228" s="550">
        <v>0</v>
      </c>
      <c r="V228" s="550">
        <v>0</v>
      </c>
      <c r="W228" s="550">
        <v>0</v>
      </c>
      <c r="X228" s="550">
        <v>0</v>
      </c>
      <c r="Y228" s="550">
        <v>0</v>
      </c>
      <c r="Z228" s="550">
        <v>0</v>
      </c>
      <c r="AA228" s="550">
        <v>0</v>
      </c>
      <c r="AB228" s="550">
        <v>0</v>
      </c>
      <c r="AC228" s="550">
        <v>0</v>
      </c>
      <c r="AD228" s="550">
        <v>0</v>
      </c>
      <c r="AE228" s="550">
        <v>24909588.201258086</v>
      </c>
      <c r="AF228" s="550">
        <v>24909588.201258086</v>
      </c>
      <c r="AG228" s="550">
        <v>24909588.201258086</v>
      </c>
      <c r="AH228" s="550">
        <v>24909588.201258086</v>
      </c>
      <c r="AI228" s="550">
        <v>24909588.201258086</v>
      </c>
      <c r="AJ228" s="550">
        <v>24909588.201258086</v>
      </c>
      <c r="AK228" s="550">
        <v>24909588.201258086</v>
      </c>
      <c r="AL228" s="550">
        <v>24909588.201258086</v>
      </c>
      <c r="AM228" s="550">
        <v>24909588.201258086</v>
      </c>
      <c r="AN228" s="550">
        <v>24909588.201258086</v>
      </c>
      <c r="AO228" s="550">
        <v>24909588.201258086</v>
      </c>
      <c r="AP228" s="550">
        <v>24909588.201258086</v>
      </c>
      <c r="AQ228" s="550">
        <v>24909588.201258086</v>
      </c>
      <c r="AR228" s="550">
        <v>24909588.201258086</v>
      </c>
      <c r="AS228" s="550">
        <v>24909588.201258086</v>
      </c>
      <c r="AT228" s="550">
        <v>24909588.201258086</v>
      </c>
      <c r="AU228" s="550">
        <v>24909588.201258086</v>
      </c>
      <c r="AV228" s="550">
        <v>24909588.201258086</v>
      </c>
    </row>
    <row r="229" spans="1:48">
      <c r="A229" s="758"/>
      <c r="F229" s="755" t="s">
        <v>714</v>
      </c>
      <c r="G229" s="755" t="s">
        <v>177</v>
      </c>
      <c r="H229" s="550"/>
      <c r="I229" s="550"/>
      <c r="J229" s="550"/>
      <c r="K229" s="550"/>
      <c r="L229" s="550"/>
      <c r="M229" s="550"/>
      <c r="N229" s="550"/>
      <c r="O229" s="550"/>
      <c r="P229" s="550"/>
      <c r="Q229" s="550"/>
      <c r="R229" s="550"/>
      <c r="S229" s="550"/>
      <c r="T229" s="550">
        <v>0</v>
      </c>
      <c r="U229" s="550">
        <v>0</v>
      </c>
      <c r="V229" s="550">
        <v>0</v>
      </c>
      <c r="W229" s="550">
        <v>0</v>
      </c>
      <c r="X229" s="550">
        <v>0</v>
      </c>
      <c r="Y229" s="550">
        <v>0</v>
      </c>
      <c r="Z229" s="550">
        <v>0</v>
      </c>
      <c r="AA229" s="550">
        <v>0</v>
      </c>
      <c r="AB229" s="550">
        <v>0</v>
      </c>
      <c r="AC229" s="550">
        <v>0</v>
      </c>
      <c r="AD229" s="550">
        <v>0</v>
      </c>
      <c r="AE229" s="550">
        <v>78693.484873143418</v>
      </c>
      <c r="AF229" s="550">
        <v>79139.888830776254</v>
      </c>
      <c r="AG229" s="550">
        <v>80053.294864509517</v>
      </c>
      <c r="AH229" s="550">
        <v>81667.06254928706</v>
      </c>
      <c r="AI229" s="550">
        <v>83730.193170353436</v>
      </c>
      <c r="AJ229" s="550">
        <v>85845.552191749754</v>
      </c>
      <c r="AK229" s="550">
        <v>88014.461781725156</v>
      </c>
      <c r="AL229" s="550">
        <v>90238.277579377376</v>
      </c>
      <c r="AM229" s="550">
        <v>92518.389541971294</v>
      </c>
      <c r="AN229" s="550">
        <v>94856.222813707456</v>
      </c>
      <c r="AO229" s="550">
        <v>97253.23861648365</v>
      </c>
      <c r="AP229" s="550">
        <v>99710.935163206072</v>
      </c>
      <c r="AQ229" s="550">
        <v>102230.84859422126</v>
      </c>
      <c r="AR229" s="550">
        <v>104814.55393745372</v>
      </c>
      <c r="AS229" s="550">
        <v>107463.66609284971</v>
      </c>
      <c r="AT229" s="550">
        <v>110179.84084174229</v>
      </c>
      <c r="AU229" s="550">
        <v>112964.7758817685</v>
      </c>
      <c r="AV229" s="550">
        <v>115820.21188798567</v>
      </c>
    </row>
    <row r="230" spans="1:48">
      <c r="A230" s="758"/>
      <c r="F230" s="755" t="s">
        <v>714</v>
      </c>
      <c r="G230" s="755" t="s">
        <v>178</v>
      </c>
      <c r="H230" s="550"/>
      <c r="I230" s="550"/>
      <c r="J230" s="550"/>
      <c r="K230" s="550"/>
      <c r="L230" s="550"/>
      <c r="M230" s="550"/>
      <c r="N230" s="550"/>
      <c r="O230" s="550"/>
      <c r="P230" s="550"/>
      <c r="Q230" s="550"/>
      <c r="R230" s="550"/>
      <c r="S230" s="550"/>
      <c r="T230" s="550">
        <v>0</v>
      </c>
      <c r="U230" s="550">
        <v>0</v>
      </c>
      <c r="V230" s="550">
        <v>0</v>
      </c>
      <c r="W230" s="550">
        <v>0</v>
      </c>
      <c r="X230" s="550">
        <v>0</v>
      </c>
      <c r="Y230" s="550">
        <v>0</v>
      </c>
      <c r="Z230" s="550">
        <v>0</v>
      </c>
      <c r="AA230" s="550">
        <v>0</v>
      </c>
      <c r="AB230" s="550">
        <v>0</v>
      </c>
      <c r="AC230" s="550">
        <v>0</v>
      </c>
      <c r="AD230" s="550">
        <v>0</v>
      </c>
      <c r="AE230" s="550">
        <v>624717.10601575614</v>
      </c>
      <c r="AF230" s="550">
        <v>624717.10601575614</v>
      </c>
      <c r="AG230" s="550">
        <v>624717.10601575614</v>
      </c>
      <c r="AH230" s="550">
        <v>624717.10601575614</v>
      </c>
      <c r="AI230" s="550">
        <v>624717.10601575614</v>
      </c>
      <c r="AJ230" s="550">
        <v>624717.10601575614</v>
      </c>
      <c r="AK230" s="550">
        <v>624717.10601575614</v>
      </c>
      <c r="AL230" s="550">
        <v>624717.10601575614</v>
      </c>
      <c r="AM230" s="550">
        <v>624717.10601575614</v>
      </c>
      <c r="AN230" s="550">
        <v>624717.10601575614</v>
      </c>
      <c r="AO230" s="550">
        <v>624717.10601575614</v>
      </c>
      <c r="AP230" s="550">
        <v>624717.10601575614</v>
      </c>
      <c r="AQ230" s="550">
        <v>624717.10601575614</v>
      </c>
      <c r="AR230" s="550">
        <v>624717.10601575614</v>
      </c>
      <c r="AS230" s="550">
        <v>624717.10601575614</v>
      </c>
      <c r="AT230" s="550">
        <v>624717.10601575614</v>
      </c>
      <c r="AU230" s="550">
        <v>624717.10601575614</v>
      </c>
      <c r="AV230" s="550">
        <v>624717.10601575614</v>
      </c>
    </row>
    <row r="231" spans="1:48">
      <c r="A231" s="758"/>
      <c r="F231" s="755" t="s">
        <v>714</v>
      </c>
      <c r="G231" s="755" t="s">
        <v>179</v>
      </c>
      <c r="H231" s="550"/>
      <c r="I231" s="550"/>
      <c r="J231" s="550"/>
      <c r="K231" s="550"/>
      <c r="L231" s="550"/>
      <c r="M231" s="550"/>
      <c r="N231" s="550"/>
      <c r="O231" s="550"/>
      <c r="P231" s="550"/>
      <c r="Q231" s="550"/>
      <c r="R231" s="550"/>
      <c r="S231" s="550"/>
      <c r="T231" s="550">
        <v>0</v>
      </c>
      <c r="U231" s="550">
        <v>0</v>
      </c>
      <c r="V231" s="550">
        <v>0</v>
      </c>
      <c r="W231" s="550">
        <v>0</v>
      </c>
      <c r="X231" s="550">
        <v>0</v>
      </c>
      <c r="Y231" s="550">
        <v>0</v>
      </c>
      <c r="Z231" s="550">
        <v>0</v>
      </c>
      <c r="AA231" s="550">
        <v>0</v>
      </c>
      <c r="AB231" s="550">
        <v>0</v>
      </c>
      <c r="AC231" s="550">
        <v>0</v>
      </c>
      <c r="AD231" s="550">
        <v>0</v>
      </c>
      <c r="AE231" s="550">
        <v>122665760.99731797</v>
      </c>
      <c r="AF231" s="550">
        <v>122665760.99731797</v>
      </c>
      <c r="AG231" s="550">
        <v>108442518.11507365</v>
      </c>
      <c r="AH231" s="550">
        <v>108280995.1658549</v>
      </c>
      <c r="AI231" s="550">
        <v>92647732.499002218</v>
      </c>
      <c r="AJ231" s="550">
        <v>92205352.755698651</v>
      </c>
      <c r="AK231" s="550">
        <v>92066350.021323651</v>
      </c>
      <c r="AL231" s="550">
        <v>92066350.021323651</v>
      </c>
      <c r="AM231" s="550">
        <v>91677635.177573651</v>
      </c>
      <c r="AN231" s="550">
        <v>95514606.609360725</v>
      </c>
      <c r="AO231" s="550">
        <v>93707269.470683917</v>
      </c>
      <c r="AP231" s="550">
        <v>86638644.188828409</v>
      </c>
      <c r="AQ231" s="550">
        <v>91297507.050151601</v>
      </c>
      <c r="AR231" s="550">
        <v>97094561.341010913</v>
      </c>
      <c r="AS231" s="550">
        <v>103262112.77504894</v>
      </c>
      <c r="AT231" s="550">
        <v>102367662.78200364</v>
      </c>
      <c r="AU231" s="550">
        <v>108890514.21604167</v>
      </c>
      <c r="AV231" s="550">
        <v>113494879.93418616</v>
      </c>
    </row>
    <row r="232" spans="1:48">
      <c r="A232" s="758"/>
      <c r="F232" s="755">
        <v>0</v>
      </c>
      <c r="G232" s="755" t="s">
        <v>180</v>
      </c>
      <c r="H232" s="550"/>
      <c r="I232" s="550"/>
      <c r="J232" s="550"/>
      <c r="K232" s="550"/>
      <c r="L232" s="550"/>
      <c r="M232" s="550"/>
      <c r="N232" s="550"/>
      <c r="O232" s="550"/>
      <c r="P232" s="550"/>
      <c r="Q232" s="550"/>
      <c r="R232" s="550"/>
      <c r="S232" s="550"/>
      <c r="T232" s="550">
        <v>0</v>
      </c>
      <c r="U232" s="550">
        <v>0</v>
      </c>
      <c r="V232" s="550">
        <v>0</v>
      </c>
      <c r="W232" s="550">
        <v>0</v>
      </c>
      <c r="X232" s="550">
        <v>0</v>
      </c>
      <c r="Y232" s="550">
        <v>0</v>
      </c>
      <c r="Z232" s="550">
        <v>0</v>
      </c>
      <c r="AA232" s="550">
        <v>0</v>
      </c>
      <c r="AB232" s="550">
        <v>0</v>
      </c>
      <c r="AC232" s="550">
        <v>0</v>
      </c>
      <c r="AD232" s="550">
        <v>0</v>
      </c>
      <c r="AE232" s="550">
        <v>840322.52839489572</v>
      </c>
      <c r="AF232" s="550">
        <v>845086.48216946004</v>
      </c>
      <c r="AG232" s="550">
        <v>854834.20964299724</v>
      </c>
      <c r="AH232" s="550">
        <v>872056.08799267141</v>
      </c>
      <c r="AI232" s="550">
        <v>894073.49787802959</v>
      </c>
      <c r="AJ232" s="550">
        <v>916648.2811482714</v>
      </c>
      <c r="AK232" s="550">
        <v>939794.54777781223</v>
      </c>
      <c r="AL232" s="550">
        <v>963526.76493677043</v>
      </c>
      <c r="AM232" s="550">
        <v>987859.76603341964</v>
      </c>
      <c r="AN232" s="550">
        <v>1012808.7599855516</v>
      </c>
      <c r="AO232" s="550">
        <v>1038389.340726545</v>
      </c>
      <c r="AP232" s="550">
        <v>1064617.4969520816</v>
      </c>
      <c r="AQ232" s="550">
        <v>1091509.6221136011</v>
      </c>
      <c r="AR232" s="550">
        <v>1119082.5246647424</v>
      </c>
      <c r="AS232" s="550">
        <v>1147353.4385671744</v>
      </c>
      <c r="AT232" s="550">
        <v>1176340.0340623821</v>
      </c>
      <c r="AU232" s="550">
        <v>1206060.4287161438</v>
      </c>
      <c r="AV232" s="550">
        <v>1236533.1987425992</v>
      </c>
    </row>
    <row r="233" spans="1:48">
      <c r="A233" s="758"/>
      <c r="F233" s="755">
        <v>0</v>
      </c>
      <c r="G233" s="755" t="s">
        <v>182</v>
      </c>
      <c r="H233" s="550"/>
      <c r="I233" s="550"/>
      <c r="J233" s="550"/>
      <c r="K233" s="550"/>
      <c r="L233" s="550"/>
      <c r="M233" s="550"/>
      <c r="N233" s="550"/>
      <c r="O233" s="550"/>
      <c r="P233" s="550"/>
      <c r="Q233" s="550"/>
      <c r="R233" s="550"/>
      <c r="S233" s="550"/>
      <c r="T233" s="550">
        <v>0</v>
      </c>
      <c r="U233" s="550">
        <v>0</v>
      </c>
      <c r="V233" s="550">
        <v>0</v>
      </c>
      <c r="W233" s="550">
        <v>0</v>
      </c>
      <c r="X233" s="550">
        <v>0</v>
      </c>
      <c r="Y233" s="550">
        <v>0</v>
      </c>
      <c r="Z233" s="550">
        <v>0</v>
      </c>
      <c r="AA233" s="550">
        <v>0</v>
      </c>
      <c r="AB233" s="550">
        <v>0</v>
      </c>
      <c r="AC233" s="550">
        <v>0</v>
      </c>
      <c r="AD233" s="550">
        <v>0</v>
      </c>
      <c r="AE233" s="550">
        <v>0</v>
      </c>
      <c r="AF233" s="550">
        <v>0</v>
      </c>
      <c r="AG233" s="550">
        <v>0</v>
      </c>
      <c r="AH233" s="550">
        <v>0</v>
      </c>
      <c r="AI233" s="550">
        <v>0</v>
      </c>
      <c r="AJ233" s="550">
        <v>0</v>
      </c>
      <c r="AK233" s="550">
        <v>0</v>
      </c>
      <c r="AL233" s="550">
        <v>0</v>
      </c>
      <c r="AM233" s="550">
        <v>0</v>
      </c>
      <c r="AN233" s="550">
        <v>0</v>
      </c>
      <c r="AO233" s="550">
        <v>0</v>
      </c>
      <c r="AP233" s="550">
        <v>0</v>
      </c>
      <c r="AQ233" s="550">
        <v>0</v>
      </c>
      <c r="AR233" s="550">
        <v>0</v>
      </c>
      <c r="AS233" s="550">
        <v>0</v>
      </c>
      <c r="AT233" s="550">
        <v>0</v>
      </c>
      <c r="AU233" s="550">
        <v>0</v>
      </c>
      <c r="AV233" s="550">
        <v>0</v>
      </c>
    </row>
    <row r="234" spans="1:48">
      <c r="A234" s="758"/>
      <c r="F234" s="755" t="s">
        <v>714</v>
      </c>
      <c r="G234" s="755" t="s">
        <v>183</v>
      </c>
      <c r="H234" s="550"/>
      <c r="I234" s="550"/>
      <c r="J234" s="550"/>
      <c r="K234" s="550"/>
      <c r="L234" s="550"/>
      <c r="M234" s="550"/>
      <c r="N234" s="550"/>
      <c r="O234" s="550"/>
      <c r="P234" s="550"/>
      <c r="Q234" s="550"/>
      <c r="R234" s="550"/>
      <c r="S234" s="550"/>
      <c r="T234" s="550">
        <v>0</v>
      </c>
      <c r="U234" s="550">
        <v>0</v>
      </c>
      <c r="V234" s="550">
        <v>0</v>
      </c>
      <c r="W234" s="550">
        <v>0</v>
      </c>
      <c r="X234" s="550">
        <v>0</v>
      </c>
      <c r="Y234" s="550">
        <v>0</v>
      </c>
      <c r="Z234" s="550">
        <v>0</v>
      </c>
      <c r="AA234" s="550">
        <v>0</v>
      </c>
      <c r="AB234" s="550">
        <v>0</v>
      </c>
      <c r="AC234" s="550">
        <v>0</v>
      </c>
      <c r="AD234" s="550">
        <v>0</v>
      </c>
      <c r="AE234" s="550">
        <v>173707.9678446195</v>
      </c>
      <c r="AF234" s="550">
        <v>173707.9678446195</v>
      </c>
      <c r="AG234" s="550">
        <v>173707.9678446195</v>
      </c>
      <c r="AH234" s="550">
        <v>173707.9678446195</v>
      </c>
      <c r="AI234" s="550">
        <v>173707.9678446195</v>
      </c>
      <c r="AJ234" s="550">
        <v>173707.9678446195</v>
      </c>
      <c r="AK234" s="550">
        <v>173707.9678446195</v>
      </c>
      <c r="AL234" s="550">
        <v>173707.9678446195</v>
      </c>
      <c r="AM234" s="550">
        <v>173707.9678446195</v>
      </c>
      <c r="AN234" s="550">
        <v>173707.9678446195</v>
      </c>
      <c r="AO234" s="550">
        <v>173707.9678446195</v>
      </c>
      <c r="AP234" s="550">
        <v>173707.9678446195</v>
      </c>
      <c r="AQ234" s="550">
        <v>173707.9678446195</v>
      </c>
      <c r="AR234" s="550">
        <v>173707.9678446195</v>
      </c>
      <c r="AS234" s="550">
        <v>173707.9678446195</v>
      </c>
      <c r="AT234" s="550">
        <v>173707.9678446195</v>
      </c>
      <c r="AU234" s="550">
        <v>173707.9678446195</v>
      </c>
      <c r="AV234" s="550">
        <v>173707.9678446195</v>
      </c>
    </row>
    <row r="235" spans="1:48">
      <c r="A235" s="758"/>
      <c r="F235" s="755">
        <v>0</v>
      </c>
      <c r="G235" s="755" t="s">
        <v>199</v>
      </c>
      <c r="H235" s="550"/>
      <c r="I235" s="550"/>
      <c r="J235" s="550"/>
      <c r="K235" s="550"/>
      <c r="L235" s="550"/>
      <c r="M235" s="550"/>
      <c r="N235" s="550"/>
      <c r="O235" s="550"/>
      <c r="P235" s="550"/>
      <c r="Q235" s="550"/>
      <c r="R235" s="550"/>
      <c r="S235" s="550"/>
      <c r="T235" s="550">
        <v>0</v>
      </c>
      <c r="U235" s="550">
        <v>0</v>
      </c>
      <c r="V235" s="550">
        <v>0</v>
      </c>
      <c r="W235" s="550">
        <v>0</v>
      </c>
      <c r="X235" s="550">
        <v>0</v>
      </c>
      <c r="Y235" s="550">
        <v>0</v>
      </c>
      <c r="Z235" s="550">
        <v>0</v>
      </c>
      <c r="AA235" s="550">
        <v>0</v>
      </c>
      <c r="AB235" s="550">
        <v>0</v>
      </c>
      <c r="AC235" s="550">
        <v>0</v>
      </c>
      <c r="AD235" s="550">
        <v>0</v>
      </c>
      <c r="AE235" s="550">
        <v>0</v>
      </c>
      <c r="AF235" s="550">
        <v>0</v>
      </c>
      <c r="AG235" s="550">
        <v>0</v>
      </c>
      <c r="AH235" s="550">
        <v>0</v>
      </c>
      <c r="AI235" s="550">
        <v>0</v>
      </c>
      <c r="AJ235" s="550">
        <v>0</v>
      </c>
      <c r="AK235" s="550">
        <v>0</v>
      </c>
      <c r="AL235" s="550">
        <v>0</v>
      </c>
      <c r="AM235" s="550">
        <v>0</v>
      </c>
      <c r="AN235" s="550">
        <v>0</v>
      </c>
      <c r="AO235" s="550">
        <v>0</v>
      </c>
      <c r="AP235" s="550">
        <v>0</v>
      </c>
      <c r="AQ235" s="550">
        <v>0</v>
      </c>
      <c r="AR235" s="550">
        <v>0</v>
      </c>
      <c r="AS235" s="550">
        <v>0</v>
      </c>
      <c r="AT235" s="550">
        <v>0</v>
      </c>
      <c r="AU235" s="550">
        <v>0</v>
      </c>
      <c r="AV235" s="550">
        <v>0</v>
      </c>
    </row>
    <row r="236" spans="1:48">
      <c r="A236" s="758"/>
      <c r="F236" s="755">
        <v>0</v>
      </c>
      <c r="G236" s="755" t="s">
        <v>722</v>
      </c>
      <c r="H236" s="550"/>
      <c r="I236" s="550"/>
      <c r="J236" s="550"/>
      <c r="K236" s="550"/>
      <c r="L236" s="550"/>
      <c r="M236" s="550"/>
      <c r="N236" s="550"/>
      <c r="O236" s="550"/>
      <c r="P236" s="550"/>
      <c r="Q236" s="550"/>
      <c r="R236" s="550"/>
      <c r="S236" s="550"/>
      <c r="T236" s="550">
        <v>0</v>
      </c>
      <c r="U236" s="550">
        <v>0</v>
      </c>
      <c r="V236" s="550">
        <v>0</v>
      </c>
      <c r="W236" s="550">
        <v>0</v>
      </c>
      <c r="X236" s="550">
        <v>0</v>
      </c>
      <c r="Y236" s="550">
        <v>0</v>
      </c>
      <c r="Z236" s="550">
        <v>0</v>
      </c>
      <c r="AA236" s="550">
        <v>0</v>
      </c>
      <c r="AB236" s="550">
        <v>0</v>
      </c>
      <c r="AC236" s="550">
        <v>0</v>
      </c>
      <c r="AD236" s="550">
        <v>0</v>
      </c>
      <c r="AE236" s="550">
        <v>1439251216.5401807</v>
      </c>
      <c r="AF236" s="550">
        <v>1530118768.4243245</v>
      </c>
      <c r="AG236" s="550">
        <v>1504961615.6537683</v>
      </c>
      <c r="AH236" s="550">
        <v>1464566350.658185</v>
      </c>
      <c r="AI236" s="550">
        <v>1402110289.8286338</v>
      </c>
      <c r="AJ236" s="550">
        <v>1367500592.3471205</v>
      </c>
      <c r="AK236" s="550">
        <v>1400492709.7225692</v>
      </c>
      <c r="AL236" s="550">
        <v>1431910650.161835</v>
      </c>
      <c r="AM236" s="550">
        <v>1485564001.5756698</v>
      </c>
      <c r="AN236" s="550">
        <v>1534683580.2800016</v>
      </c>
      <c r="AO236" s="550">
        <v>1578330451.3395302</v>
      </c>
      <c r="AP236" s="550">
        <v>1631746672.6272895</v>
      </c>
      <c r="AQ236" s="550">
        <v>1686817947.0585141</v>
      </c>
      <c r="AR236" s="550">
        <v>2056833120.8976593</v>
      </c>
      <c r="AS236" s="550">
        <v>3093396004.9418502</v>
      </c>
      <c r="AT236" s="550">
        <v>4528395502.9111423</v>
      </c>
      <c r="AU236" s="550">
        <v>6265520399.5365677</v>
      </c>
      <c r="AV236" s="550">
        <v>7871237098.9221153</v>
      </c>
    </row>
    <row r="237" spans="1:48">
      <c r="A237" s="758"/>
      <c r="F237" s="755">
        <v>0</v>
      </c>
      <c r="G237" s="755" t="s">
        <v>723</v>
      </c>
      <c r="H237" s="550"/>
      <c r="I237" s="550"/>
      <c r="J237" s="550"/>
      <c r="K237" s="550"/>
      <c r="L237" s="550"/>
      <c r="M237" s="550"/>
      <c r="N237" s="550"/>
      <c r="O237" s="550"/>
      <c r="P237" s="550"/>
      <c r="Q237" s="550"/>
      <c r="R237" s="550"/>
      <c r="S237" s="550"/>
      <c r="T237" s="550">
        <v>0</v>
      </c>
      <c r="U237" s="550">
        <v>0</v>
      </c>
      <c r="V237" s="550">
        <v>0</v>
      </c>
      <c r="W237" s="550">
        <v>0</v>
      </c>
      <c r="X237" s="550">
        <v>0</v>
      </c>
      <c r="Y237" s="550">
        <v>0</v>
      </c>
      <c r="Z237" s="550">
        <v>0</v>
      </c>
      <c r="AA237" s="550">
        <v>0</v>
      </c>
      <c r="AB237" s="550">
        <v>0</v>
      </c>
      <c r="AC237" s="550">
        <v>0</v>
      </c>
      <c r="AD237" s="550">
        <v>0</v>
      </c>
      <c r="AE237" s="550">
        <v>1364304314.9547286</v>
      </c>
      <c r="AF237" s="550">
        <v>1525153166.8608472</v>
      </c>
      <c r="AG237" s="550">
        <v>1485633110.2861519</v>
      </c>
      <c r="AH237" s="550">
        <v>1444684279.4765306</v>
      </c>
      <c r="AI237" s="550">
        <v>1365893823.0635836</v>
      </c>
      <c r="AJ237" s="550">
        <v>1335281488.8777616</v>
      </c>
      <c r="AK237" s="550">
        <v>1350787107.3160379</v>
      </c>
      <c r="AL237" s="550">
        <v>1388725405.9319687</v>
      </c>
      <c r="AM237" s="550">
        <v>1433251391.7835629</v>
      </c>
      <c r="AN237" s="550">
        <v>1480744621.7734106</v>
      </c>
      <c r="AO237" s="550">
        <v>1519655476.1220803</v>
      </c>
      <c r="AP237" s="550">
        <v>1570844091.15607</v>
      </c>
      <c r="AQ237" s="550">
        <v>1628966684.5043142</v>
      </c>
      <c r="AR237" s="550">
        <v>1995110902.8456023</v>
      </c>
      <c r="AS237" s="550">
        <v>3028232647.9613075</v>
      </c>
      <c r="AT237" s="550">
        <v>4461725837.7214718</v>
      </c>
      <c r="AU237" s="550">
        <v>6191481163.775177</v>
      </c>
      <c r="AV237" s="550">
        <v>7865029701.9450159</v>
      </c>
    </row>
    <row r="238" spans="1:48">
      <c r="A238" s="758"/>
      <c r="F238" s="755">
        <v>0</v>
      </c>
      <c r="G238" s="755" t="s">
        <v>724</v>
      </c>
      <c r="H238" s="550"/>
      <c r="I238" s="550"/>
      <c r="J238" s="550"/>
      <c r="K238" s="550"/>
      <c r="L238" s="550"/>
      <c r="M238" s="550"/>
      <c r="N238" s="550"/>
      <c r="O238" s="550"/>
      <c r="P238" s="550"/>
      <c r="Q238" s="550"/>
      <c r="R238" s="550"/>
      <c r="S238" s="550"/>
      <c r="T238" s="550">
        <v>0</v>
      </c>
      <c r="U238" s="550">
        <v>0</v>
      </c>
      <c r="V238" s="550">
        <v>0</v>
      </c>
      <c r="W238" s="550">
        <v>0</v>
      </c>
      <c r="X238" s="550">
        <v>0</v>
      </c>
      <c r="Y238" s="550">
        <v>0</v>
      </c>
      <c r="Z238" s="550">
        <v>0</v>
      </c>
      <c r="AA238" s="550">
        <v>0</v>
      </c>
      <c r="AB238" s="550">
        <v>0</v>
      </c>
      <c r="AC238" s="550">
        <v>0</v>
      </c>
      <c r="AD238" s="550">
        <v>0</v>
      </c>
      <c r="AE238" s="550">
        <v>1438410894.0117857</v>
      </c>
      <c r="AF238" s="550">
        <v>1529273681.9421551</v>
      </c>
      <c r="AG238" s="550">
        <v>1504106781.4441254</v>
      </c>
      <c r="AH238" s="550">
        <v>1463694294.5701923</v>
      </c>
      <c r="AI238" s="550">
        <v>1401216216.3307557</v>
      </c>
      <c r="AJ238" s="550">
        <v>1366583944.0659723</v>
      </c>
      <c r="AK238" s="550">
        <v>1399552915.1747913</v>
      </c>
      <c r="AL238" s="550">
        <v>1430947123.3968983</v>
      </c>
      <c r="AM238" s="550">
        <v>1484576141.8096364</v>
      </c>
      <c r="AN238" s="550">
        <v>1533670771.5200162</v>
      </c>
      <c r="AO238" s="550">
        <v>1577292061.9988036</v>
      </c>
      <c r="AP238" s="550">
        <v>1630682055.1303375</v>
      </c>
      <c r="AQ238" s="550">
        <v>1685726437.4364004</v>
      </c>
      <c r="AR238" s="550">
        <v>2055714038.3729947</v>
      </c>
      <c r="AS238" s="550">
        <v>3092248651.503283</v>
      </c>
      <c r="AT238" s="550">
        <v>4527219162.87708</v>
      </c>
      <c r="AU238" s="550">
        <v>6264314339.107852</v>
      </c>
      <c r="AV238" s="550">
        <v>7870000565.7233725</v>
      </c>
    </row>
    <row r="239" spans="1:48">
      <c r="A239" s="758"/>
      <c r="G239" s="755"/>
      <c r="H239" s="550"/>
      <c r="I239" s="550"/>
      <c r="J239" s="550"/>
    </row>
    <row r="240" spans="1:48">
      <c r="A240" s="758"/>
      <c r="G240" s="755"/>
      <c r="H240" s="550"/>
      <c r="I240" s="550"/>
      <c r="J240" s="550"/>
    </row>
    <row r="241" spans="1:256">
      <c r="A241" s="758"/>
      <c r="B241" s="577">
        <v>0</v>
      </c>
      <c r="G241" s="755" t="s">
        <v>426</v>
      </c>
      <c r="H241" s="550">
        <v>0</v>
      </c>
      <c r="I241" s="550">
        <v>0</v>
      </c>
      <c r="J241" s="550">
        <v>0</v>
      </c>
      <c r="K241" s="550">
        <v>0</v>
      </c>
      <c r="L241" s="550">
        <v>0</v>
      </c>
      <c r="M241" s="550">
        <v>0</v>
      </c>
      <c r="N241" s="550">
        <v>0</v>
      </c>
      <c r="O241" s="550">
        <v>0</v>
      </c>
      <c r="P241" s="550">
        <v>0</v>
      </c>
      <c r="Q241" s="550">
        <v>0</v>
      </c>
      <c r="R241" s="550">
        <v>0</v>
      </c>
      <c r="S241" s="550">
        <v>0</v>
      </c>
      <c r="T241" s="550">
        <v>0</v>
      </c>
      <c r="U241" s="550">
        <v>0</v>
      </c>
      <c r="V241" s="550">
        <v>0</v>
      </c>
      <c r="W241" s="550">
        <v>0</v>
      </c>
      <c r="X241" s="550">
        <v>0</v>
      </c>
      <c r="Y241" s="550">
        <v>0</v>
      </c>
      <c r="Z241" s="550">
        <v>0</v>
      </c>
      <c r="AA241" s="550">
        <v>0</v>
      </c>
      <c r="AB241" s="550">
        <v>0</v>
      </c>
      <c r="AC241" s="550">
        <v>0</v>
      </c>
      <c r="AD241" s="550">
        <v>0</v>
      </c>
      <c r="AE241" s="550">
        <v>0</v>
      </c>
      <c r="AF241" s="550">
        <v>0</v>
      </c>
      <c r="AG241" s="550">
        <v>0</v>
      </c>
      <c r="AH241" s="550">
        <v>0</v>
      </c>
      <c r="AI241" s="550">
        <v>0</v>
      </c>
      <c r="AJ241" s="550">
        <v>0</v>
      </c>
      <c r="AK241" s="550">
        <v>0</v>
      </c>
      <c r="AL241" s="550">
        <v>0</v>
      </c>
      <c r="AM241" s="550">
        <v>0</v>
      </c>
      <c r="AN241" s="550">
        <v>0</v>
      </c>
      <c r="AO241" s="550">
        <v>0</v>
      </c>
      <c r="AP241" s="550">
        <v>0</v>
      </c>
      <c r="AQ241" s="550">
        <v>0</v>
      </c>
      <c r="AR241" s="550">
        <v>0</v>
      </c>
      <c r="AS241" s="550">
        <v>0</v>
      </c>
      <c r="AT241" s="550">
        <v>0</v>
      </c>
      <c r="AU241" s="550">
        <v>0</v>
      </c>
      <c r="AV241" s="550">
        <v>0</v>
      </c>
    </row>
    <row r="243" spans="1:256">
      <c r="A243" s="758"/>
      <c r="B243" s="758"/>
    </row>
    <row r="244" spans="1:256" ht="15.75">
      <c r="A244" s="758"/>
      <c r="B244" s="758"/>
      <c r="D244" s="535"/>
      <c r="V244" s="570"/>
      <c r="W244" s="570"/>
      <c r="X244" s="570"/>
      <c r="Y244" s="570"/>
      <c r="Z244" s="570"/>
      <c r="AA244" s="570"/>
      <c r="AB244" s="570"/>
      <c r="AC244" s="570"/>
      <c r="AD244" s="570"/>
      <c r="AE244" s="570"/>
      <c r="AF244" s="570"/>
      <c r="AG244" s="570"/>
      <c r="AH244" s="570"/>
      <c r="AI244" s="570"/>
      <c r="AJ244" s="570"/>
      <c r="AK244" s="570"/>
      <c r="AL244" s="570"/>
      <c r="AM244" s="570"/>
      <c r="AN244" s="570"/>
      <c r="AO244" s="570"/>
      <c r="AP244" s="570"/>
      <c r="AQ244" s="570"/>
      <c r="AR244" s="570"/>
      <c r="AS244" s="570"/>
      <c r="AT244" s="570"/>
      <c r="AU244" s="570"/>
      <c r="AV244" s="570"/>
    </row>
    <row r="245" spans="1:256" ht="15.75">
      <c r="A245" s="758"/>
      <c r="B245" s="758"/>
      <c r="C245" s="535"/>
      <c r="D245" s="535" t="s">
        <v>725</v>
      </c>
      <c r="E245" s="535"/>
      <c r="F245" s="535"/>
      <c r="H245" s="535"/>
      <c r="I245" s="535"/>
      <c r="J245" s="535"/>
      <c r="K245" s="535"/>
      <c r="L245" s="535"/>
      <c r="M245" s="535"/>
      <c r="N245" s="535"/>
      <c r="O245" s="535"/>
      <c r="P245" s="535"/>
      <c r="Q245" s="535"/>
      <c r="R245" s="535"/>
      <c r="S245" s="535"/>
      <c r="T245" s="535"/>
      <c r="U245" s="535"/>
      <c r="V245" s="570">
        <v>27199255.390000004</v>
      </c>
      <c r="W245" s="570">
        <v>32418157.229999997</v>
      </c>
      <c r="X245" s="570">
        <v>34533827.789999999</v>
      </c>
      <c r="Y245" s="570">
        <v>39435384.199999996</v>
      </c>
      <c r="Z245" s="570">
        <v>64786955.179999992</v>
      </c>
      <c r="AA245" s="570">
        <v>36402446.460000001</v>
      </c>
      <c r="AB245" s="570">
        <v>23857246.509999998</v>
      </c>
      <c r="AC245" s="570">
        <v>3418110.07</v>
      </c>
      <c r="AD245" s="570">
        <v>3128666.9699999997</v>
      </c>
      <c r="AE245" s="570">
        <v>855220.93</v>
      </c>
      <c r="AF245" s="570">
        <v>7731858.1737373332</v>
      </c>
      <c r="AG245" s="570">
        <v>16136996.320026334</v>
      </c>
      <c r="AH245" s="570">
        <v>27560508.198771741</v>
      </c>
      <c r="AI245" s="570">
        <v>33132336.44649202</v>
      </c>
      <c r="AJ245" s="570">
        <v>31744387.770406093</v>
      </c>
      <c r="AK245" s="570">
        <v>31505152.688691277</v>
      </c>
      <c r="AL245" s="570">
        <v>32052606.397344682</v>
      </c>
      <c r="AM245" s="570">
        <v>32738064.807001539</v>
      </c>
      <c r="AN245" s="570">
        <v>33604444.900583699</v>
      </c>
      <c r="AO245" s="570">
        <v>34437568.888331831</v>
      </c>
      <c r="AP245" s="570">
        <v>35291850.291556828</v>
      </c>
      <c r="AQ245" s="570">
        <v>36378377.256051987</v>
      </c>
      <c r="AR245" s="570">
        <v>39624614.023379259</v>
      </c>
      <c r="AS245" s="570">
        <v>54039335.975308388</v>
      </c>
      <c r="AT245" s="570">
        <v>83083511.699973613</v>
      </c>
      <c r="AU245" s="570">
        <v>122113400.54722856</v>
      </c>
      <c r="AV245" s="570">
        <v>163977819.25668257</v>
      </c>
      <c r="AW245" s="535"/>
      <c r="AX245" s="535"/>
      <c r="AY245" s="535"/>
      <c r="AZ245" s="535"/>
      <c r="BA245" s="535"/>
      <c r="BB245" s="535"/>
      <c r="BC245" s="535"/>
      <c r="BD245" s="535"/>
      <c r="BE245" s="535"/>
      <c r="BF245" s="535"/>
      <c r="BG245" s="535"/>
      <c r="BH245" s="535"/>
      <c r="BI245" s="535"/>
      <c r="BJ245" s="535"/>
      <c r="BK245" s="535"/>
      <c r="BL245" s="535"/>
      <c r="BM245" s="535"/>
      <c r="BN245" s="535"/>
      <c r="BO245" s="535"/>
      <c r="BP245" s="535"/>
      <c r="BQ245" s="535"/>
      <c r="BR245" s="535"/>
      <c r="BS245" s="535"/>
      <c r="BT245" s="535"/>
      <c r="BU245" s="535"/>
      <c r="BV245" s="535"/>
      <c r="BW245" s="535"/>
      <c r="BX245" s="535"/>
      <c r="BY245" s="535"/>
      <c r="BZ245" s="535"/>
      <c r="CA245" s="535"/>
      <c r="CB245" s="535"/>
      <c r="CC245" s="535"/>
      <c r="CD245" s="535"/>
      <c r="CE245" s="535"/>
      <c r="CF245" s="535"/>
      <c r="CG245" s="535"/>
      <c r="CH245" s="535"/>
      <c r="CI245" s="535"/>
      <c r="CJ245" s="535"/>
      <c r="CK245" s="535"/>
      <c r="CL245" s="535"/>
      <c r="CM245" s="535"/>
      <c r="CN245" s="535"/>
      <c r="CO245" s="535"/>
      <c r="CP245" s="535"/>
      <c r="CQ245" s="535"/>
      <c r="CR245" s="535"/>
      <c r="CS245" s="535"/>
      <c r="CT245" s="535"/>
      <c r="CU245" s="535"/>
      <c r="CV245" s="535"/>
      <c r="CW245" s="535"/>
      <c r="CX245" s="535"/>
      <c r="CY245" s="535"/>
      <c r="CZ245" s="535"/>
      <c r="DA245" s="535"/>
      <c r="DB245" s="535"/>
      <c r="DC245" s="535"/>
      <c r="DD245" s="535"/>
      <c r="DE245" s="535"/>
      <c r="DF245" s="535"/>
      <c r="DG245" s="535"/>
      <c r="DH245" s="535"/>
      <c r="DI245" s="535"/>
      <c r="DJ245" s="535"/>
      <c r="DK245" s="535"/>
      <c r="DL245" s="535"/>
      <c r="DM245" s="535"/>
      <c r="DN245" s="535"/>
      <c r="DO245" s="535"/>
      <c r="DP245" s="535"/>
      <c r="DQ245" s="535"/>
      <c r="DR245" s="535"/>
      <c r="DS245" s="535"/>
      <c r="DT245" s="535"/>
      <c r="DU245" s="535"/>
      <c r="DV245" s="535"/>
      <c r="DW245" s="535"/>
      <c r="DX245" s="535"/>
      <c r="DY245" s="535"/>
      <c r="DZ245" s="535"/>
      <c r="EA245" s="535"/>
      <c r="EB245" s="535"/>
      <c r="EC245" s="535"/>
      <c r="ED245" s="535"/>
      <c r="EE245" s="535"/>
      <c r="EF245" s="535"/>
      <c r="EG245" s="535"/>
      <c r="EH245" s="535"/>
      <c r="EI245" s="535"/>
      <c r="EJ245" s="535"/>
      <c r="EK245" s="535"/>
      <c r="EL245" s="535"/>
      <c r="EM245" s="535"/>
      <c r="EN245" s="535"/>
      <c r="EO245" s="535"/>
      <c r="EP245" s="535"/>
      <c r="EQ245" s="535"/>
      <c r="ER245" s="535"/>
      <c r="ES245" s="535"/>
      <c r="ET245" s="535"/>
      <c r="EU245" s="535"/>
      <c r="EV245" s="535"/>
      <c r="EW245" s="535"/>
      <c r="EX245" s="535"/>
      <c r="EY245" s="535"/>
      <c r="EZ245" s="535"/>
      <c r="FA245" s="535"/>
      <c r="FB245" s="535"/>
      <c r="FC245" s="535"/>
      <c r="FD245" s="535"/>
      <c r="FE245" s="535"/>
      <c r="FF245" s="535"/>
      <c r="FG245" s="535"/>
      <c r="FH245" s="535"/>
      <c r="FI245" s="535"/>
      <c r="FJ245" s="535"/>
      <c r="FK245" s="535"/>
      <c r="FL245" s="535"/>
      <c r="FM245" s="535"/>
      <c r="FN245" s="535"/>
      <c r="FO245" s="535"/>
      <c r="FP245" s="535"/>
      <c r="FQ245" s="535"/>
      <c r="FR245" s="535"/>
      <c r="FS245" s="535"/>
      <c r="FT245" s="535"/>
      <c r="FU245" s="535"/>
      <c r="FV245" s="535"/>
      <c r="FW245" s="535"/>
      <c r="FX245" s="535"/>
      <c r="FY245" s="535"/>
      <c r="FZ245" s="535"/>
      <c r="GA245" s="535"/>
      <c r="GB245" s="535"/>
      <c r="GC245" s="535"/>
      <c r="GD245" s="535"/>
      <c r="GE245" s="535"/>
      <c r="GF245" s="535"/>
      <c r="GG245" s="535"/>
      <c r="GH245" s="535"/>
      <c r="GI245" s="535"/>
      <c r="GJ245" s="535"/>
      <c r="GK245" s="535"/>
      <c r="GL245" s="535"/>
      <c r="GM245" s="535"/>
      <c r="GN245" s="535"/>
      <c r="GO245" s="535"/>
      <c r="GP245" s="535"/>
      <c r="GQ245" s="535"/>
      <c r="GR245" s="535"/>
      <c r="GS245" s="535"/>
      <c r="GT245" s="535"/>
      <c r="GU245" s="535"/>
      <c r="GV245" s="535"/>
      <c r="GW245" s="535"/>
      <c r="GX245" s="535"/>
      <c r="GY245" s="535"/>
      <c r="GZ245" s="535"/>
      <c r="HA245" s="535"/>
      <c r="HB245" s="535"/>
      <c r="HC245" s="535"/>
      <c r="HD245" s="535"/>
      <c r="HE245" s="535"/>
      <c r="HF245" s="535"/>
      <c r="HG245" s="535"/>
      <c r="HH245" s="535"/>
      <c r="HI245" s="535"/>
      <c r="HJ245" s="535"/>
      <c r="HK245" s="535"/>
      <c r="HL245" s="535"/>
      <c r="HM245" s="535"/>
      <c r="HN245" s="535"/>
      <c r="HO245" s="535"/>
      <c r="HP245" s="535"/>
      <c r="HQ245" s="535"/>
      <c r="HR245" s="535"/>
      <c r="HS245" s="535"/>
      <c r="HT245" s="535"/>
      <c r="HU245" s="535"/>
      <c r="HV245" s="535"/>
      <c r="HW245" s="535"/>
      <c r="HX245" s="535"/>
      <c r="HY245" s="535"/>
      <c r="HZ245" s="535"/>
      <c r="IA245" s="535"/>
      <c r="IB245" s="535"/>
      <c r="IC245" s="535"/>
      <c r="ID245" s="535"/>
      <c r="IE245" s="535"/>
      <c r="IF245" s="535"/>
      <c r="IG245" s="535"/>
      <c r="IH245" s="535"/>
      <c r="II245" s="535"/>
      <c r="IJ245" s="535"/>
      <c r="IK245" s="535"/>
      <c r="IL245" s="535"/>
      <c r="IM245" s="535"/>
      <c r="IN245" s="535"/>
      <c r="IO245" s="535"/>
      <c r="IP245" s="535"/>
      <c r="IQ245" s="535"/>
      <c r="IR245" s="535"/>
      <c r="IS245" s="535"/>
      <c r="IT245" s="535"/>
      <c r="IU245" s="535"/>
      <c r="IV245" s="535"/>
    </row>
    <row r="246" spans="1:256">
      <c r="A246" s="758"/>
      <c r="B246" s="758"/>
    </row>
    <row r="247" spans="1:256" ht="15.75">
      <c r="A247" s="758"/>
      <c r="B247" s="758"/>
      <c r="D247" s="583" t="s">
        <v>726</v>
      </c>
      <c r="E247" s="568"/>
    </row>
    <row r="248" spans="1:256" ht="15.75">
      <c r="A248" s="758"/>
      <c r="B248" s="758"/>
      <c r="D248" s="369" t="s">
        <v>727</v>
      </c>
      <c r="E248" s="568"/>
    </row>
    <row r="249" spans="1:256">
      <c r="A249" s="758"/>
      <c r="B249" s="758"/>
      <c r="D249" s="568"/>
      <c r="E249" s="368" t="s">
        <v>289</v>
      </c>
      <c r="V249" s="755">
        <v>1970410.1000000003</v>
      </c>
      <c r="W249" s="755">
        <v>1512155.4000000001</v>
      </c>
      <c r="X249" s="755">
        <v>1624227.9</v>
      </c>
      <c r="Y249" s="755">
        <v>1896300.5</v>
      </c>
      <c r="Z249" s="755">
        <v>1734084.3</v>
      </c>
      <c r="AA249" s="755">
        <v>1720028.2000000002</v>
      </c>
      <c r="AB249" s="755">
        <v>1493279.7</v>
      </c>
      <c r="AC249" s="755">
        <v>1340766.3</v>
      </c>
      <c r="AD249" s="755">
        <v>1344827.7</v>
      </c>
      <c r="AE249" s="755">
        <v>1646652.3092386355</v>
      </c>
      <c r="AF249" s="755">
        <v>1663854.6465949791</v>
      </c>
      <c r="AG249" s="755">
        <v>1568846.9100000001</v>
      </c>
      <c r="AH249" s="755">
        <v>1571060.7347918951</v>
      </c>
      <c r="AI249" s="755">
        <v>1557616.1705363849</v>
      </c>
      <c r="AJ249" s="755">
        <v>1538599.2702402973</v>
      </c>
      <c r="AK249" s="755">
        <v>1508597.1818964602</v>
      </c>
      <c r="AL249" s="755">
        <v>1477453.331666138</v>
      </c>
      <c r="AM249" s="755">
        <v>1454102.9221666567</v>
      </c>
      <c r="AN249" s="755">
        <v>1448451.4234867808</v>
      </c>
      <c r="AO249" s="755">
        <v>1450950.768677393</v>
      </c>
      <c r="AP249" s="755">
        <v>1452309.6430830387</v>
      </c>
      <c r="AQ249" s="755">
        <v>1452309.4410126817</v>
      </c>
      <c r="AR249" s="755">
        <v>1452305.9160034973</v>
      </c>
      <c r="AS249" s="755">
        <v>1452305.833468427</v>
      </c>
      <c r="AT249" s="755">
        <v>1452305.7596315357</v>
      </c>
      <c r="AU249" s="755">
        <v>1452305.6872069812</v>
      </c>
      <c r="AV249" s="755">
        <v>1452305.6159991547</v>
      </c>
    </row>
    <row r="250" spans="1:256">
      <c r="A250" s="758"/>
      <c r="B250" s="758"/>
      <c r="D250" s="568"/>
      <c r="E250" s="368" t="s">
        <v>295</v>
      </c>
      <c r="V250" s="755">
        <v>89373</v>
      </c>
      <c r="W250" s="755">
        <v>212494</v>
      </c>
      <c r="X250" s="755">
        <v>39765.4</v>
      </c>
      <c r="Y250" s="755">
        <v>72354</v>
      </c>
      <c r="Z250" s="755">
        <v>291724.79999999999</v>
      </c>
      <c r="AA250" s="755">
        <v>236660.09999999998</v>
      </c>
      <c r="AB250" s="755">
        <v>86978.599999999991</v>
      </c>
      <c r="AC250" s="755">
        <v>34279.699999999997</v>
      </c>
      <c r="AD250" s="755">
        <v>660.1</v>
      </c>
      <c r="AE250" s="755">
        <v>23133.8</v>
      </c>
      <c r="AF250" s="755">
        <v>0</v>
      </c>
      <c r="AG250" s="755">
        <v>0</v>
      </c>
      <c r="AH250" s="755">
        <v>0</v>
      </c>
      <c r="AI250" s="755">
        <v>0</v>
      </c>
      <c r="AJ250" s="755">
        <v>0</v>
      </c>
      <c r="AK250" s="755">
        <v>0</v>
      </c>
      <c r="AL250" s="755">
        <v>0</v>
      </c>
      <c r="AM250" s="755">
        <v>0</v>
      </c>
      <c r="AN250" s="755">
        <v>0</v>
      </c>
      <c r="AO250" s="755">
        <v>0</v>
      </c>
      <c r="AP250" s="755">
        <v>0</v>
      </c>
      <c r="AQ250" s="755">
        <v>0</v>
      </c>
      <c r="AR250" s="755">
        <v>0</v>
      </c>
      <c r="AS250" s="755">
        <v>0</v>
      </c>
      <c r="AT250" s="755">
        <v>0</v>
      </c>
      <c r="AU250" s="755">
        <v>0</v>
      </c>
      <c r="AV250" s="755">
        <v>0</v>
      </c>
    </row>
    <row r="251" spans="1:256">
      <c r="A251" s="758"/>
      <c r="B251" s="758"/>
      <c r="D251" s="568"/>
      <c r="E251" s="368" t="s">
        <v>512</v>
      </c>
      <c r="V251" s="755">
        <v>1309711.2000000002</v>
      </c>
      <c r="W251" s="755">
        <v>1179705.4000000001</v>
      </c>
      <c r="X251" s="755">
        <v>1185823.8999999999</v>
      </c>
      <c r="Y251" s="755">
        <v>1296371.7</v>
      </c>
      <c r="Z251" s="755">
        <v>1218192.1000000001</v>
      </c>
      <c r="AA251" s="755">
        <v>1108596</v>
      </c>
      <c r="AB251" s="755">
        <v>971024.4</v>
      </c>
      <c r="AC251" s="755">
        <v>952678.70000000007</v>
      </c>
      <c r="AD251" s="755">
        <v>915446.60000000009</v>
      </c>
      <c r="AE251" s="755">
        <v>985609.32899999991</v>
      </c>
      <c r="AF251" s="755">
        <v>989891.27602593857</v>
      </c>
      <c r="AG251" s="755">
        <v>910164.00744132709</v>
      </c>
      <c r="AH251" s="755">
        <v>897623.0994710658</v>
      </c>
      <c r="AI251" s="755">
        <v>876030.35321404762</v>
      </c>
      <c r="AJ251" s="755">
        <v>876579.55759474915</v>
      </c>
      <c r="AK251" s="755">
        <v>885355.21277978527</v>
      </c>
      <c r="AL251" s="755">
        <v>901668.27005991433</v>
      </c>
      <c r="AM251" s="755">
        <v>922011.81060637254</v>
      </c>
      <c r="AN251" s="755">
        <v>919136.65241432097</v>
      </c>
      <c r="AO251" s="755">
        <v>915055.40607683442</v>
      </c>
      <c r="AP251" s="755">
        <v>910716.30793020828</v>
      </c>
      <c r="AQ251" s="755">
        <v>908372.68492010597</v>
      </c>
      <c r="AR251" s="755">
        <v>907242.98684634024</v>
      </c>
      <c r="AS251" s="755">
        <v>903350.65548726614</v>
      </c>
      <c r="AT251" s="755">
        <v>899580.31529805355</v>
      </c>
      <c r="AU251" s="755">
        <v>895950.02565091394</v>
      </c>
      <c r="AV251" s="755">
        <v>892566.73429989477</v>
      </c>
    </row>
    <row r="252" spans="1:256">
      <c r="A252" s="758"/>
      <c r="B252" s="758"/>
      <c r="D252" s="568"/>
      <c r="E252" s="368" t="s">
        <v>728</v>
      </c>
      <c r="V252" s="755">
        <v>750071.90000000014</v>
      </c>
      <c r="W252" s="755">
        <v>544944</v>
      </c>
      <c r="X252" s="755">
        <v>478169.39999999997</v>
      </c>
      <c r="Y252" s="755">
        <v>672282.79999999993</v>
      </c>
      <c r="Z252" s="755">
        <v>807616.99999999988</v>
      </c>
      <c r="AA252" s="755">
        <v>848092.3</v>
      </c>
      <c r="AB252" s="755">
        <v>609233.9</v>
      </c>
      <c r="AC252" s="755">
        <v>422367.29999999993</v>
      </c>
      <c r="AD252" s="755">
        <v>430041.2</v>
      </c>
      <c r="AE252" s="755">
        <v>684176.78023863561</v>
      </c>
      <c r="AF252" s="755">
        <v>673963.37056904053</v>
      </c>
      <c r="AG252" s="755">
        <v>658682.90255867306</v>
      </c>
      <c r="AH252" s="755">
        <v>673437.63532082934</v>
      </c>
      <c r="AI252" s="755">
        <v>681585.81732233742</v>
      </c>
      <c r="AJ252" s="755">
        <v>662019.71264554816</v>
      </c>
      <c r="AK252" s="755">
        <v>623241.96911667509</v>
      </c>
      <c r="AL252" s="755">
        <v>575785.06160622369</v>
      </c>
      <c r="AM252" s="755">
        <v>532091.11156028428</v>
      </c>
      <c r="AN252" s="755">
        <v>529314.77107245987</v>
      </c>
      <c r="AO252" s="755">
        <v>535895.36260055867</v>
      </c>
      <c r="AP252" s="755">
        <v>541593.33515283035</v>
      </c>
      <c r="AQ252" s="755">
        <v>543936.75609257573</v>
      </c>
      <c r="AR252" s="755">
        <v>545062.92915715696</v>
      </c>
      <c r="AS252" s="755">
        <v>548955.17798116081</v>
      </c>
      <c r="AT252" s="755">
        <v>552725.44433348218</v>
      </c>
      <c r="AU252" s="755">
        <v>556355.66155606741</v>
      </c>
      <c r="AV252" s="755">
        <v>559738.88169925997</v>
      </c>
    </row>
    <row r="253" spans="1:256" ht="15.75">
      <c r="A253" s="758"/>
      <c r="B253" s="758"/>
      <c r="D253" s="568"/>
      <c r="E253" s="369" t="s">
        <v>12</v>
      </c>
      <c r="V253" s="611">
        <v>2059783.1000000003</v>
      </c>
      <c r="W253" s="611">
        <v>1724649.4000000001</v>
      </c>
      <c r="X253" s="611">
        <v>1663993.2999999998</v>
      </c>
      <c r="Y253" s="611">
        <v>1968654.5</v>
      </c>
      <c r="Z253" s="611">
        <v>2025809.1</v>
      </c>
      <c r="AA253" s="611">
        <v>1956688.3</v>
      </c>
      <c r="AB253" s="611">
        <v>1580258.3</v>
      </c>
      <c r="AC253" s="611">
        <v>1375046</v>
      </c>
      <c r="AD253" s="611">
        <v>1345487.8</v>
      </c>
      <c r="AE253" s="611">
        <v>1669786.1092386355</v>
      </c>
      <c r="AF253" s="611">
        <v>1663854.6465949791</v>
      </c>
      <c r="AG253" s="611">
        <v>1568846.9100000001</v>
      </c>
      <c r="AH253" s="611">
        <v>1571060.7347918951</v>
      </c>
      <c r="AI253" s="611">
        <v>1557616.1705363849</v>
      </c>
      <c r="AJ253" s="611">
        <v>1538599.2702402973</v>
      </c>
      <c r="AK253" s="611">
        <v>1508597.1818964602</v>
      </c>
      <c r="AL253" s="611">
        <v>1477453.331666138</v>
      </c>
      <c r="AM253" s="611">
        <v>1454102.9221666567</v>
      </c>
      <c r="AN253" s="611">
        <v>1448451.4234867808</v>
      </c>
      <c r="AO253" s="611">
        <v>1450950.768677393</v>
      </c>
      <c r="AP253" s="611">
        <v>1452309.6430830387</v>
      </c>
      <c r="AQ253" s="611">
        <v>1452309.4410126817</v>
      </c>
      <c r="AR253" s="611">
        <v>1452305.9160034973</v>
      </c>
      <c r="AS253" s="611">
        <v>1452305.833468427</v>
      </c>
      <c r="AT253" s="611">
        <v>1452305.7596315357</v>
      </c>
      <c r="AU253" s="611">
        <v>1452305.6872069812</v>
      </c>
      <c r="AV253" s="611">
        <v>1452305.6159991547</v>
      </c>
    </row>
    <row r="254" spans="1:256" ht="15.75">
      <c r="A254" s="758"/>
      <c r="B254" s="758"/>
      <c r="D254" s="583" t="s">
        <v>509</v>
      </c>
      <c r="E254" s="568"/>
      <c r="V254" s="755"/>
      <c r="W254" s="755"/>
      <c r="X254" s="755"/>
      <c r="Y254" s="755"/>
      <c r="Z254" s="755"/>
      <c r="AA254" s="755"/>
      <c r="AB254" s="755"/>
      <c r="AC254" s="755"/>
      <c r="AD254" s="755"/>
      <c r="AE254" s="755"/>
      <c r="AF254" s="755"/>
      <c r="AG254" s="755"/>
      <c r="AH254" s="755"/>
      <c r="AI254" s="755"/>
      <c r="AJ254" s="755"/>
      <c r="AK254" s="755"/>
      <c r="AL254" s="755"/>
      <c r="AM254" s="755"/>
      <c r="AN254" s="755"/>
      <c r="AO254" s="755"/>
      <c r="AP254" s="755"/>
      <c r="AQ254" s="755"/>
      <c r="AR254" s="755"/>
      <c r="AS254" s="755"/>
      <c r="AT254" s="755"/>
      <c r="AU254" s="755"/>
      <c r="AV254" s="755"/>
    </row>
    <row r="255" spans="1:256">
      <c r="A255" s="758"/>
      <c r="B255" s="758"/>
      <c r="D255" s="568"/>
      <c r="E255" s="368" t="s">
        <v>512</v>
      </c>
      <c r="V255" s="755">
        <v>60107.1</v>
      </c>
      <c r="W255" s="755">
        <v>82377.100000000006</v>
      </c>
      <c r="X255" s="755">
        <v>79528.5</v>
      </c>
      <c r="Y255" s="755">
        <v>47801.5</v>
      </c>
      <c r="Z255" s="755">
        <v>0</v>
      </c>
      <c r="AA255" s="755">
        <v>0</v>
      </c>
      <c r="AB255" s="755">
        <v>0</v>
      </c>
      <c r="AC255" s="755">
        <v>14214.8</v>
      </c>
      <c r="AD255" s="755">
        <v>39065</v>
      </c>
      <c r="AE255" s="755">
        <v>0</v>
      </c>
      <c r="AF255" s="755">
        <v>0</v>
      </c>
      <c r="AG255" s="755">
        <v>0</v>
      </c>
      <c r="AH255" s="755">
        <v>0</v>
      </c>
      <c r="AI255" s="755">
        <v>0</v>
      </c>
      <c r="AJ255" s="755">
        <v>0</v>
      </c>
      <c r="AK255" s="755">
        <v>0</v>
      </c>
      <c r="AL255" s="755">
        <v>0</v>
      </c>
      <c r="AM255" s="755">
        <v>0</v>
      </c>
      <c r="AN255" s="755">
        <v>0</v>
      </c>
      <c r="AO255" s="755">
        <v>0</v>
      </c>
      <c r="AP255" s="755">
        <v>0</v>
      </c>
      <c r="AQ255" s="755">
        <v>0</v>
      </c>
      <c r="AR255" s="755">
        <v>0</v>
      </c>
      <c r="AS255" s="755">
        <v>0</v>
      </c>
      <c r="AT255" s="755">
        <v>0</v>
      </c>
      <c r="AU255" s="755">
        <v>0</v>
      </c>
      <c r="AV255" s="755">
        <v>0</v>
      </c>
    </row>
    <row r="256" spans="1:256">
      <c r="A256" s="758"/>
      <c r="B256" s="758"/>
      <c r="D256" s="568"/>
      <c r="E256" s="368" t="s">
        <v>728</v>
      </c>
      <c r="V256" s="755">
        <v>88829.5</v>
      </c>
      <c r="W256" s="755">
        <v>87760.3</v>
      </c>
      <c r="X256" s="755">
        <v>179692.59999999998</v>
      </c>
      <c r="Y256" s="755">
        <v>140912.59999999998</v>
      </c>
      <c r="Z256" s="755">
        <v>0</v>
      </c>
      <c r="AA256" s="755">
        <v>-0.1</v>
      </c>
      <c r="AB256" s="755">
        <v>0</v>
      </c>
      <c r="AC256" s="755">
        <v>36156.200000000004</v>
      </c>
      <c r="AD256" s="755">
        <v>134024.20000000001</v>
      </c>
      <c r="AE256" s="755">
        <v>0</v>
      </c>
      <c r="AF256" s="755">
        <v>0</v>
      </c>
      <c r="AG256" s="755">
        <v>0</v>
      </c>
      <c r="AH256" s="755">
        <v>0</v>
      </c>
      <c r="AI256" s="755">
        <v>0</v>
      </c>
      <c r="AJ256" s="755">
        <v>0</v>
      </c>
      <c r="AK256" s="755">
        <v>0</v>
      </c>
      <c r="AL256" s="755">
        <v>0</v>
      </c>
      <c r="AM256" s="755">
        <v>0</v>
      </c>
      <c r="AN256" s="755">
        <v>0</v>
      </c>
      <c r="AO256" s="755">
        <v>0</v>
      </c>
      <c r="AP256" s="755">
        <v>0</v>
      </c>
      <c r="AQ256" s="755">
        <v>0</v>
      </c>
      <c r="AR256" s="755">
        <v>0</v>
      </c>
      <c r="AS256" s="755">
        <v>0</v>
      </c>
      <c r="AT256" s="755">
        <v>0</v>
      </c>
      <c r="AU256" s="755">
        <v>0</v>
      </c>
      <c r="AV256" s="755">
        <v>0</v>
      </c>
    </row>
    <row r="257" spans="1:48" ht="15.75">
      <c r="A257" s="758"/>
      <c r="B257" s="758"/>
      <c r="D257" s="568"/>
      <c r="E257" s="369" t="s">
        <v>12</v>
      </c>
      <c r="V257" s="611">
        <v>148936.6</v>
      </c>
      <c r="W257" s="611">
        <v>170137.40000000002</v>
      </c>
      <c r="X257" s="611">
        <v>259221.09999999998</v>
      </c>
      <c r="Y257" s="611">
        <v>188714.09999999998</v>
      </c>
      <c r="Z257" s="611">
        <v>0</v>
      </c>
      <c r="AA257" s="611">
        <v>-0.1</v>
      </c>
      <c r="AB257" s="611">
        <v>0</v>
      </c>
      <c r="AC257" s="611">
        <v>50371</v>
      </c>
      <c r="AD257" s="611">
        <v>173089.2</v>
      </c>
      <c r="AE257" s="611">
        <v>0</v>
      </c>
      <c r="AF257" s="611">
        <v>0</v>
      </c>
      <c r="AG257" s="611">
        <v>0</v>
      </c>
      <c r="AH257" s="611">
        <v>0</v>
      </c>
      <c r="AI257" s="611">
        <v>0</v>
      </c>
      <c r="AJ257" s="611">
        <v>0</v>
      </c>
      <c r="AK257" s="611">
        <v>0</v>
      </c>
      <c r="AL257" s="611">
        <v>0</v>
      </c>
      <c r="AM257" s="611">
        <v>0</v>
      </c>
      <c r="AN257" s="611">
        <v>0</v>
      </c>
      <c r="AO257" s="611">
        <v>0</v>
      </c>
      <c r="AP257" s="611">
        <v>0</v>
      </c>
      <c r="AQ257" s="611">
        <v>0</v>
      </c>
      <c r="AR257" s="611">
        <v>0</v>
      </c>
      <c r="AS257" s="611">
        <v>0</v>
      </c>
      <c r="AT257" s="611">
        <v>0</v>
      </c>
      <c r="AU257" s="611">
        <v>0</v>
      </c>
      <c r="AV257" s="611">
        <v>0</v>
      </c>
    </row>
    <row r="258" spans="1:48" ht="15.75">
      <c r="A258" s="758"/>
      <c r="B258" s="758"/>
      <c r="D258" s="583" t="s">
        <v>729</v>
      </c>
      <c r="E258" s="568"/>
      <c r="V258" s="755"/>
      <c r="W258" s="755"/>
      <c r="X258" s="755"/>
      <c r="Y258" s="755"/>
      <c r="Z258" s="755"/>
      <c r="AA258" s="755"/>
      <c r="AB258" s="755"/>
      <c r="AC258" s="755"/>
      <c r="AD258" s="755"/>
      <c r="AE258" s="755"/>
      <c r="AF258" s="755"/>
      <c r="AG258" s="755"/>
      <c r="AH258" s="755"/>
      <c r="AI258" s="755"/>
      <c r="AJ258" s="755"/>
      <c r="AK258" s="755"/>
      <c r="AL258" s="755"/>
      <c r="AM258" s="755"/>
      <c r="AN258" s="755"/>
      <c r="AO258" s="755"/>
      <c r="AP258" s="755"/>
      <c r="AQ258" s="755"/>
      <c r="AR258" s="755"/>
      <c r="AS258" s="755"/>
      <c r="AT258" s="755"/>
      <c r="AU258" s="755"/>
      <c r="AV258" s="755"/>
    </row>
    <row r="259" spans="1:48">
      <c r="A259" s="758"/>
      <c r="B259" s="758"/>
      <c r="D259" s="568"/>
      <c r="E259" s="368" t="s">
        <v>512</v>
      </c>
      <c r="V259" s="755">
        <v>119757.50000000001</v>
      </c>
      <c r="W259" s="755">
        <v>85451</v>
      </c>
      <c r="X259" s="755">
        <v>100724</v>
      </c>
      <c r="Y259" s="755">
        <v>117083.40000000001</v>
      </c>
      <c r="Z259" s="755">
        <v>89630.299999999988</v>
      </c>
      <c r="AA259" s="755">
        <v>55815.100000000006</v>
      </c>
      <c r="AB259" s="755">
        <v>27179.000000000004</v>
      </c>
      <c r="AC259" s="755">
        <v>21291.599999999999</v>
      </c>
      <c r="AD259" s="755">
        <v>23064.300000000003</v>
      </c>
      <c r="AE259" s="755">
        <v>15970.699999999999</v>
      </c>
      <c r="AF259" s="755">
        <v>0</v>
      </c>
      <c r="AG259" s="755">
        <v>0</v>
      </c>
      <c r="AH259" s="755">
        <v>0</v>
      </c>
      <c r="AI259" s="755">
        <v>0</v>
      </c>
      <c r="AJ259" s="755">
        <v>0</v>
      </c>
      <c r="AK259" s="755">
        <v>0</v>
      </c>
      <c r="AL259" s="755">
        <v>0</v>
      </c>
      <c r="AM259" s="755">
        <v>0</v>
      </c>
      <c r="AN259" s="755">
        <v>0</v>
      </c>
      <c r="AO259" s="755">
        <v>0</v>
      </c>
      <c r="AP259" s="755">
        <v>0</v>
      </c>
      <c r="AQ259" s="755">
        <v>0</v>
      </c>
      <c r="AR259" s="755">
        <v>0</v>
      </c>
      <c r="AS259" s="755">
        <v>0</v>
      </c>
      <c r="AT259" s="755">
        <v>0</v>
      </c>
      <c r="AU259" s="755">
        <v>0</v>
      </c>
      <c r="AV259" s="755">
        <v>0</v>
      </c>
    </row>
    <row r="260" spans="1:48">
      <c r="A260" s="758"/>
      <c r="B260" s="758"/>
      <c r="D260" s="568"/>
      <c r="E260" s="368" t="s">
        <v>728</v>
      </c>
      <c r="V260" s="755">
        <v>29910.200000000004</v>
      </c>
      <c r="W260" s="755">
        <v>18675.5</v>
      </c>
      <c r="X260" s="755">
        <v>19033.600000000002</v>
      </c>
      <c r="Y260" s="755">
        <v>24458.3</v>
      </c>
      <c r="Z260" s="755">
        <v>24121.200000000001</v>
      </c>
      <c r="AA260" s="755">
        <v>16353.300000000001</v>
      </c>
      <c r="AB260" s="755">
        <v>6372.3</v>
      </c>
      <c r="AC260" s="755">
        <v>5648.7</v>
      </c>
      <c r="AD260" s="755">
        <v>6136.8999999999987</v>
      </c>
      <c r="AE260" s="755">
        <v>3482.7999999999997</v>
      </c>
      <c r="AF260" s="755">
        <v>0</v>
      </c>
      <c r="AG260" s="755">
        <v>0</v>
      </c>
      <c r="AH260" s="755">
        <v>0</v>
      </c>
      <c r="AI260" s="755">
        <v>0</v>
      </c>
      <c r="AJ260" s="755">
        <v>0</v>
      </c>
      <c r="AK260" s="755">
        <v>0</v>
      </c>
      <c r="AL260" s="755">
        <v>0</v>
      </c>
      <c r="AM260" s="755">
        <v>0</v>
      </c>
      <c r="AN260" s="755">
        <v>0</v>
      </c>
      <c r="AO260" s="755">
        <v>0</v>
      </c>
      <c r="AP260" s="755">
        <v>0</v>
      </c>
      <c r="AQ260" s="755">
        <v>0</v>
      </c>
      <c r="AR260" s="755">
        <v>0</v>
      </c>
      <c r="AS260" s="755">
        <v>0</v>
      </c>
      <c r="AT260" s="755">
        <v>0</v>
      </c>
      <c r="AU260" s="755">
        <v>0</v>
      </c>
      <c r="AV260" s="755">
        <v>0</v>
      </c>
    </row>
    <row r="261" spans="1:48" ht="15.75">
      <c r="A261" s="758"/>
      <c r="B261" s="758"/>
      <c r="D261" s="568"/>
      <c r="E261" s="369" t="s">
        <v>12</v>
      </c>
      <c r="V261" s="611">
        <v>149667.70000000001</v>
      </c>
      <c r="W261" s="611">
        <v>104126.5</v>
      </c>
      <c r="X261" s="611">
        <v>119757.6</v>
      </c>
      <c r="Y261" s="611">
        <v>141541.70000000001</v>
      </c>
      <c r="Z261" s="611">
        <v>113751.49999999999</v>
      </c>
      <c r="AA261" s="611">
        <v>72168.400000000009</v>
      </c>
      <c r="AB261" s="611">
        <v>33551.300000000003</v>
      </c>
      <c r="AC261" s="611">
        <v>26940.3</v>
      </c>
      <c r="AD261" s="611">
        <v>29201.200000000001</v>
      </c>
      <c r="AE261" s="611">
        <v>19453.5</v>
      </c>
      <c r="AF261" s="611">
        <v>0</v>
      </c>
      <c r="AG261" s="611">
        <v>0</v>
      </c>
      <c r="AH261" s="611">
        <v>0</v>
      </c>
      <c r="AI261" s="611">
        <v>0</v>
      </c>
      <c r="AJ261" s="611">
        <v>0</v>
      </c>
      <c r="AK261" s="611">
        <v>0</v>
      </c>
      <c r="AL261" s="611">
        <v>0</v>
      </c>
      <c r="AM261" s="611">
        <v>0</v>
      </c>
      <c r="AN261" s="611">
        <v>0</v>
      </c>
      <c r="AO261" s="611">
        <v>0</v>
      </c>
      <c r="AP261" s="611">
        <v>0</v>
      </c>
      <c r="AQ261" s="611">
        <v>0</v>
      </c>
      <c r="AR261" s="611">
        <v>0</v>
      </c>
      <c r="AS261" s="611">
        <v>0</v>
      </c>
      <c r="AT261" s="611">
        <v>0</v>
      </c>
      <c r="AU261" s="611">
        <v>0</v>
      </c>
      <c r="AV261" s="611">
        <v>0</v>
      </c>
    </row>
    <row r="262" spans="1:48" ht="15.75">
      <c r="A262" s="758"/>
      <c r="B262" s="758"/>
      <c r="D262" s="583" t="s">
        <v>730</v>
      </c>
      <c r="E262" s="583"/>
      <c r="V262" s="755"/>
      <c r="W262" s="755"/>
      <c r="X262" s="755"/>
      <c r="Y262" s="755"/>
      <c r="Z262" s="755"/>
      <c r="AA262" s="755"/>
      <c r="AB262" s="755"/>
      <c r="AC262" s="755"/>
      <c r="AD262" s="755"/>
      <c r="AE262" s="755"/>
      <c r="AF262" s="755"/>
      <c r="AG262" s="755"/>
      <c r="AH262" s="755"/>
      <c r="AI262" s="755"/>
      <c r="AJ262" s="755"/>
      <c r="AK262" s="755"/>
      <c r="AL262" s="755"/>
      <c r="AM262" s="755"/>
      <c r="AN262" s="755"/>
      <c r="AO262" s="755"/>
      <c r="AP262" s="755"/>
      <c r="AQ262" s="755"/>
      <c r="AR262" s="755"/>
      <c r="AS262" s="755"/>
      <c r="AT262" s="755"/>
      <c r="AU262" s="755"/>
      <c r="AV262" s="755"/>
    </row>
    <row r="263" spans="1:48">
      <c r="A263" s="758"/>
      <c r="B263" s="758"/>
      <c r="D263" s="550"/>
      <c r="E263" s="568" t="s">
        <v>512</v>
      </c>
      <c r="V263" s="755">
        <v>49646.6</v>
      </c>
      <c r="W263" s="755">
        <v>0</v>
      </c>
      <c r="X263" s="755">
        <v>36000</v>
      </c>
      <c r="Y263" s="755">
        <v>0</v>
      </c>
      <c r="Z263" s="755">
        <v>0</v>
      </c>
      <c r="AA263" s="755">
        <v>0</v>
      </c>
      <c r="AB263" s="755">
        <v>0</v>
      </c>
      <c r="AC263" s="755">
        <v>0</v>
      </c>
      <c r="AD263" s="755">
        <v>0</v>
      </c>
      <c r="AE263" s="755">
        <v>0</v>
      </c>
      <c r="AF263" s="755">
        <v>0</v>
      </c>
      <c r="AG263" s="755">
        <v>0</v>
      </c>
      <c r="AH263" s="755">
        <v>0</v>
      </c>
      <c r="AI263" s="755">
        <v>0</v>
      </c>
      <c r="AJ263" s="755">
        <v>0</v>
      </c>
      <c r="AK263" s="755">
        <v>0</v>
      </c>
      <c r="AL263" s="755">
        <v>0</v>
      </c>
      <c r="AM263" s="755">
        <v>0</v>
      </c>
      <c r="AN263" s="755">
        <v>0</v>
      </c>
      <c r="AO263" s="755">
        <v>0</v>
      </c>
      <c r="AP263" s="755">
        <v>0</v>
      </c>
      <c r="AQ263" s="755">
        <v>0</v>
      </c>
      <c r="AR263" s="755">
        <v>0</v>
      </c>
      <c r="AS263" s="755">
        <v>0</v>
      </c>
      <c r="AT263" s="755">
        <v>0</v>
      </c>
      <c r="AU263" s="755">
        <v>0</v>
      </c>
      <c r="AV263" s="755">
        <v>0</v>
      </c>
    </row>
    <row r="264" spans="1:48">
      <c r="A264" s="758"/>
      <c r="B264" s="758"/>
      <c r="D264" s="550"/>
      <c r="E264" s="568" t="s">
        <v>728</v>
      </c>
      <c r="V264" s="755">
        <v>11792.6</v>
      </c>
      <c r="W264" s="755">
        <v>65012.3</v>
      </c>
      <c r="X264" s="755">
        <v>1660.4</v>
      </c>
      <c r="Y264" s="755">
        <v>0</v>
      </c>
      <c r="Z264" s="755">
        <v>50202.8</v>
      </c>
      <c r="AA264" s="755">
        <v>13388.1</v>
      </c>
      <c r="AB264" s="755">
        <v>0</v>
      </c>
      <c r="AC264" s="755">
        <v>0</v>
      </c>
      <c r="AD264" s="755">
        <v>0</v>
      </c>
      <c r="AE264" s="755">
        <v>0</v>
      </c>
      <c r="AF264" s="755">
        <v>0</v>
      </c>
      <c r="AG264" s="755">
        <v>0</v>
      </c>
      <c r="AH264" s="755">
        <v>0</v>
      </c>
      <c r="AI264" s="755">
        <v>0</v>
      </c>
      <c r="AJ264" s="755">
        <v>0</v>
      </c>
      <c r="AK264" s="755">
        <v>0</v>
      </c>
      <c r="AL264" s="755">
        <v>0</v>
      </c>
      <c r="AM264" s="755">
        <v>0</v>
      </c>
      <c r="AN264" s="755">
        <v>0</v>
      </c>
      <c r="AO264" s="755">
        <v>0</v>
      </c>
      <c r="AP264" s="755">
        <v>0</v>
      </c>
      <c r="AQ264" s="755">
        <v>0</v>
      </c>
      <c r="AR264" s="755">
        <v>0</v>
      </c>
      <c r="AS264" s="755">
        <v>0</v>
      </c>
      <c r="AT264" s="755">
        <v>0</v>
      </c>
      <c r="AU264" s="755">
        <v>0</v>
      </c>
      <c r="AV264" s="755">
        <v>0</v>
      </c>
    </row>
    <row r="265" spans="1:48" ht="15.75">
      <c r="A265" s="758"/>
      <c r="B265" s="758"/>
      <c r="D265" s="550"/>
      <c r="E265" s="583" t="s">
        <v>12</v>
      </c>
      <c r="V265" s="611">
        <v>61439.199999999997</v>
      </c>
      <c r="W265" s="611">
        <v>65012.3</v>
      </c>
      <c r="X265" s="611">
        <v>37660.400000000001</v>
      </c>
      <c r="Y265" s="611">
        <v>0</v>
      </c>
      <c r="Z265" s="611">
        <v>50202.8</v>
      </c>
      <c r="AA265" s="611">
        <v>13388.1</v>
      </c>
      <c r="AB265" s="611">
        <v>0</v>
      </c>
      <c r="AC265" s="611">
        <v>0</v>
      </c>
      <c r="AD265" s="611">
        <v>0</v>
      </c>
      <c r="AE265" s="611">
        <v>0</v>
      </c>
      <c r="AF265" s="611">
        <v>0</v>
      </c>
      <c r="AG265" s="611">
        <v>0</v>
      </c>
      <c r="AH265" s="611">
        <v>0</v>
      </c>
      <c r="AI265" s="611">
        <v>0</v>
      </c>
      <c r="AJ265" s="611">
        <v>0</v>
      </c>
      <c r="AK265" s="611">
        <v>0</v>
      </c>
      <c r="AL265" s="611">
        <v>0</v>
      </c>
      <c r="AM265" s="611">
        <v>0</v>
      </c>
      <c r="AN265" s="611">
        <v>0</v>
      </c>
      <c r="AO265" s="611">
        <v>0</v>
      </c>
      <c r="AP265" s="611">
        <v>0</v>
      </c>
      <c r="AQ265" s="611">
        <v>0</v>
      </c>
      <c r="AR265" s="611">
        <v>0</v>
      </c>
      <c r="AS265" s="611">
        <v>0</v>
      </c>
      <c r="AT265" s="611">
        <v>0</v>
      </c>
      <c r="AU265" s="611">
        <v>0</v>
      </c>
      <c r="AV265" s="611">
        <v>0</v>
      </c>
    </row>
    <row r="266" spans="1:48" ht="15.75">
      <c r="A266" s="758"/>
      <c r="B266" s="758"/>
      <c r="D266" s="583" t="s">
        <v>731</v>
      </c>
      <c r="E266" s="568"/>
      <c r="V266" s="755"/>
      <c r="W266" s="755"/>
      <c r="X266" s="755"/>
      <c r="Y266" s="755"/>
      <c r="Z266" s="755"/>
      <c r="AA266" s="755"/>
      <c r="AB266" s="755"/>
      <c r="AC266" s="755"/>
      <c r="AD266" s="755"/>
      <c r="AE266" s="755"/>
      <c r="AF266" s="755"/>
      <c r="AG266" s="755"/>
      <c r="AH266" s="755"/>
      <c r="AI266" s="755"/>
      <c r="AJ266" s="755"/>
      <c r="AK266" s="755"/>
      <c r="AL266" s="755"/>
      <c r="AM266" s="755"/>
      <c r="AN266" s="755"/>
      <c r="AO266" s="755"/>
      <c r="AP266" s="755"/>
      <c r="AQ266" s="755"/>
      <c r="AR266" s="755"/>
      <c r="AS266" s="755"/>
      <c r="AT266" s="755"/>
      <c r="AU266" s="755"/>
      <c r="AV266" s="755"/>
    </row>
    <row r="267" spans="1:48">
      <c r="A267" s="758"/>
      <c r="B267" s="758"/>
      <c r="D267" s="568"/>
      <c r="E267" s="368" t="s">
        <v>512</v>
      </c>
      <c r="V267" s="755">
        <v>1539222.4000000004</v>
      </c>
      <c r="W267" s="755">
        <v>1347533.5000000002</v>
      </c>
      <c r="X267" s="755">
        <v>1402076.4</v>
      </c>
      <c r="Y267" s="755">
        <v>1461256.5999999999</v>
      </c>
      <c r="Z267" s="755">
        <v>1307822.4000000001</v>
      </c>
      <c r="AA267" s="755">
        <v>1164411.1000000001</v>
      </c>
      <c r="AB267" s="755">
        <v>998203.4</v>
      </c>
      <c r="AC267" s="755">
        <v>988185.10000000009</v>
      </c>
      <c r="AD267" s="755">
        <v>977575.90000000014</v>
      </c>
      <c r="AE267" s="755">
        <v>1001580.0289999999</v>
      </c>
      <c r="AF267" s="755">
        <v>989891.27602593857</v>
      </c>
      <c r="AG267" s="755">
        <v>910164.00744132709</v>
      </c>
      <c r="AH267" s="755">
        <v>897623.0994710658</v>
      </c>
      <c r="AI267" s="755">
        <v>876030.35321404762</v>
      </c>
      <c r="AJ267" s="755">
        <v>876579.55759474915</v>
      </c>
      <c r="AK267" s="755">
        <v>885355.21277978527</v>
      </c>
      <c r="AL267" s="755">
        <v>901668.27005991433</v>
      </c>
      <c r="AM267" s="755">
        <v>922011.81060637254</v>
      </c>
      <c r="AN267" s="755">
        <v>919136.65241432097</v>
      </c>
      <c r="AO267" s="755">
        <v>915055.40607683442</v>
      </c>
      <c r="AP267" s="755">
        <v>910716.30793020828</v>
      </c>
      <c r="AQ267" s="755">
        <v>908372.68492010597</v>
      </c>
      <c r="AR267" s="755">
        <v>907242.98684634024</v>
      </c>
      <c r="AS267" s="755">
        <v>903350.65548726614</v>
      </c>
      <c r="AT267" s="755">
        <v>899580.31529805355</v>
      </c>
      <c r="AU267" s="755">
        <v>895950.02565091394</v>
      </c>
      <c r="AV267" s="755">
        <v>892566.73429989477</v>
      </c>
    </row>
    <row r="268" spans="1:48">
      <c r="A268" s="758"/>
      <c r="B268" s="758"/>
      <c r="D268" s="568"/>
      <c r="E268" s="368" t="s">
        <v>728</v>
      </c>
      <c r="V268" s="755">
        <v>880604.20000000007</v>
      </c>
      <c r="W268" s="755">
        <v>716392.10000000009</v>
      </c>
      <c r="X268" s="755">
        <v>678556</v>
      </c>
      <c r="Y268" s="755">
        <v>837653.7</v>
      </c>
      <c r="Z268" s="755">
        <v>881940.99999999988</v>
      </c>
      <c r="AA268" s="755">
        <v>877833.60000000009</v>
      </c>
      <c r="AB268" s="755">
        <v>615606.20000000007</v>
      </c>
      <c r="AC268" s="755">
        <v>464172.19999999995</v>
      </c>
      <c r="AD268" s="755">
        <v>570202.30000000005</v>
      </c>
      <c r="AE268" s="755">
        <v>687659.58023863565</v>
      </c>
      <c r="AF268" s="755">
        <v>673963.37056904053</v>
      </c>
      <c r="AG268" s="755">
        <v>658682.90255867306</v>
      </c>
      <c r="AH268" s="755">
        <v>673437.63532082934</v>
      </c>
      <c r="AI268" s="755">
        <v>681585.81732233742</v>
      </c>
      <c r="AJ268" s="755">
        <v>662019.71264554816</v>
      </c>
      <c r="AK268" s="755">
        <v>623241.96911667509</v>
      </c>
      <c r="AL268" s="755">
        <v>575785.06160622369</v>
      </c>
      <c r="AM268" s="755">
        <v>532091.11156028428</v>
      </c>
      <c r="AN268" s="755">
        <v>529314.77107245987</v>
      </c>
      <c r="AO268" s="755">
        <v>535895.36260055867</v>
      </c>
      <c r="AP268" s="755">
        <v>541593.33515283035</v>
      </c>
      <c r="AQ268" s="755">
        <v>543936.75609257573</v>
      </c>
      <c r="AR268" s="755">
        <v>545062.92915715696</v>
      </c>
      <c r="AS268" s="755">
        <v>548955.17798116081</v>
      </c>
      <c r="AT268" s="755">
        <v>552725.44433348218</v>
      </c>
      <c r="AU268" s="755">
        <v>556355.66155606741</v>
      </c>
      <c r="AV268" s="755">
        <v>559738.88169925997</v>
      </c>
    </row>
    <row r="269" spans="1:48" ht="15.75">
      <c r="A269" s="758"/>
      <c r="B269" s="758"/>
      <c r="D269" s="568"/>
      <c r="E269" s="369" t="s">
        <v>12</v>
      </c>
      <c r="V269" s="611">
        <v>2419826.6000000006</v>
      </c>
      <c r="W269" s="611">
        <v>2063925.6000000003</v>
      </c>
      <c r="X269" s="611">
        <v>2080632.4</v>
      </c>
      <c r="Y269" s="611">
        <v>2298910.3000000003</v>
      </c>
      <c r="Z269" s="611">
        <v>2189763.4</v>
      </c>
      <c r="AA269" s="611">
        <v>2042244.7</v>
      </c>
      <c r="AB269" s="611">
        <v>1613809.6</v>
      </c>
      <c r="AC269" s="611">
        <v>1452357.3</v>
      </c>
      <c r="AD269" s="611">
        <v>1547778.2</v>
      </c>
      <c r="AE269" s="611">
        <v>1689239.6092386355</v>
      </c>
      <c r="AF269" s="611">
        <v>1663854.6465949791</v>
      </c>
      <c r="AG269" s="611">
        <v>1568846.9100000001</v>
      </c>
      <c r="AH269" s="611">
        <v>1571060.7347918951</v>
      </c>
      <c r="AI269" s="611">
        <v>1557616.1705363849</v>
      </c>
      <c r="AJ269" s="611">
        <v>1538599.2702402973</v>
      </c>
      <c r="AK269" s="611">
        <v>1508597.1818964602</v>
      </c>
      <c r="AL269" s="611">
        <v>1477453.331666138</v>
      </c>
      <c r="AM269" s="611">
        <v>1454102.9221666567</v>
      </c>
      <c r="AN269" s="611">
        <v>1448451.4234867808</v>
      </c>
      <c r="AO269" s="611">
        <v>1450950.768677393</v>
      </c>
      <c r="AP269" s="611">
        <v>1452309.6430830387</v>
      </c>
      <c r="AQ269" s="611">
        <v>1452309.4410126817</v>
      </c>
      <c r="AR269" s="611">
        <v>1452305.9160034973</v>
      </c>
      <c r="AS269" s="611">
        <v>1452305.833468427</v>
      </c>
      <c r="AT269" s="611">
        <v>1452305.7596315357</v>
      </c>
      <c r="AU269" s="611">
        <v>1452305.6872069812</v>
      </c>
      <c r="AV269" s="611">
        <v>1452305.6159991547</v>
      </c>
    </row>
    <row r="270" spans="1:48" ht="15.75">
      <c r="A270" s="758"/>
      <c r="B270" s="758"/>
      <c r="D270" s="583" t="s">
        <v>732</v>
      </c>
      <c r="E270" s="583"/>
      <c r="V270" s="755"/>
      <c r="W270" s="755"/>
      <c r="X270" s="755"/>
      <c r="Y270" s="755"/>
      <c r="Z270" s="755"/>
      <c r="AA270" s="755"/>
      <c r="AB270" s="755"/>
      <c r="AC270" s="755"/>
      <c r="AD270" s="755"/>
      <c r="AE270" s="755"/>
      <c r="AF270" s="755"/>
      <c r="AG270" s="755"/>
      <c r="AH270" s="755"/>
      <c r="AI270" s="755"/>
      <c r="AJ270" s="755"/>
      <c r="AK270" s="755"/>
      <c r="AL270" s="755"/>
      <c r="AM270" s="755"/>
      <c r="AN270" s="755"/>
      <c r="AO270" s="755"/>
      <c r="AP270" s="755"/>
      <c r="AQ270" s="755"/>
      <c r="AR270" s="755"/>
      <c r="AS270" s="755"/>
      <c r="AT270" s="755"/>
      <c r="AU270" s="755"/>
      <c r="AV270" s="755"/>
    </row>
    <row r="271" spans="1:48" ht="15.75">
      <c r="A271" s="758"/>
      <c r="B271" s="758"/>
      <c r="D271" s="583" t="s">
        <v>733</v>
      </c>
      <c r="E271" s="583"/>
      <c r="V271" s="755"/>
      <c r="W271" s="755"/>
      <c r="X271" s="755"/>
      <c r="Y271" s="755"/>
      <c r="Z271" s="755"/>
      <c r="AA271" s="755"/>
      <c r="AB271" s="755"/>
      <c r="AC271" s="755"/>
      <c r="AD271" s="755"/>
      <c r="AE271" s="755"/>
      <c r="AF271" s="755"/>
      <c r="AG271" s="755"/>
      <c r="AH271" s="755"/>
      <c r="AI271" s="755"/>
      <c r="AJ271" s="755"/>
      <c r="AK271" s="755"/>
      <c r="AL271" s="755"/>
      <c r="AM271" s="755"/>
      <c r="AN271" s="755"/>
      <c r="AO271" s="755"/>
      <c r="AP271" s="755"/>
      <c r="AQ271" s="755"/>
      <c r="AR271" s="755"/>
      <c r="AS271" s="755"/>
      <c r="AT271" s="755"/>
      <c r="AU271" s="755"/>
      <c r="AV271" s="755"/>
    </row>
    <row r="272" spans="1:48">
      <c r="A272" s="758"/>
      <c r="B272" s="758"/>
      <c r="D272" s="550"/>
      <c r="E272" s="568" t="s">
        <v>512</v>
      </c>
      <c r="V272" s="755">
        <v>0</v>
      </c>
      <c r="W272" s="755">
        <v>0</v>
      </c>
      <c r="X272" s="755">
        <v>0</v>
      </c>
      <c r="Y272" s="755">
        <v>0</v>
      </c>
      <c r="Z272" s="755">
        <v>0</v>
      </c>
      <c r="AA272" s="755">
        <v>0</v>
      </c>
      <c r="AB272" s="755">
        <v>0</v>
      </c>
      <c r="AC272" s="755">
        <v>0</v>
      </c>
      <c r="AD272" s="755">
        <v>0</v>
      </c>
      <c r="AE272" s="755">
        <v>0</v>
      </c>
      <c r="AF272" s="755">
        <v>0</v>
      </c>
      <c r="AG272" s="755">
        <v>0</v>
      </c>
      <c r="AH272" s="755">
        <v>0</v>
      </c>
      <c r="AI272" s="755">
        <v>0</v>
      </c>
      <c r="AJ272" s="755">
        <v>0</v>
      </c>
      <c r="AK272" s="755">
        <v>0</v>
      </c>
      <c r="AL272" s="755">
        <v>0</v>
      </c>
      <c r="AM272" s="755">
        <v>0</v>
      </c>
      <c r="AN272" s="755">
        <v>0</v>
      </c>
      <c r="AO272" s="755">
        <v>0</v>
      </c>
      <c r="AP272" s="755">
        <v>0</v>
      </c>
      <c r="AQ272" s="755">
        <v>0</v>
      </c>
      <c r="AR272" s="755">
        <v>0</v>
      </c>
      <c r="AS272" s="755">
        <v>0</v>
      </c>
      <c r="AT272" s="755">
        <v>0</v>
      </c>
      <c r="AU272" s="755">
        <v>0</v>
      </c>
      <c r="AV272" s="755">
        <v>0</v>
      </c>
    </row>
    <row r="273" spans="1:48">
      <c r="A273" s="758"/>
      <c r="B273" s="758"/>
      <c r="D273" s="550"/>
      <c r="E273" s="568" t="s">
        <v>728</v>
      </c>
      <c r="V273" s="755">
        <v>0</v>
      </c>
      <c r="W273" s="755">
        <v>0</v>
      </c>
      <c r="X273" s="755">
        <v>0</v>
      </c>
      <c r="Y273" s="755">
        <v>0</v>
      </c>
      <c r="Z273" s="755">
        <v>0</v>
      </c>
      <c r="AA273" s="755">
        <v>0</v>
      </c>
      <c r="AB273" s="755">
        <v>0</v>
      </c>
      <c r="AC273" s="755">
        <v>0</v>
      </c>
      <c r="AD273" s="755">
        <v>0</v>
      </c>
      <c r="AE273" s="755">
        <v>0</v>
      </c>
      <c r="AF273" s="755">
        <v>0</v>
      </c>
      <c r="AG273" s="755">
        <v>0</v>
      </c>
      <c r="AH273" s="755">
        <v>0</v>
      </c>
      <c r="AI273" s="755">
        <v>7303.9593462190605</v>
      </c>
      <c r="AJ273" s="755">
        <v>16000.407974390291</v>
      </c>
      <c r="AK273" s="755">
        <v>16000.442646637039</v>
      </c>
      <c r="AL273" s="755">
        <v>16000.483698850068</v>
      </c>
      <c r="AM273" s="755">
        <v>15999.461759191579</v>
      </c>
      <c r="AN273" s="755">
        <v>15999.464066538059</v>
      </c>
      <c r="AO273" s="755">
        <v>15999.490258284452</v>
      </c>
      <c r="AP273" s="755">
        <v>15999.481728825618</v>
      </c>
      <c r="AQ273" s="755">
        <v>15999.492589173951</v>
      </c>
      <c r="AR273" s="755">
        <v>15999.682042136519</v>
      </c>
      <c r="AS273" s="755">
        <v>15999.686478015348</v>
      </c>
      <c r="AT273" s="755">
        <v>15999.690446407219</v>
      </c>
      <c r="AU273" s="755">
        <v>15999.694338892499</v>
      </c>
      <c r="AV273" s="755">
        <v>15999.69816598428</v>
      </c>
    </row>
    <row r="274" spans="1:48" ht="15.75">
      <c r="A274" s="758"/>
      <c r="B274" s="758"/>
      <c r="D274" s="550"/>
      <c r="E274" s="583" t="s">
        <v>12</v>
      </c>
      <c r="V274" s="611">
        <v>0</v>
      </c>
      <c r="W274" s="611">
        <v>0</v>
      </c>
      <c r="X274" s="611">
        <v>0</v>
      </c>
      <c r="Y274" s="611">
        <v>0</v>
      </c>
      <c r="Z274" s="611">
        <v>0</v>
      </c>
      <c r="AA274" s="611">
        <v>0</v>
      </c>
      <c r="AB274" s="611">
        <v>0</v>
      </c>
      <c r="AC274" s="611">
        <v>0</v>
      </c>
      <c r="AD274" s="611">
        <v>0</v>
      </c>
      <c r="AE274" s="611">
        <v>0</v>
      </c>
      <c r="AF274" s="611">
        <v>0</v>
      </c>
      <c r="AG274" s="611">
        <v>0</v>
      </c>
      <c r="AH274" s="611">
        <v>0</v>
      </c>
      <c r="AI274" s="611">
        <v>7303.9593462190605</v>
      </c>
      <c r="AJ274" s="611">
        <v>16000.407974390291</v>
      </c>
      <c r="AK274" s="611">
        <v>16000.442646637039</v>
      </c>
      <c r="AL274" s="611">
        <v>16000.483698850068</v>
      </c>
      <c r="AM274" s="611">
        <v>15999.461759191579</v>
      </c>
      <c r="AN274" s="611">
        <v>15999.464066538059</v>
      </c>
      <c r="AO274" s="611">
        <v>15999.490258284452</v>
      </c>
      <c r="AP274" s="611">
        <v>15999.481728825618</v>
      </c>
      <c r="AQ274" s="611">
        <v>15999.492589173951</v>
      </c>
      <c r="AR274" s="611">
        <v>15999.682042136519</v>
      </c>
      <c r="AS274" s="611">
        <v>15999.686478015348</v>
      </c>
      <c r="AT274" s="611">
        <v>15999.690446407219</v>
      </c>
      <c r="AU274" s="611">
        <v>15999.694338892499</v>
      </c>
      <c r="AV274" s="611">
        <v>15999.69816598428</v>
      </c>
    </row>
    <row r="275" spans="1:48" ht="15.75">
      <c r="A275" s="758"/>
      <c r="B275" s="758"/>
      <c r="D275" s="583" t="s">
        <v>734</v>
      </c>
      <c r="E275" s="583"/>
      <c r="V275" s="755"/>
      <c r="W275" s="755"/>
      <c r="X275" s="755"/>
      <c r="Y275" s="755"/>
      <c r="Z275" s="755"/>
      <c r="AA275" s="755"/>
      <c r="AB275" s="755"/>
      <c r="AC275" s="755"/>
      <c r="AD275" s="755"/>
      <c r="AE275" s="755"/>
      <c r="AF275" s="755"/>
      <c r="AG275" s="755"/>
      <c r="AH275" s="755"/>
      <c r="AI275" s="755"/>
      <c r="AJ275" s="755"/>
      <c r="AK275" s="755"/>
      <c r="AL275" s="755"/>
      <c r="AM275" s="755"/>
      <c r="AN275" s="755"/>
      <c r="AO275" s="755"/>
      <c r="AP275" s="755"/>
      <c r="AQ275" s="755"/>
      <c r="AR275" s="755"/>
      <c r="AS275" s="755"/>
      <c r="AT275" s="755"/>
      <c r="AU275" s="755"/>
      <c r="AV275" s="755"/>
    </row>
    <row r="276" spans="1:48">
      <c r="A276" s="758"/>
      <c r="B276" s="758"/>
      <c r="D276" s="550"/>
      <c r="E276" s="568" t="s">
        <v>512</v>
      </c>
      <c r="V276" s="755">
        <v>0</v>
      </c>
      <c r="W276" s="755">
        <v>0</v>
      </c>
      <c r="X276" s="755">
        <v>0</v>
      </c>
      <c r="Y276" s="755">
        <v>0</v>
      </c>
      <c r="Z276" s="755">
        <v>0</v>
      </c>
      <c r="AA276" s="755">
        <v>0</v>
      </c>
      <c r="AB276" s="755">
        <v>0</v>
      </c>
      <c r="AC276" s="755">
        <v>0</v>
      </c>
      <c r="AD276" s="755">
        <v>0</v>
      </c>
      <c r="AE276" s="755">
        <v>0</v>
      </c>
      <c r="AF276" s="755">
        <v>0</v>
      </c>
      <c r="AG276" s="755">
        <v>0</v>
      </c>
      <c r="AH276" s="755">
        <v>0</v>
      </c>
      <c r="AI276" s="755">
        <v>0</v>
      </c>
      <c r="AJ276" s="755">
        <v>0</v>
      </c>
      <c r="AK276" s="755">
        <v>0</v>
      </c>
      <c r="AL276" s="755">
        <v>0</v>
      </c>
      <c r="AM276" s="755">
        <v>0</v>
      </c>
      <c r="AN276" s="755">
        <v>0</v>
      </c>
      <c r="AO276" s="755">
        <v>0</v>
      </c>
      <c r="AP276" s="755">
        <v>0</v>
      </c>
      <c r="AQ276" s="755">
        <v>0</v>
      </c>
      <c r="AR276" s="755">
        <v>0</v>
      </c>
      <c r="AS276" s="755">
        <v>0</v>
      </c>
      <c r="AT276" s="755">
        <v>0</v>
      </c>
      <c r="AU276" s="755">
        <v>0</v>
      </c>
      <c r="AV276" s="755">
        <v>0</v>
      </c>
    </row>
    <row r="277" spans="1:48">
      <c r="A277" s="758"/>
      <c r="B277" s="758"/>
      <c r="D277" s="550"/>
      <c r="E277" s="568" t="s">
        <v>728</v>
      </c>
      <c r="V277" s="755">
        <v>0</v>
      </c>
      <c r="W277" s="755">
        <v>0</v>
      </c>
      <c r="X277" s="755">
        <v>0</v>
      </c>
      <c r="Y277" s="755">
        <v>0</v>
      </c>
      <c r="Z277" s="755">
        <v>0</v>
      </c>
      <c r="AA277" s="755">
        <v>0</v>
      </c>
      <c r="AB277" s="755">
        <v>0</v>
      </c>
      <c r="AC277" s="755">
        <v>0</v>
      </c>
      <c r="AD277" s="755">
        <v>0</v>
      </c>
      <c r="AE277" s="755">
        <v>25109.857718028168</v>
      </c>
      <c r="AF277" s="755">
        <v>56553.800281971831</v>
      </c>
      <c r="AG277" s="755">
        <v>56199.999999999993</v>
      </c>
      <c r="AH277" s="755">
        <v>55346.101842022392</v>
      </c>
      <c r="AI277" s="755">
        <v>57245.397361572061</v>
      </c>
      <c r="AJ277" s="755">
        <v>56201.433010045832</v>
      </c>
      <c r="AK277" s="755">
        <v>56201.554796312565</v>
      </c>
      <c r="AL277" s="755">
        <v>56201.698992210855</v>
      </c>
      <c r="AM277" s="755">
        <v>56198.109429160402</v>
      </c>
      <c r="AN277" s="755">
        <v>56198.117533714976</v>
      </c>
      <c r="AO277" s="755">
        <v>56198.209532224129</v>
      </c>
      <c r="AP277" s="755">
        <v>56198.179572499968</v>
      </c>
      <c r="AQ277" s="755">
        <v>56198.217719473505</v>
      </c>
      <c r="AR277" s="755">
        <v>56198.883173004564</v>
      </c>
      <c r="AS277" s="755">
        <v>56198.898754028924</v>
      </c>
      <c r="AT277" s="755">
        <v>56198.912693005404</v>
      </c>
      <c r="AU277" s="755">
        <v>56198.926365359919</v>
      </c>
      <c r="AV277" s="755">
        <v>56198.939808019742</v>
      </c>
    </row>
    <row r="278" spans="1:48" ht="15.75">
      <c r="A278" s="758"/>
      <c r="B278" s="758"/>
      <c r="D278" s="550"/>
      <c r="E278" s="568" t="s">
        <v>12</v>
      </c>
      <c r="V278" s="611">
        <v>0</v>
      </c>
      <c r="W278" s="611">
        <v>0</v>
      </c>
      <c r="X278" s="611">
        <v>0</v>
      </c>
      <c r="Y278" s="611">
        <v>0</v>
      </c>
      <c r="Z278" s="611">
        <v>0</v>
      </c>
      <c r="AA278" s="611">
        <v>0</v>
      </c>
      <c r="AB278" s="611">
        <v>0</v>
      </c>
      <c r="AC278" s="611">
        <v>0</v>
      </c>
      <c r="AD278" s="611">
        <v>0</v>
      </c>
      <c r="AE278" s="611">
        <v>25109.857718028168</v>
      </c>
      <c r="AF278" s="611">
        <v>56553.800281971831</v>
      </c>
      <c r="AG278" s="611">
        <v>56199.999999999993</v>
      </c>
      <c r="AH278" s="611">
        <v>55346.101842022392</v>
      </c>
      <c r="AI278" s="611">
        <v>57245.397361572061</v>
      </c>
      <c r="AJ278" s="611">
        <v>56201.433010045832</v>
      </c>
      <c r="AK278" s="611">
        <v>56201.554796312565</v>
      </c>
      <c r="AL278" s="611">
        <v>56201.698992210855</v>
      </c>
      <c r="AM278" s="611">
        <v>56198.109429160402</v>
      </c>
      <c r="AN278" s="611">
        <v>56198.117533714976</v>
      </c>
      <c r="AO278" s="611">
        <v>56198.209532224129</v>
      </c>
      <c r="AP278" s="611">
        <v>56198.179572499968</v>
      </c>
      <c r="AQ278" s="611">
        <v>56198.217719473505</v>
      </c>
      <c r="AR278" s="611">
        <v>56198.883173004564</v>
      </c>
      <c r="AS278" s="611">
        <v>56198.898754028924</v>
      </c>
      <c r="AT278" s="611">
        <v>56198.912693005404</v>
      </c>
      <c r="AU278" s="611">
        <v>56198.926365359919</v>
      </c>
      <c r="AV278" s="611">
        <v>56198.939808019742</v>
      </c>
    </row>
    <row r="279" spans="1:48" ht="15.75">
      <c r="A279" s="758"/>
      <c r="B279" s="758"/>
      <c r="D279" s="583" t="s">
        <v>735</v>
      </c>
      <c r="E279" s="583"/>
      <c r="V279" s="755"/>
      <c r="W279" s="755"/>
      <c r="X279" s="755"/>
      <c r="Y279" s="755"/>
      <c r="Z279" s="755"/>
      <c r="AA279" s="755"/>
      <c r="AB279" s="755"/>
      <c r="AC279" s="755"/>
      <c r="AD279" s="755"/>
      <c r="AE279" s="755"/>
      <c r="AF279" s="755"/>
      <c r="AG279" s="755"/>
      <c r="AH279" s="755"/>
      <c r="AI279" s="755"/>
      <c r="AJ279" s="755"/>
      <c r="AK279" s="755"/>
      <c r="AL279" s="755"/>
      <c r="AM279" s="755"/>
      <c r="AN279" s="755"/>
      <c r="AO279" s="755"/>
      <c r="AP279" s="755"/>
      <c r="AQ279" s="755"/>
      <c r="AR279" s="755"/>
      <c r="AS279" s="755"/>
      <c r="AT279" s="755"/>
      <c r="AU279" s="755"/>
      <c r="AV279" s="755"/>
    </row>
    <row r="280" spans="1:48">
      <c r="A280" s="758"/>
      <c r="B280" s="758"/>
      <c r="D280" s="550"/>
      <c r="E280" s="568" t="s">
        <v>512</v>
      </c>
      <c r="V280" s="755">
        <v>0</v>
      </c>
      <c r="W280" s="755">
        <v>0</v>
      </c>
      <c r="X280" s="755">
        <v>0</v>
      </c>
      <c r="Y280" s="755">
        <v>0</v>
      </c>
      <c r="Z280" s="755">
        <v>0</v>
      </c>
      <c r="AA280" s="755">
        <v>0</v>
      </c>
      <c r="AB280" s="755">
        <v>0</v>
      </c>
      <c r="AC280" s="755">
        <v>0</v>
      </c>
      <c r="AD280" s="755">
        <v>0</v>
      </c>
      <c r="AE280" s="755">
        <v>0</v>
      </c>
      <c r="AF280" s="755">
        <v>0</v>
      </c>
      <c r="AG280" s="755">
        <v>0</v>
      </c>
      <c r="AH280" s="755">
        <v>0</v>
      </c>
      <c r="AI280" s="755">
        <v>0</v>
      </c>
      <c r="AJ280" s="755">
        <v>0</v>
      </c>
      <c r="AK280" s="755">
        <v>0</v>
      </c>
      <c r="AL280" s="755">
        <v>0</v>
      </c>
      <c r="AM280" s="755">
        <v>0</v>
      </c>
      <c r="AN280" s="755">
        <v>0</v>
      </c>
      <c r="AO280" s="755">
        <v>0</v>
      </c>
      <c r="AP280" s="755">
        <v>0</v>
      </c>
      <c r="AQ280" s="755">
        <v>0</v>
      </c>
      <c r="AR280" s="755">
        <v>0</v>
      </c>
      <c r="AS280" s="755">
        <v>0</v>
      </c>
      <c r="AT280" s="755">
        <v>0</v>
      </c>
      <c r="AU280" s="755">
        <v>0</v>
      </c>
      <c r="AV280" s="755">
        <v>0</v>
      </c>
    </row>
    <row r="281" spans="1:48">
      <c r="A281" s="758"/>
      <c r="B281" s="758"/>
      <c r="D281" s="550"/>
      <c r="E281" s="568" t="s">
        <v>728</v>
      </c>
      <c r="V281" s="755">
        <v>0</v>
      </c>
      <c r="W281" s="755">
        <v>0</v>
      </c>
      <c r="X281" s="755">
        <v>0</v>
      </c>
      <c r="Y281" s="755">
        <v>0</v>
      </c>
      <c r="Z281" s="755">
        <v>0</v>
      </c>
      <c r="AA281" s="755">
        <v>0</v>
      </c>
      <c r="AB281" s="755">
        <v>0</v>
      </c>
      <c r="AC281" s="755">
        <v>0</v>
      </c>
      <c r="AD281" s="755">
        <v>0</v>
      </c>
      <c r="AE281" s="755">
        <v>10723.07091161344</v>
      </c>
      <c r="AF281" s="755">
        <v>24377.634088386549</v>
      </c>
      <c r="AG281" s="755">
        <v>24953.09</v>
      </c>
      <c r="AH281" s="755">
        <v>25112.555106255702</v>
      </c>
      <c r="AI281" s="755">
        <v>25974.335101780911</v>
      </c>
      <c r="AJ281" s="755">
        <v>25500.650209184503</v>
      </c>
      <c r="AK281" s="755">
        <v>25500.705468077758</v>
      </c>
      <c r="AL281" s="755">
        <v>25500.770895042297</v>
      </c>
      <c r="AM281" s="755">
        <v>25499.142178711572</v>
      </c>
      <c r="AN281" s="755">
        <v>25499.145856045052</v>
      </c>
      <c r="AO281" s="755">
        <v>25499.187599140838</v>
      </c>
      <c r="AP281" s="755">
        <v>25499.174005315832</v>
      </c>
      <c r="AQ281" s="755">
        <v>25499.19131399598</v>
      </c>
      <c r="AR281" s="755">
        <v>25499.493254655077</v>
      </c>
      <c r="AS281" s="755">
        <v>25499.500324336968</v>
      </c>
      <c r="AT281" s="755">
        <v>25499.506648961531</v>
      </c>
      <c r="AU281" s="755">
        <v>25499.51285260994</v>
      </c>
      <c r="AV281" s="755">
        <v>25499.518952037422</v>
      </c>
    </row>
    <row r="282" spans="1:48" ht="15.75">
      <c r="A282" s="758"/>
      <c r="B282" s="758"/>
      <c r="D282" s="550"/>
      <c r="E282" s="583" t="s">
        <v>12</v>
      </c>
      <c r="V282" s="611">
        <v>0</v>
      </c>
      <c r="W282" s="611">
        <v>0</v>
      </c>
      <c r="X282" s="611">
        <v>0</v>
      </c>
      <c r="Y282" s="611">
        <v>0</v>
      </c>
      <c r="Z282" s="611">
        <v>0</v>
      </c>
      <c r="AA282" s="611">
        <v>0</v>
      </c>
      <c r="AB282" s="611">
        <v>0</v>
      </c>
      <c r="AC282" s="611">
        <v>0</v>
      </c>
      <c r="AD282" s="611">
        <v>0</v>
      </c>
      <c r="AE282" s="611">
        <v>10723.07091161344</v>
      </c>
      <c r="AF282" s="611">
        <v>24377.634088386549</v>
      </c>
      <c r="AG282" s="611">
        <v>24953.09</v>
      </c>
      <c r="AH282" s="611">
        <v>25112.555106255702</v>
      </c>
      <c r="AI282" s="611">
        <v>25974.335101780911</v>
      </c>
      <c r="AJ282" s="611">
        <v>25500.650209184503</v>
      </c>
      <c r="AK282" s="611">
        <v>25500.705468077758</v>
      </c>
      <c r="AL282" s="611">
        <v>25500.770895042297</v>
      </c>
      <c r="AM282" s="611">
        <v>25499.142178711572</v>
      </c>
      <c r="AN282" s="611">
        <v>25499.145856045052</v>
      </c>
      <c r="AO282" s="611">
        <v>25499.187599140838</v>
      </c>
      <c r="AP282" s="611">
        <v>25499.174005315832</v>
      </c>
      <c r="AQ282" s="611">
        <v>25499.19131399598</v>
      </c>
      <c r="AR282" s="611">
        <v>25499.493254655077</v>
      </c>
      <c r="AS282" s="611">
        <v>25499.500324336968</v>
      </c>
      <c r="AT282" s="611">
        <v>25499.506648961531</v>
      </c>
      <c r="AU282" s="611">
        <v>25499.51285260994</v>
      </c>
      <c r="AV282" s="611">
        <v>25499.518952037422</v>
      </c>
    </row>
    <row r="283" spans="1:48" ht="15.75">
      <c r="A283" s="758"/>
      <c r="B283" s="758"/>
      <c r="D283" s="583" t="s">
        <v>736</v>
      </c>
      <c r="E283" s="583"/>
      <c r="H283" s="527"/>
      <c r="I283" s="527"/>
      <c r="J283" s="527"/>
      <c r="K283" s="527"/>
      <c r="L283" s="527"/>
      <c r="M283" s="527"/>
      <c r="N283" s="527"/>
      <c r="O283" s="527"/>
      <c r="P283" s="527"/>
      <c r="Q283" s="527"/>
      <c r="R283" s="527"/>
      <c r="S283" s="527"/>
      <c r="T283" s="527"/>
      <c r="U283" s="527"/>
      <c r="V283" s="755">
        <v>0</v>
      </c>
      <c r="W283" s="755">
        <v>0</v>
      </c>
      <c r="X283" s="755">
        <v>0</v>
      </c>
      <c r="Y283" s="755">
        <v>0</v>
      </c>
      <c r="Z283" s="755">
        <v>0</v>
      </c>
      <c r="AA283" s="755">
        <v>0</v>
      </c>
      <c r="AB283" s="755">
        <v>0</v>
      </c>
      <c r="AC283" s="755">
        <v>0</v>
      </c>
      <c r="AD283" s="755">
        <v>0</v>
      </c>
      <c r="AE283" s="755">
        <v>0</v>
      </c>
      <c r="AF283" s="755">
        <v>0</v>
      </c>
      <c r="AG283" s="755">
        <v>0</v>
      </c>
      <c r="AH283" s="755">
        <v>0</v>
      </c>
      <c r="AI283" s="755">
        <v>0</v>
      </c>
      <c r="AJ283" s="755">
        <v>0</v>
      </c>
      <c r="AK283" s="755">
        <v>0</v>
      </c>
      <c r="AL283" s="755">
        <v>0</v>
      </c>
      <c r="AM283" s="755">
        <v>0</v>
      </c>
      <c r="AN283" s="755">
        <v>0</v>
      </c>
      <c r="AO283" s="755">
        <v>0</v>
      </c>
      <c r="AP283" s="755">
        <v>0</v>
      </c>
      <c r="AQ283" s="755">
        <v>0</v>
      </c>
      <c r="AR283" s="755">
        <v>0</v>
      </c>
      <c r="AS283" s="755">
        <v>0</v>
      </c>
      <c r="AT283" s="755">
        <v>0</v>
      </c>
      <c r="AU283" s="755">
        <v>0</v>
      </c>
      <c r="AV283" s="755">
        <v>0</v>
      </c>
    </row>
    <row r="284" spans="1:48">
      <c r="A284" s="758"/>
      <c r="B284" s="758"/>
      <c r="D284" s="550"/>
      <c r="E284" s="568" t="s">
        <v>512</v>
      </c>
      <c r="H284" s="527"/>
      <c r="I284" s="527"/>
      <c r="J284" s="527"/>
      <c r="K284" s="527"/>
      <c r="L284" s="527"/>
      <c r="M284" s="527"/>
      <c r="N284" s="527"/>
      <c r="O284" s="527"/>
      <c r="P284" s="527"/>
      <c r="Q284" s="527"/>
      <c r="R284" s="527"/>
      <c r="S284" s="527"/>
      <c r="T284" s="527"/>
      <c r="U284" s="527"/>
      <c r="V284" s="755"/>
      <c r="W284" s="755"/>
      <c r="X284" s="755"/>
      <c r="Y284" s="755"/>
      <c r="Z284" s="755"/>
      <c r="AA284" s="755"/>
      <c r="AB284" s="755"/>
      <c r="AC284" s="755"/>
      <c r="AD284" s="755"/>
      <c r="AE284" s="755"/>
      <c r="AF284" s="755"/>
      <c r="AG284" s="755"/>
      <c r="AH284" s="755"/>
      <c r="AI284" s="755"/>
      <c r="AJ284" s="755"/>
      <c r="AK284" s="755"/>
      <c r="AL284" s="755"/>
      <c r="AM284" s="755"/>
      <c r="AN284" s="755"/>
      <c r="AO284" s="755"/>
      <c r="AP284" s="755"/>
      <c r="AQ284" s="755"/>
      <c r="AR284" s="755"/>
      <c r="AS284" s="755"/>
      <c r="AT284" s="755"/>
      <c r="AU284" s="755"/>
      <c r="AV284" s="755"/>
    </row>
    <row r="285" spans="1:48">
      <c r="A285" s="758"/>
      <c r="B285" s="758"/>
      <c r="D285" s="550"/>
      <c r="E285" s="568" t="s">
        <v>728</v>
      </c>
      <c r="H285" s="527"/>
      <c r="I285" s="527"/>
      <c r="J285" s="527"/>
      <c r="K285" s="527"/>
      <c r="L285" s="527"/>
      <c r="M285" s="527"/>
      <c r="N285" s="527"/>
      <c r="O285" s="527"/>
      <c r="P285" s="527"/>
      <c r="Q285" s="527"/>
      <c r="R285" s="527"/>
      <c r="S285" s="527"/>
      <c r="T285" s="527"/>
      <c r="U285" s="527"/>
      <c r="V285" s="755">
        <v>20000.000000000004</v>
      </c>
      <c r="W285" s="755">
        <v>25000</v>
      </c>
      <c r="X285" s="755">
        <v>35000</v>
      </c>
      <c r="Y285" s="755">
        <v>56437.000000000007</v>
      </c>
      <c r="Z285" s="755">
        <v>73124.900000000009</v>
      </c>
      <c r="AA285" s="755">
        <v>114244.1</v>
      </c>
      <c r="AB285" s="755">
        <v>144626</v>
      </c>
      <c r="AC285" s="755">
        <v>156507</v>
      </c>
      <c r="AD285" s="755">
        <v>156603.9</v>
      </c>
      <c r="AE285" s="755">
        <v>139329.46213172271</v>
      </c>
      <c r="AF285" s="755">
        <v>100629.53786827726</v>
      </c>
      <c r="AG285" s="755">
        <v>99999.999999999985</v>
      </c>
      <c r="AH285" s="755">
        <v>98480.608259826316</v>
      </c>
      <c r="AI285" s="755">
        <v>101860.13765404285</v>
      </c>
      <c r="AJ285" s="755">
        <v>113698.23856608162</v>
      </c>
      <c r="AK285" s="755">
        <v>143700.11519251292</v>
      </c>
      <c r="AL285" s="755">
        <v>174843.71474775914</v>
      </c>
      <c r="AM285" s="755">
        <v>198200.36446627986</v>
      </c>
      <c r="AN285" s="755">
        <v>203851.84905692132</v>
      </c>
      <c r="AO285" s="755">
        <v>201352.34393295791</v>
      </c>
      <c r="AP285" s="755">
        <v>199993.52161032011</v>
      </c>
      <c r="AQ285" s="755">
        <v>199993.65736467432</v>
      </c>
      <c r="AR285" s="755">
        <v>199996.02552670654</v>
      </c>
      <c r="AS285" s="755">
        <v>199996.0809751919</v>
      </c>
      <c r="AT285" s="755">
        <v>199996.13058009039</v>
      </c>
      <c r="AU285" s="755">
        <v>199996.17923615631</v>
      </c>
      <c r="AV285" s="755">
        <v>199996.22707480329</v>
      </c>
    </row>
    <row r="286" spans="1:48" ht="15.75">
      <c r="A286" s="758"/>
      <c r="B286" s="758"/>
      <c r="D286" s="550"/>
      <c r="E286" s="568" t="s">
        <v>12</v>
      </c>
      <c r="V286" s="611">
        <v>20000.000000000004</v>
      </c>
      <c r="W286" s="611">
        <v>25000</v>
      </c>
      <c r="X286" s="611">
        <v>35000</v>
      </c>
      <c r="Y286" s="611">
        <v>56437.000000000007</v>
      </c>
      <c r="Z286" s="611">
        <v>73124.900000000009</v>
      </c>
      <c r="AA286" s="611">
        <v>114244.1</v>
      </c>
      <c r="AB286" s="611">
        <v>144626</v>
      </c>
      <c r="AC286" s="611">
        <v>156507</v>
      </c>
      <c r="AD286" s="611">
        <v>156603.9</v>
      </c>
      <c r="AE286" s="611">
        <v>139329.46213172271</v>
      </c>
      <c r="AF286" s="611">
        <v>100629.53786827726</v>
      </c>
      <c r="AG286" s="611">
        <v>99999.999999999985</v>
      </c>
      <c r="AH286" s="611">
        <v>98480.608259826316</v>
      </c>
      <c r="AI286" s="611">
        <v>101860.13765404285</v>
      </c>
      <c r="AJ286" s="611">
        <v>113698.23856608162</v>
      </c>
      <c r="AK286" s="611">
        <v>143700.11519251292</v>
      </c>
      <c r="AL286" s="611">
        <v>174843.71474775914</v>
      </c>
      <c r="AM286" s="611">
        <v>198200.36446627986</v>
      </c>
      <c r="AN286" s="611">
        <v>203851.84905692132</v>
      </c>
      <c r="AO286" s="611">
        <v>201352.34393295791</v>
      </c>
      <c r="AP286" s="611">
        <v>199993.52161032011</v>
      </c>
      <c r="AQ286" s="611">
        <v>199993.65736467432</v>
      </c>
      <c r="AR286" s="611">
        <v>199996.02552670654</v>
      </c>
      <c r="AS286" s="611">
        <v>199996.0809751919</v>
      </c>
      <c r="AT286" s="611">
        <v>199996.13058009039</v>
      </c>
      <c r="AU286" s="611">
        <v>199996.17923615631</v>
      </c>
      <c r="AV286" s="611">
        <v>199996.22707480329</v>
      </c>
    </row>
    <row r="287" spans="1:48" ht="15.75">
      <c r="A287" s="758"/>
      <c r="B287" s="758"/>
      <c r="D287" s="583" t="s">
        <v>737</v>
      </c>
      <c r="E287" s="583"/>
      <c r="V287" s="755"/>
      <c r="W287" s="755"/>
      <c r="X287" s="755"/>
      <c r="Y287" s="755"/>
      <c r="Z287" s="755"/>
      <c r="AA287" s="755"/>
      <c r="AB287" s="755"/>
      <c r="AC287" s="755"/>
      <c r="AD287" s="755"/>
      <c r="AE287" s="755"/>
      <c r="AF287" s="755"/>
      <c r="AG287" s="755"/>
      <c r="AH287" s="755"/>
      <c r="AI287" s="755"/>
      <c r="AJ287" s="755"/>
      <c r="AK287" s="755"/>
      <c r="AL287" s="755"/>
      <c r="AM287" s="755"/>
      <c r="AN287" s="755"/>
      <c r="AO287" s="755"/>
      <c r="AP287" s="755"/>
      <c r="AQ287" s="755"/>
      <c r="AR287" s="755"/>
      <c r="AS287" s="755"/>
      <c r="AT287" s="755"/>
      <c r="AU287" s="755"/>
      <c r="AV287" s="755"/>
    </row>
    <row r="288" spans="1:48">
      <c r="A288" s="758"/>
      <c r="B288" s="758"/>
      <c r="D288" s="550"/>
      <c r="E288" s="568" t="s">
        <v>512</v>
      </c>
      <c r="V288" s="755">
        <v>0</v>
      </c>
      <c r="W288" s="755">
        <v>0</v>
      </c>
      <c r="X288" s="755">
        <v>0</v>
      </c>
      <c r="Y288" s="755">
        <v>0</v>
      </c>
      <c r="Z288" s="755">
        <v>0</v>
      </c>
      <c r="AA288" s="755">
        <v>0</v>
      </c>
      <c r="AB288" s="755">
        <v>0</v>
      </c>
      <c r="AC288" s="755">
        <v>0</v>
      </c>
      <c r="AD288" s="755">
        <v>0</v>
      </c>
      <c r="AE288" s="755">
        <v>0</v>
      </c>
      <c r="AF288" s="755">
        <v>0</v>
      </c>
      <c r="AG288" s="755">
        <v>0</v>
      </c>
      <c r="AH288" s="755">
        <v>0</v>
      </c>
      <c r="AI288" s="755">
        <v>0</v>
      </c>
      <c r="AJ288" s="755">
        <v>0</v>
      </c>
      <c r="AK288" s="755">
        <v>0</v>
      </c>
      <c r="AL288" s="755">
        <v>0</v>
      </c>
      <c r="AM288" s="755">
        <v>0</v>
      </c>
      <c r="AN288" s="755">
        <v>0</v>
      </c>
      <c r="AO288" s="755">
        <v>0</v>
      </c>
      <c r="AP288" s="755">
        <v>0</v>
      </c>
      <c r="AQ288" s="755">
        <v>0</v>
      </c>
      <c r="AR288" s="755">
        <v>0</v>
      </c>
      <c r="AS288" s="755">
        <v>0</v>
      </c>
      <c r="AT288" s="755">
        <v>0</v>
      </c>
      <c r="AU288" s="755">
        <v>0</v>
      </c>
      <c r="AV288" s="755">
        <v>0</v>
      </c>
    </row>
    <row r="289" spans="1:48">
      <c r="A289" s="758"/>
      <c r="B289" s="758"/>
      <c r="D289" s="550"/>
      <c r="E289" s="568" t="s">
        <v>728</v>
      </c>
      <c r="V289" s="755">
        <v>20000.000000000004</v>
      </c>
      <c r="W289" s="755">
        <v>25000</v>
      </c>
      <c r="X289" s="755">
        <v>35000</v>
      </c>
      <c r="Y289" s="755">
        <v>56437.000000000007</v>
      </c>
      <c r="Z289" s="755">
        <v>73124.900000000009</v>
      </c>
      <c r="AA289" s="755">
        <v>114244.1</v>
      </c>
      <c r="AB289" s="755">
        <v>144626</v>
      </c>
      <c r="AC289" s="755">
        <v>156507</v>
      </c>
      <c r="AD289" s="755">
        <v>156603.9</v>
      </c>
      <c r="AE289" s="755">
        <v>175162.39076136431</v>
      </c>
      <c r="AF289" s="755">
        <v>181560.97223863564</v>
      </c>
      <c r="AG289" s="755">
        <v>181153.08999999997</v>
      </c>
      <c r="AH289" s="755">
        <v>178939.26520810439</v>
      </c>
      <c r="AI289" s="755">
        <v>192383.82946361488</v>
      </c>
      <c r="AJ289" s="755">
        <v>211400.72975970226</v>
      </c>
      <c r="AK289" s="755">
        <v>241402.81810354028</v>
      </c>
      <c r="AL289" s="755">
        <v>272546.66833386233</v>
      </c>
      <c r="AM289" s="755">
        <v>295897.07783334341</v>
      </c>
      <c r="AN289" s="755">
        <v>301548.57651321939</v>
      </c>
      <c r="AO289" s="755">
        <v>299049.23132260732</v>
      </c>
      <c r="AP289" s="755">
        <v>297690.35691696149</v>
      </c>
      <c r="AQ289" s="755">
        <v>297690.55898731772</v>
      </c>
      <c r="AR289" s="755">
        <v>297694.08399650268</v>
      </c>
      <c r="AS289" s="755">
        <v>297694.16653157317</v>
      </c>
      <c r="AT289" s="755">
        <v>297694.24036846455</v>
      </c>
      <c r="AU289" s="755">
        <v>297694.31279301865</v>
      </c>
      <c r="AV289" s="755">
        <v>297694.38400084473</v>
      </c>
    </row>
    <row r="290" spans="1:48" ht="15.75">
      <c r="A290" s="758"/>
      <c r="B290" s="758"/>
      <c r="D290" s="550"/>
      <c r="E290" s="583" t="s">
        <v>12</v>
      </c>
      <c r="V290" s="611">
        <v>20000.000000000004</v>
      </c>
      <c r="W290" s="611">
        <v>25000</v>
      </c>
      <c r="X290" s="611">
        <v>35000</v>
      </c>
      <c r="Y290" s="611">
        <v>56437.000000000007</v>
      </c>
      <c r="Z290" s="611">
        <v>73124.900000000009</v>
      </c>
      <c r="AA290" s="611">
        <v>114244.1</v>
      </c>
      <c r="AB290" s="611">
        <v>144626</v>
      </c>
      <c r="AC290" s="611">
        <v>156507</v>
      </c>
      <c r="AD290" s="611">
        <v>156603.9</v>
      </c>
      <c r="AE290" s="611">
        <v>175162.39076136431</v>
      </c>
      <c r="AF290" s="611">
        <v>181560.97223863564</v>
      </c>
      <c r="AG290" s="611">
        <v>181153.08999999997</v>
      </c>
      <c r="AH290" s="611">
        <v>178939.26520810439</v>
      </c>
      <c r="AI290" s="611">
        <v>192383.82946361488</v>
      </c>
      <c r="AJ290" s="611">
        <v>211400.72975970226</v>
      </c>
      <c r="AK290" s="611">
        <v>241402.81810354028</v>
      </c>
      <c r="AL290" s="611">
        <v>272546.66833386233</v>
      </c>
      <c r="AM290" s="611">
        <v>295897.07783334341</v>
      </c>
      <c r="AN290" s="611">
        <v>301548.57651321939</v>
      </c>
      <c r="AO290" s="611">
        <v>299049.23132260732</v>
      </c>
      <c r="AP290" s="611">
        <v>297690.35691696149</v>
      </c>
      <c r="AQ290" s="611">
        <v>297690.55898731772</v>
      </c>
      <c r="AR290" s="611">
        <v>297694.08399650268</v>
      </c>
      <c r="AS290" s="611">
        <v>297694.16653157317</v>
      </c>
      <c r="AT290" s="611">
        <v>297694.24036846455</v>
      </c>
      <c r="AU290" s="611">
        <v>297694.31279301865</v>
      </c>
      <c r="AV290" s="611">
        <v>297694.38400084473</v>
      </c>
    </row>
    <row r="291" spans="1:48" ht="15.75">
      <c r="A291" s="758"/>
      <c r="D291" s="583" t="s">
        <v>738</v>
      </c>
      <c r="E291" s="583"/>
      <c r="V291" s="755"/>
      <c r="W291" s="755"/>
      <c r="X291" s="755"/>
      <c r="Y291" s="755"/>
      <c r="Z291" s="755"/>
      <c r="AA291" s="755"/>
      <c r="AB291" s="755"/>
      <c r="AC291" s="755"/>
      <c r="AD291" s="755"/>
      <c r="AE291" s="755"/>
      <c r="AF291" s="755"/>
      <c r="AG291" s="755"/>
      <c r="AH291" s="755"/>
      <c r="AI291" s="755"/>
      <c r="AJ291" s="755"/>
      <c r="AK291" s="755"/>
      <c r="AL291" s="755"/>
      <c r="AM291" s="755"/>
      <c r="AN291" s="755"/>
      <c r="AO291" s="755"/>
      <c r="AP291" s="755"/>
      <c r="AQ291" s="755"/>
      <c r="AR291" s="755"/>
      <c r="AS291" s="755"/>
      <c r="AT291" s="755"/>
      <c r="AU291" s="755"/>
      <c r="AV291" s="755"/>
    </row>
    <row r="292" spans="1:48">
      <c r="A292" s="758"/>
      <c r="B292" s="577"/>
      <c r="D292" s="550"/>
      <c r="E292" s="568" t="s">
        <v>512</v>
      </c>
      <c r="V292" s="755">
        <v>1539222.4000000004</v>
      </c>
      <c r="W292" s="755">
        <v>1347533.5000000002</v>
      </c>
      <c r="X292" s="755">
        <v>1402076.4</v>
      </c>
      <c r="Y292" s="755">
        <v>1461256.5999999999</v>
      </c>
      <c r="Z292" s="755">
        <v>1307822.4000000001</v>
      </c>
      <c r="AA292" s="755">
        <v>1164411.1000000001</v>
      </c>
      <c r="AB292" s="755">
        <v>998203.4</v>
      </c>
      <c r="AC292" s="755">
        <v>988185.10000000009</v>
      </c>
      <c r="AD292" s="755">
        <v>977575.90000000014</v>
      </c>
      <c r="AE292" s="755">
        <v>1001580.0289999999</v>
      </c>
      <c r="AF292" s="755">
        <v>989891.27602593857</v>
      </c>
      <c r="AG292" s="755">
        <v>910164.00744132709</v>
      </c>
      <c r="AH292" s="755">
        <v>897623.0994710658</v>
      </c>
      <c r="AI292" s="755">
        <v>876030.35321404762</v>
      </c>
      <c r="AJ292" s="755">
        <v>876579.55759474915</v>
      </c>
      <c r="AK292" s="755">
        <v>885355.21277978527</v>
      </c>
      <c r="AL292" s="755">
        <v>901668.27005991433</v>
      </c>
      <c r="AM292" s="755">
        <v>922011.81060637254</v>
      </c>
      <c r="AN292" s="755">
        <v>919136.65241432097</v>
      </c>
      <c r="AO292" s="755">
        <v>915055.40607683442</v>
      </c>
      <c r="AP292" s="755">
        <v>910716.30793020828</v>
      </c>
      <c r="AQ292" s="755">
        <v>908372.68492010597</v>
      </c>
      <c r="AR292" s="755">
        <v>907242.98684634024</v>
      </c>
      <c r="AS292" s="755">
        <v>903350.65548726614</v>
      </c>
      <c r="AT292" s="755">
        <v>899580.31529805355</v>
      </c>
      <c r="AU292" s="755">
        <v>895950.02565091394</v>
      </c>
      <c r="AV292" s="755">
        <v>892566.73429989477</v>
      </c>
    </row>
    <row r="293" spans="1:48">
      <c r="A293" s="758"/>
      <c r="D293" s="550"/>
      <c r="E293" s="568" t="s">
        <v>728</v>
      </c>
      <c r="V293" s="755">
        <v>900604.20000000007</v>
      </c>
      <c r="W293" s="755">
        <v>741392.10000000009</v>
      </c>
      <c r="X293" s="755">
        <v>713556</v>
      </c>
      <c r="Y293" s="755">
        <v>894090.7</v>
      </c>
      <c r="Z293" s="755">
        <v>955065.89999999991</v>
      </c>
      <c r="AA293" s="755">
        <v>992077.70000000007</v>
      </c>
      <c r="AB293" s="755">
        <v>760232.20000000007</v>
      </c>
      <c r="AC293" s="755">
        <v>620679.19999999995</v>
      </c>
      <c r="AD293" s="755">
        <v>726806.20000000007</v>
      </c>
      <c r="AE293" s="755">
        <v>862821.9709999999</v>
      </c>
      <c r="AF293" s="755">
        <v>855524.34280767618</v>
      </c>
      <c r="AG293" s="755">
        <v>839835.99255867302</v>
      </c>
      <c r="AH293" s="755">
        <v>852376.90052893374</v>
      </c>
      <c r="AI293" s="755">
        <v>873969.64678595227</v>
      </c>
      <c r="AJ293" s="755">
        <v>873420.44240525039</v>
      </c>
      <c r="AK293" s="755">
        <v>864644.78722021542</v>
      </c>
      <c r="AL293" s="755">
        <v>848331.72994008602</v>
      </c>
      <c r="AM293" s="755">
        <v>827988.18939362769</v>
      </c>
      <c r="AN293" s="755">
        <v>830863.34758567926</v>
      </c>
      <c r="AO293" s="755">
        <v>834944.59392316593</v>
      </c>
      <c r="AP293" s="755">
        <v>839283.69206979184</v>
      </c>
      <c r="AQ293" s="755">
        <v>841627.31507989345</v>
      </c>
      <c r="AR293" s="755">
        <v>842757.01315365965</v>
      </c>
      <c r="AS293" s="755">
        <v>846649.34451273398</v>
      </c>
      <c r="AT293" s="755">
        <v>850419.6847019468</v>
      </c>
      <c r="AU293" s="755">
        <v>854049.97434908606</v>
      </c>
      <c r="AV293" s="755">
        <v>857433.26570010465</v>
      </c>
    </row>
    <row r="294" spans="1:48" ht="15.75">
      <c r="A294" s="758"/>
      <c r="D294" s="550"/>
      <c r="E294" s="583" t="s">
        <v>12</v>
      </c>
      <c r="V294" s="611">
        <v>2439826.6000000006</v>
      </c>
      <c r="W294" s="611">
        <v>2088925.6000000003</v>
      </c>
      <c r="X294" s="611">
        <v>2115632.4</v>
      </c>
      <c r="Y294" s="611">
        <v>2355347.2999999998</v>
      </c>
      <c r="Z294" s="611">
        <v>2262888.2999999998</v>
      </c>
      <c r="AA294" s="611">
        <v>2156488.8000000003</v>
      </c>
      <c r="AB294" s="611">
        <v>1758435.6</v>
      </c>
      <c r="AC294" s="611">
        <v>1608864.3</v>
      </c>
      <c r="AD294" s="611">
        <v>1704382.1</v>
      </c>
      <c r="AE294" s="611">
        <v>1864401.9999999998</v>
      </c>
      <c r="AF294" s="611">
        <v>1845415.6188336147</v>
      </c>
      <c r="AG294" s="611">
        <v>1750000</v>
      </c>
      <c r="AH294" s="611">
        <v>1749999.9999999995</v>
      </c>
      <c r="AI294" s="611">
        <v>1750000</v>
      </c>
      <c r="AJ294" s="611">
        <v>1749999.9999999995</v>
      </c>
      <c r="AK294" s="611">
        <v>1750000.0000000007</v>
      </c>
      <c r="AL294" s="611">
        <v>1750000.0000000005</v>
      </c>
      <c r="AM294" s="611">
        <v>1750000.0000000002</v>
      </c>
      <c r="AN294" s="611">
        <v>1750000.0000000002</v>
      </c>
      <c r="AO294" s="611">
        <v>1750000.0000000005</v>
      </c>
      <c r="AP294" s="611">
        <v>1750000</v>
      </c>
      <c r="AQ294" s="611">
        <v>1749999.9999999995</v>
      </c>
      <c r="AR294" s="611">
        <v>1750000</v>
      </c>
      <c r="AS294" s="611">
        <v>1750000</v>
      </c>
      <c r="AT294" s="611">
        <v>1750000.0000000005</v>
      </c>
      <c r="AU294" s="611">
        <v>1750000</v>
      </c>
      <c r="AV294" s="611">
        <v>1749999.9999999995</v>
      </c>
    </row>
    <row r="296" spans="1:48">
      <c r="A296" s="758"/>
    </row>
    <row r="297" spans="1:48">
      <c r="A297" s="758"/>
      <c r="B297" s="577">
        <v>0</v>
      </c>
      <c r="D297" s="2" t="s">
        <v>57</v>
      </c>
      <c r="V297" s="755">
        <v>0</v>
      </c>
      <c r="W297" s="755">
        <v>0</v>
      </c>
      <c r="X297" s="755">
        <v>0</v>
      </c>
      <c r="Y297" s="755">
        <v>0</v>
      </c>
      <c r="Z297" s="755">
        <v>0</v>
      </c>
      <c r="AA297" s="755">
        <v>0</v>
      </c>
      <c r="AB297" s="755">
        <v>0</v>
      </c>
      <c r="AC297" s="755">
        <v>0</v>
      </c>
      <c r="AD297" s="765"/>
      <c r="AE297" s="755">
        <v>0</v>
      </c>
      <c r="AF297" s="755">
        <v>126853.08116638497</v>
      </c>
      <c r="AG297" s="755">
        <v>0</v>
      </c>
      <c r="AH297" s="755">
        <v>0</v>
      </c>
      <c r="AI297" s="755">
        <v>0</v>
      </c>
      <c r="AJ297" s="755">
        <v>0</v>
      </c>
      <c r="AK297" s="755">
        <v>0</v>
      </c>
      <c r="AL297" s="755">
        <v>0</v>
      </c>
      <c r="AM297" s="755">
        <v>0</v>
      </c>
      <c r="AN297" s="755">
        <v>0</v>
      </c>
      <c r="AO297" s="755">
        <v>0</v>
      </c>
      <c r="AP297" s="755">
        <v>0</v>
      </c>
      <c r="AQ297" s="755">
        <v>0</v>
      </c>
      <c r="AR297" s="755">
        <v>0</v>
      </c>
      <c r="AS297" s="755">
        <v>0</v>
      </c>
      <c r="AT297" s="755">
        <v>0</v>
      </c>
      <c r="AU297" s="755">
        <v>0</v>
      </c>
      <c r="AV297" s="755">
        <v>0</v>
      </c>
    </row>
    <row r="300" spans="1:48">
      <c r="A300" s="758"/>
    </row>
    <row r="301" spans="1:48">
      <c r="A301" s="758"/>
      <c r="D301" s="2" t="s">
        <v>403</v>
      </c>
      <c r="V301" s="2">
        <v>2.5</v>
      </c>
      <c r="W301" s="2">
        <v>2.5099999999999998</v>
      </c>
      <c r="X301" s="2">
        <v>1.84</v>
      </c>
      <c r="Y301" s="2">
        <v>2.21</v>
      </c>
      <c r="Z301" s="2">
        <v>1.75906645931482</v>
      </c>
      <c r="AA301" s="2">
        <v>1.79</v>
      </c>
      <c r="AB301" s="2">
        <v>1.6052198960536461</v>
      </c>
      <c r="AC301" s="2">
        <v>1.4781337485054165</v>
      </c>
      <c r="AD301" s="2">
        <v>1.8084683795801964</v>
      </c>
      <c r="AE301" s="2">
        <v>2.38</v>
      </c>
      <c r="AF301" s="2">
        <v>2.72</v>
      </c>
      <c r="AG301" s="2">
        <v>1.96</v>
      </c>
      <c r="AH301" s="2">
        <v>2</v>
      </c>
      <c r="AI301" s="2">
        <v>1.98</v>
      </c>
      <c r="AJ301" s="2">
        <v>1.96</v>
      </c>
      <c r="AK301" s="2">
        <v>2.0299999999999998</v>
      </c>
      <c r="AL301" s="2">
        <v>2.17</v>
      </c>
      <c r="AM301" s="2">
        <v>2.4</v>
      </c>
      <c r="AN301" s="2">
        <v>2.57</v>
      </c>
      <c r="AO301" s="2">
        <v>2.69</v>
      </c>
      <c r="AP301" s="2">
        <v>2.87</v>
      </c>
      <c r="AQ301" s="2">
        <v>3.08</v>
      </c>
      <c r="AR301" s="2">
        <v>4.2699999999999996</v>
      </c>
      <c r="AS301" s="2">
        <v>6.51</v>
      </c>
      <c r="AT301" s="2">
        <v>7.83</v>
      </c>
      <c r="AU301" s="2">
        <v>10.19</v>
      </c>
      <c r="AV301" s="2">
        <v>8.17</v>
      </c>
    </row>
    <row r="302" spans="1:48">
      <c r="A302" s="758"/>
      <c r="D302" s="2" t="s">
        <v>600</v>
      </c>
      <c r="V302" s="2">
        <v>2</v>
      </c>
      <c r="W302" s="2">
        <v>2</v>
      </c>
      <c r="X302" s="2">
        <v>2</v>
      </c>
      <c r="Y302" s="2">
        <v>2</v>
      </c>
      <c r="Z302" s="2">
        <v>2</v>
      </c>
      <c r="AA302" s="2">
        <v>2</v>
      </c>
      <c r="AB302" s="2">
        <v>2</v>
      </c>
      <c r="AC302" s="2">
        <v>2</v>
      </c>
      <c r="AD302" s="2">
        <v>2</v>
      </c>
      <c r="AE302" s="2">
        <v>2</v>
      </c>
      <c r="AF302" s="2">
        <v>2</v>
      </c>
      <c r="AG302" s="2">
        <v>2</v>
      </c>
      <c r="AH302" s="2">
        <v>2</v>
      </c>
      <c r="AI302" s="2">
        <v>2</v>
      </c>
      <c r="AJ302" s="2">
        <v>2</v>
      </c>
      <c r="AK302" s="2">
        <v>2</v>
      </c>
      <c r="AL302" s="2">
        <v>2</v>
      </c>
      <c r="AM302" s="2">
        <v>2</v>
      </c>
      <c r="AN302" s="2">
        <v>2</v>
      </c>
      <c r="AO302" s="2">
        <v>2</v>
      </c>
      <c r="AP302" s="2">
        <v>2</v>
      </c>
      <c r="AQ302" s="2">
        <v>2</v>
      </c>
      <c r="AR302" s="2">
        <v>2</v>
      </c>
      <c r="AS302" s="2">
        <v>2</v>
      </c>
      <c r="AT302" s="2">
        <v>2</v>
      </c>
      <c r="AU302" s="2">
        <v>2</v>
      </c>
      <c r="AV302" s="2">
        <v>2</v>
      </c>
    </row>
    <row r="303" spans="1:48">
      <c r="A303" s="758"/>
      <c r="D303" s="2" t="s">
        <v>401</v>
      </c>
      <c r="V303" s="2">
        <v>1.61</v>
      </c>
      <c r="W303" s="2">
        <v>1.54</v>
      </c>
      <c r="X303" s="2">
        <v>1.25</v>
      </c>
      <c r="Y303" s="2">
        <v>1.69</v>
      </c>
      <c r="Z303" s="2">
        <v>1.26749850306624</v>
      </c>
      <c r="AA303" s="2">
        <v>1.29</v>
      </c>
      <c r="AB303" s="2">
        <v>1.0861838696573942</v>
      </c>
      <c r="AC303" s="2">
        <v>1.0303964746616303</v>
      </c>
      <c r="AD303" s="2">
        <v>1.3061069801379774</v>
      </c>
      <c r="AE303" s="2">
        <v>1.83</v>
      </c>
      <c r="AF303" s="2">
        <v>2.04</v>
      </c>
      <c r="AG303" s="2">
        <v>1.6</v>
      </c>
      <c r="AH303" s="2">
        <v>1.62</v>
      </c>
      <c r="AI303" s="2">
        <v>1.56</v>
      </c>
      <c r="AJ303" s="2">
        <v>1.54</v>
      </c>
      <c r="AK303" s="2">
        <v>1.57</v>
      </c>
      <c r="AL303" s="2">
        <v>1.52</v>
      </c>
      <c r="AM303" s="2">
        <v>1.51</v>
      </c>
      <c r="AN303" s="2">
        <v>1.47</v>
      </c>
      <c r="AO303" s="2">
        <v>1.43</v>
      </c>
      <c r="AP303" s="2">
        <v>1.43</v>
      </c>
      <c r="AQ303" s="2">
        <v>1.41</v>
      </c>
      <c r="AR303" s="2">
        <v>1.89</v>
      </c>
      <c r="AS303" s="2">
        <v>2.8</v>
      </c>
      <c r="AT303" s="2">
        <v>3.29</v>
      </c>
      <c r="AU303" s="2">
        <v>3.84</v>
      </c>
      <c r="AV303" s="2">
        <v>3.61</v>
      </c>
    </row>
    <row r="304" spans="1:48">
      <c r="A304" s="758"/>
      <c r="D304" s="2" t="s">
        <v>600</v>
      </c>
      <c r="V304" s="2">
        <v>1.2</v>
      </c>
      <c r="W304" s="2">
        <v>1.2</v>
      </c>
      <c r="X304" s="2">
        <v>1.2</v>
      </c>
      <c r="Y304" s="2">
        <v>1.2</v>
      </c>
      <c r="Z304" s="2">
        <v>1.2</v>
      </c>
      <c r="AA304" s="2">
        <v>1.2</v>
      </c>
      <c r="AB304" s="2">
        <v>1.2</v>
      </c>
      <c r="AC304" s="2">
        <v>1.2</v>
      </c>
      <c r="AD304" s="2">
        <v>1.2</v>
      </c>
      <c r="AE304" s="2">
        <v>1.2</v>
      </c>
      <c r="AF304" s="2">
        <v>1.2</v>
      </c>
      <c r="AG304" s="2">
        <v>1.2</v>
      </c>
      <c r="AH304" s="2">
        <v>1.2</v>
      </c>
      <c r="AI304" s="2">
        <v>1.2</v>
      </c>
      <c r="AJ304" s="2">
        <v>1.2</v>
      </c>
      <c r="AK304" s="2">
        <v>1.2</v>
      </c>
      <c r="AL304" s="2">
        <v>1.2</v>
      </c>
      <c r="AM304" s="2">
        <v>1.2</v>
      </c>
      <c r="AN304" s="2">
        <v>1.2</v>
      </c>
      <c r="AO304" s="2">
        <v>1.2</v>
      </c>
      <c r="AP304" s="2">
        <v>1.2</v>
      </c>
      <c r="AQ304" s="2">
        <v>1.2</v>
      </c>
      <c r="AR304" s="2">
        <v>1.2</v>
      </c>
      <c r="AS304" s="2">
        <v>1.2</v>
      </c>
      <c r="AT304" s="2">
        <v>1.2</v>
      </c>
      <c r="AU304" s="2">
        <v>1.2</v>
      </c>
      <c r="AV304" s="2">
        <v>1.2</v>
      </c>
    </row>
    <row r="308" spans="1:48">
      <c r="A308" s="758"/>
      <c r="B308" s="758"/>
    </row>
    <row r="309" spans="1:48" ht="15.75">
      <c r="A309" s="758"/>
      <c r="B309" s="758"/>
      <c r="D309" s="535" t="s">
        <v>739</v>
      </c>
    </row>
    <row r="310" spans="1:48">
      <c r="A310" s="758"/>
      <c r="B310" s="758"/>
      <c r="E310" s="600" t="s">
        <v>557</v>
      </c>
      <c r="F310" s="550"/>
      <c r="G310" s="568"/>
    </row>
    <row r="311" spans="1:48">
      <c r="A311" s="758"/>
      <c r="B311" s="758"/>
      <c r="E311" s="550"/>
      <c r="F311" s="550" t="s">
        <v>740</v>
      </c>
      <c r="G311" s="568"/>
      <c r="AD311" s="527"/>
      <c r="AE311" s="527"/>
      <c r="AF311" s="527"/>
      <c r="AG311" s="527">
        <v>0</v>
      </c>
      <c r="AH311" s="527">
        <v>0</v>
      </c>
      <c r="AI311" s="527">
        <v>0</v>
      </c>
      <c r="AJ311" s="527">
        <v>0</v>
      </c>
      <c r="AK311" s="527">
        <v>0</v>
      </c>
      <c r="AL311" s="527">
        <v>0</v>
      </c>
      <c r="AM311" s="527">
        <v>0</v>
      </c>
      <c r="AN311" s="527">
        <v>1125000.0000000002</v>
      </c>
      <c r="AO311" s="527">
        <v>5962500.0000000009</v>
      </c>
      <c r="AP311" s="527">
        <v>12608529.999194307</v>
      </c>
      <c r="AQ311" s="527">
        <v>20210648.997341216</v>
      </c>
      <c r="AR311" s="527">
        <v>28669473.995326985</v>
      </c>
      <c r="AS311" s="527">
        <v>38253298.993312754</v>
      </c>
      <c r="AT311" s="527">
        <v>48538035.990976244</v>
      </c>
      <c r="AU311" s="527">
        <v>59186184.98831746</v>
      </c>
      <c r="AV311" s="527">
        <v>69362686.985578105</v>
      </c>
    </row>
    <row r="312" spans="1:48">
      <c r="A312" s="758"/>
      <c r="B312" s="758"/>
      <c r="E312" s="550"/>
      <c r="F312" s="550" t="s">
        <v>741</v>
      </c>
      <c r="G312" s="568"/>
      <c r="AD312" s="527"/>
      <c r="AE312" s="527"/>
      <c r="AF312" s="527"/>
      <c r="AG312" s="527">
        <v>283263367.58999997</v>
      </c>
      <c r="AH312" s="527">
        <v>281562744.88999999</v>
      </c>
      <c r="AI312" s="527">
        <v>281796230.75</v>
      </c>
      <c r="AJ312" s="527">
        <v>285437557.81</v>
      </c>
      <c r="AK312" s="527">
        <v>255342284.18000001</v>
      </c>
      <c r="AL312" s="527">
        <v>227519221.63</v>
      </c>
      <c r="AM312" s="527">
        <v>225771899.75</v>
      </c>
      <c r="AN312" s="527">
        <v>220407921.75</v>
      </c>
      <c r="AO312" s="527">
        <v>220207552.56999999</v>
      </c>
      <c r="AP312" s="527">
        <v>194925013.29000002</v>
      </c>
      <c r="AQ312" s="527">
        <v>187078583.56</v>
      </c>
      <c r="AR312" s="527">
        <v>181785096.07999998</v>
      </c>
      <c r="AS312" s="527">
        <v>181684408.12</v>
      </c>
      <c r="AT312" s="527">
        <v>177878402.51999998</v>
      </c>
      <c r="AU312" s="527">
        <v>182694870.81999999</v>
      </c>
      <c r="AV312" s="527">
        <v>199058591.87</v>
      </c>
    </row>
    <row r="313" spans="1:48">
      <c r="A313" s="758"/>
      <c r="B313" s="758"/>
      <c r="E313" s="600" t="s">
        <v>556</v>
      </c>
      <c r="F313" s="550"/>
      <c r="G313" s="568"/>
    </row>
    <row r="314" spans="1:48">
      <c r="A314" s="758"/>
      <c r="B314" s="758"/>
      <c r="E314" s="550"/>
      <c r="F314" s="550" t="s">
        <v>740</v>
      </c>
      <c r="G314" s="568"/>
      <c r="AD314" s="527"/>
      <c r="AE314" s="527"/>
      <c r="AF314" s="527"/>
      <c r="AG314" s="527">
        <v>0</v>
      </c>
      <c r="AH314" s="527">
        <v>0</v>
      </c>
      <c r="AI314" s="527">
        <v>0</v>
      </c>
      <c r="AJ314" s="527">
        <v>123200</v>
      </c>
      <c r="AK314" s="527">
        <v>492800</v>
      </c>
      <c r="AL314" s="527">
        <v>985600</v>
      </c>
      <c r="AM314" s="527">
        <v>1555400</v>
      </c>
      <c r="AN314" s="527">
        <v>1848000</v>
      </c>
      <c r="AO314" s="527">
        <v>1894200</v>
      </c>
      <c r="AP314" s="527">
        <v>1894200</v>
      </c>
      <c r="AQ314" s="527">
        <v>1894200</v>
      </c>
      <c r="AR314" s="527">
        <v>1894200</v>
      </c>
      <c r="AS314" s="527">
        <v>1894200</v>
      </c>
      <c r="AT314" s="527">
        <v>1894200</v>
      </c>
      <c r="AU314" s="527">
        <v>1894200</v>
      </c>
      <c r="AV314" s="527">
        <v>1925000</v>
      </c>
    </row>
    <row r="315" spans="1:48">
      <c r="A315" s="758"/>
      <c r="B315" s="758"/>
      <c r="E315" s="550"/>
      <c r="F315" s="550" t="s">
        <v>741</v>
      </c>
      <c r="G315" s="568"/>
      <c r="AD315" s="527"/>
      <c r="AE315" s="527"/>
      <c r="AF315" s="527"/>
      <c r="AG315" s="527">
        <v>2913830.8333333335</v>
      </c>
      <c r="AH315" s="527">
        <v>4831880.0000000009</v>
      </c>
      <c r="AI315" s="527">
        <v>6791322.7499999991</v>
      </c>
      <c r="AJ315" s="527">
        <v>6811073.4999999981</v>
      </c>
      <c r="AK315" s="527">
        <v>30565379</v>
      </c>
      <c r="AL315" s="527">
        <v>54187180.875</v>
      </c>
      <c r="AM315" s="527">
        <v>48708431.149999999</v>
      </c>
      <c r="AN315" s="527">
        <v>56160215.774999999</v>
      </c>
      <c r="AO315" s="527">
        <v>57926478.325000003</v>
      </c>
      <c r="AP315" s="527">
        <v>79148607.641666666</v>
      </c>
      <c r="AQ315" s="527">
        <v>71930606.566666663</v>
      </c>
      <c r="AR315" s="527">
        <v>78577147.866666675</v>
      </c>
      <c r="AS315" s="527">
        <v>80122285.408333331</v>
      </c>
      <c r="AT315" s="527">
        <v>81668249.200000003</v>
      </c>
      <c r="AU315" s="527">
        <v>16056114.350000001</v>
      </c>
      <c r="AV315" s="527">
        <v>62257430.549999997</v>
      </c>
    </row>
    <row r="316" spans="1:48">
      <c r="A316" s="758"/>
      <c r="B316" s="758"/>
      <c r="E316" s="600" t="s">
        <v>742</v>
      </c>
      <c r="F316" s="550"/>
      <c r="G316" s="568"/>
      <c r="AD316" s="527"/>
      <c r="AE316" s="527"/>
      <c r="AF316" s="527"/>
      <c r="AG316" s="527">
        <v>23686200.753253557</v>
      </c>
      <c r="AH316" s="527">
        <v>22337484.568917356</v>
      </c>
      <c r="AI316" s="527">
        <v>21100792.635753259</v>
      </c>
      <c r="AJ316" s="527">
        <v>20789708.568338741</v>
      </c>
      <c r="AK316" s="527">
        <v>20072487.852318607</v>
      </c>
      <c r="AL316" s="527">
        <v>18343967.049102195</v>
      </c>
      <c r="AM316" s="527">
        <v>15911913.514683455</v>
      </c>
      <c r="AN316" s="527">
        <v>13334843.002349064</v>
      </c>
      <c r="AO316" s="527">
        <v>11648368.819741391</v>
      </c>
      <c r="AP316" s="527">
        <v>9836415.8080202471</v>
      </c>
      <c r="AQ316" s="527">
        <v>7850793.3391593201</v>
      </c>
      <c r="AR316" s="527">
        <v>5762606.3264728989</v>
      </c>
      <c r="AS316" s="527">
        <v>3836925.9837996578</v>
      </c>
      <c r="AT316" s="527">
        <v>2086683.7058796235</v>
      </c>
      <c r="AU316" s="527">
        <v>1513311.1534598165</v>
      </c>
      <c r="AV316" s="527">
        <v>935265.12080570788</v>
      </c>
    </row>
    <row r="317" spans="1:48">
      <c r="A317" s="758"/>
      <c r="B317" s="758"/>
      <c r="E317" s="766" t="s">
        <v>743</v>
      </c>
      <c r="F317" s="550"/>
      <c r="G317" s="568"/>
      <c r="AD317" s="527"/>
      <c r="AE317" s="527"/>
      <c r="AF317" s="527"/>
      <c r="AG317" s="527">
        <v>23162001.259999998</v>
      </c>
      <c r="AH317" s="527">
        <v>23322213.759999998</v>
      </c>
      <c r="AI317" s="527">
        <v>23272676.259999998</v>
      </c>
      <c r="AJ317" s="527">
        <v>18825801.259999998</v>
      </c>
      <c r="AK317" s="527">
        <v>14358651.26</v>
      </c>
      <c r="AL317" s="527">
        <v>14340420</v>
      </c>
      <c r="AM317" s="527">
        <v>8378595.0000000009</v>
      </c>
      <c r="AN317" s="527">
        <v>8519925</v>
      </c>
      <c r="AO317" s="527">
        <v>2487175</v>
      </c>
      <c r="AP317" s="527">
        <v>2488925</v>
      </c>
      <c r="AQ317" s="527">
        <v>2487675</v>
      </c>
      <c r="AR317" s="527">
        <v>2488425</v>
      </c>
      <c r="AS317" s="527">
        <v>2485925</v>
      </c>
      <c r="AT317" s="527">
        <v>2485175</v>
      </c>
      <c r="AU317" s="527">
        <v>2635925</v>
      </c>
      <c r="AV317" s="527">
        <v>2630425</v>
      </c>
    </row>
    <row r="318" spans="1:48">
      <c r="A318" s="758"/>
      <c r="B318" s="758"/>
      <c r="E318" s="767" t="s">
        <v>744</v>
      </c>
      <c r="F318" s="550"/>
      <c r="G318" s="568"/>
      <c r="AD318" s="527"/>
      <c r="AE318" s="527"/>
      <c r="AF318" s="527"/>
      <c r="AG318" s="527">
        <v>0</v>
      </c>
      <c r="AH318" s="527">
        <v>0</v>
      </c>
      <c r="AI318" s="527">
        <v>0</v>
      </c>
      <c r="AJ318" s="527">
        <v>0</v>
      </c>
      <c r="AK318" s="527">
        <v>0</v>
      </c>
      <c r="AL318" s="527">
        <v>0</v>
      </c>
      <c r="AM318" s="527">
        <v>0</v>
      </c>
      <c r="AN318" s="527">
        <v>0</v>
      </c>
      <c r="AO318" s="527">
        <v>0</v>
      </c>
      <c r="AP318" s="527">
        <v>0</v>
      </c>
      <c r="AQ318" s="527">
        <v>0</v>
      </c>
      <c r="AR318" s="527">
        <v>0</v>
      </c>
      <c r="AS318" s="527">
        <v>0</v>
      </c>
      <c r="AT318" s="527">
        <v>0</v>
      </c>
      <c r="AU318" s="527">
        <v>0</v>
      </c>
      <c r="AV318" s="527">
        <v>0</v>
      </c>
    </row>
    <row r="319" spans="1:48">
      <c r="A319" s="758"/>
      <c r="B319" s="758"/>
      <c r="E319" s="600" t="s">
        <v>745</v>
      </c>
      <c r="F319" s="550"/>
      <c r="G319" s="568"/>
      <c r="AD319" s="527"/>
      <c r="AE319" s="527"/>
      <c r="AF319" s="527"/>
      <c r="AG319" s="527">
        <v>3874686.6494246577</v>
      </c>
      <c r="AH319" s="527">
        <v>3709809.2469589049</v>
      </c>
      <c r="AI319" s="527">
        <v>5287914.0646575345</v>
      </c>
      <c r="AJ319" s="527">
        <v>6102236.1945753423</v>
      </c>
      <c r="AK319" s="527">
        <v>6754299.9445753405</v>
      </c>
      <c r="AL319" s="527">
        <v>7071857.5158219179</v>
      </c>
      <c r="AM319" s="527">
        <v>8465870.2005136982</v>
      </c>
      <c r="AN319" s="527">
        <v>7859905.5272123283</v>
      </c>
      <c r="AO319" s="527">
        <v>7867178.3575342465</v>
      </c>
      <c r="AP319" s="527">
        <v>7483781.6539178062</v>
      </c>
      <c r="AQ319" s="527">
        <v>7392642.9409862999</v>
      </c>
      <c r="AR319" s="527">
        <v>6957799.0150410961</v>
      </c>
      <c r="AS319" s="527">
        <v>7166134.2297808211</v>
      </c>
      <c r="AT319" s="527">
        <v>6644238.4815068487</v>
      </c>
      <c r="AU319" s="527">
        <v>6892392.8565068487</v>
      </c>
      <c r="AV319" s="527">
        <v>6498910.2535616439</v>
      </c>
    </row>
    <row r="320" spans="1:48">
      <c r="A320" s="758"/>
      <c r="B320" s="758"/>
      <c r="E320" s="609" t="s">
        <v>528</v>
      </c>
      <c r="F320" s="550"/>
      <c r="G320" s="568"/>
      <c r="AD320" s="527"/>
      <c r="AE320" s="527"/>
      <c r="AF320" s="527"/>
      <c r="AG320" s="527">
        <v>1263820</v>
      </c>
      <c r="AH320" s="527">
        <v>1263820</v>
      </c>
      <c r="AI320" s="527">
        <v>1263820</v>
      </c>
      <c r="AJ320" s="527">
        <v>1263820</v>
      </c>
      <c r="AK320" s="527">
        <v>1263820</v>
      </c>
      <c r="AL320" s="527">
        <v>1263820</v>
      </c>
      <c r="AM320" s="527">
        <v>1263820</v>
      </c>
      <c r="AN320" s="527">
        <v>1263820</v>
      </c>
      <c r="AO320" s="527">
        <v>1263820</v>
      </c>
      <c r="AP320" s="527">
        <v>1263820</v>
      </c>
      <c r="AQ320" s="527">
        <v>0</v>
      </c>
      <c r="AR320" s="527">
        <v>0</v>
      </c>
      <c r="AS320" s="527">
        <v>0</v>
      </c>
      <c r="AT320" s="527">
        <v>0</v>
      </c>
      <c r="AU320" s="527">
        <v>0</v>
      </c>
      <c r="AV320" s="527">
        <v>0</v>
      </c>
    </row>
    <row r="321" spans="1:48">
      <c r="A321" s="758"/>
      <c r="B321" s="758"/>
      <c r="E321" s="609" t="s">
        <v>746</v>
      </c>
      <c r="F321" s="550"/>
      <c r="G321" s="568"/>
      <c r="AD321" s="527"/>
      <c r="AE321" s="527"/>
      <c r="AF321" s="527"/>
      <c r="AG321" s="527">
        <v>-12320582.274559997</v>
      </c>
      <c r="AH321" s="527">
        <v>-12320582.274559997</v>
      </c>
      <c r="AI321" s="527">
        <v>-12320582.274559997</v>
      </c>
      <c r="AJ321" s="527">
        <v>-12320582.274559997</v>
      </c>
      <c r="AK321" s="527">
        <v>-12320582.274559997</v>
      </c>
      <c r="AL321" s="527">
        <v>-12320582.274559997</v>
      </c>
      <c r="AM321" s="527">
        <v>-12320582.274559997</v>
      </c>
      <c r="AN321" s="527">
        <v>-12283021.834159998</v>
      </c>
      <c r="AO321" s="527">
        <v>-12014183.315119999</v>
      </c>
      <c r="AP321" s="527">
        <v>-11541343.973599998</v>
      </c>
      <c r="AQ321" s="527">
        <v>-11047365.283919999</v>
      </c>
      <c r="AR321" s="527">
        <v>-10526255.157039998</v>
      </c>
      <c r="AS321" s="527">
        <v>-10136320.430879999</v>
      </c>
      <c r="AT321" s="527">
        <v>-9885824.7319999989</v>
      </c>
      <c r="AU321" s="527">
        <v>-9621760.1558400001</v>
      </c>
      <c r="AV321" s="527">
        <v>-9346421.8528799992</v>
      </c>
    </row>
    <row r="322" spans="1:48" ht="15.75">
      <c r="A322" s="758"/>
      <c r="B322" s="758"/>
      <c r="E322" s="608" t="s">
        <v>435</v>
      </c>
      <c r="F322" s="550"/>
      <c r="G322" s="568"/>
      <c r="AD322" s="605"/>
      <c r="AE322" s="605"/>
      <c r="AF322" s="605"/>
      <c r="AG322" s="605">
        <v>325843324.81145155</v>
      </c>
      <c r="AH322" s="605">
        <v>324707370.19131625</v>
      </c>
      <c r="AI322" s="605">
        <v>327192174.1858508</v>
      </c>
      <c r="AJ322" s="605">
        <v>327032815.05835414</v>
      </c>
      <c r="AK322" s="605">
        <v>316529139.96233398</v>
      </c>
      <c r="AL322" s="605">
        <v>311391484.79536414</v>
      </c>
      <c r="AM322" s="605">
        <v>297735347.34063721</v>
      </c>
      <c r="AN322" s="605">
        <v>298236609.22040141</v>
      </c>
      <c r="AO322" s="605">
        <v>297243089.7571556</v>
      </c>
      <c r="AP322" s="605">
        <v>298107949.41919905</v>
      </c>
      <c r="AQ322" s="605">
        <v>287797785.12023348</v>
      </c>
      <c r="AR322" s="605">
        <v>295608493.12646765</v>
      </c>
      <c r="AS322" s="605">
        <v>305306857.3043465</v>
      </c>
      <c r="AT322" s="605">
        <v>311309160.1663627</v>
      </c>
      <c r="AU322" s="605">
        <v>261251239.01244411</v>
      </c>
      <c r="AV322" s="605">
        <v>333321887.92706543</v>
      </c>
    </row>
  </sheetData>
  <conditionalFormatting sqref="A33:B46 B61">
    <cfRule type="cellIs" dxfId="15" priority="1" stopIfTrue="1" operator="greaterThan">
      <formula>0</formula>
    </cfRule>
  </conditionalFormatting>
  <pageMargins left="0.75" right="0.75" top="1" bottom="1" header="0.5" footer="0.5"/>
  <pageSetup orientation="portrait" r:id="rId1"/>
  <headerFooter alignWithMargins="0"/>
</worksheet>
</file>

<file path=xl/worksheets/sheet17.xml><?xml version="1.0" encoding="utf-8"?>
<worksheet xmlns="http://schemas.openxmlformats.org/spreadsheetml/2006/main" xmlns:r="http://schemas.openxmlformats.org/officeDocument/2006/relationships">
  <sheetPr codeName="Sheet93"/>
  <dimension ref="A1:IV272"/>
  <sheetViews>
    <sheetView zoomScale="70" zoomScaleNormal="70" workbookViewId="0">
      <selection sqref="A1:XFD1048576"/>
    </sheetView>
  </sheetViews>
  <sheetFormatPr defaultColWidth="11.42578125" defaultRowHeight="15" outlineLevelRow="1"/>
  <cols>
    <col min="1" max="2" width="8.140625" style="770" customWidth="1"/>
    <col min="3" max="3" width="37.28515625" style="568" bestFit="1" customWidth="1"/>
    <col min="4" max="4" width="3" style="550" customWidth="1"/>
    <col min="5" max="5" width="65.140625" style="550" customWidth="1"/>
    <col min="6" max="6" width="8.85546875" style="550" hidden="1" customWidth="1"/>
    <col min="7" max="7" width="14.5703125" style="550" hidden="1" customWidth="1"/>
    <col min="8" max="8" width="15.85546875" style="550" hidden="1" customWidth="1"/>
    <col min="9" max="9" width="14.42578125" style="550" hidden="1" customWidth="1"/>
    <col min="10" max="10" width="11.7109375" style="550" hidden="1" customWidth="1"/>
    <col min="11" max="11" width="0.28515625" style="550" hidden="1" customWidth="1"/>
    <col min="12" max="12" width="11.85546875" style="550" hidden="1" customWidth="1"/>
    <col min="13" max="13" width="11.7109375" style="550" hidden="1" customWidth="1"/>
    <col min="14" max="15" width="6.5703125" style="550" hidden="1" customWidth="1"/>
    <col min="16" max="16" width="14.28515625" style="550" customWidth="1"/>
    <col min="17" max="17" width="15.7109375" style="550" bestFit="1" customWidth="1"/>
    <col min="18" max="32" width="11.7109375" style="550" bestFit="1" customWidth="1"/>
    <col min="33" max="33" width="11.42578125" style="568" customWidth="1"/>
    <col min="34" max="16384" width="11.42578125" style="550"/>
  </cols>
  <sheetData>
    <row r="1" spans="1:256" ht="33.75" thickBot="1">
      <c r="A1" s="768" t="s">
        <v>3</v>
      </c>
      <c r="B1" s="769" t="s">
        <v>4</v>
      </c>
      <c r="D1" s="752" t="s">
        <v>683</v>
      </c>
    </row>
    <row r="3" spans="1:256">
      <c r="A3" s="770" t="s">
        <v>5</v>
      </c>
    </row>
    <row r="4" spans="1:256" ht="15.75">
      <c r="A4" s="771">
        <v>0</v>
      </c>
      <c r="B4" s="772" t="s">
        <v>684</v>
      </c>
    </row>
    <row r="5" spans="1:256" ht="15.75">
      <c r="A5" s="773"/>
      <c r="B5" s="773"/>
    </row>
    <row r="6" spans="1:256">
      <c r="E6" s="568"/>
    </row>
    <row r="7" spans="1:256" ht="15.75">
      <c r="D7" s="774" t="s">
        <v>747</v>
      </c>
      <c r="E7" s="774"/>
      <c r="F7" s="774"/>
      <c r="G7" s="774"/>
      <c r="H7" s="774"/>
      <c r="I7" s="774"/>
      <c r="J7" s="774"/>
      <c r="K7" s="774"/>
      <c r="L7" s="774"/>
      <c r="M7" s="774"/>
      <c r="N7" s="774"/>
      <c r="O7" s="774"/>
      <c r="P7" s="774"/>
      <c r="Q7" s="774"/>
      <c r="R7" s="774"/>
      <c r="S7" s="774"/>
      <c r="T7" s="774"/>
      <c r="U7" s="774"/>
      <c r="V7" s="774"/>
      <c r="W7" s="774"/>
      <c r="X7" s="774"/>
      <c r="Y7" s="774"/>
      <c r="Z7" s="774"/>
      <c r="AA7" s="774"/>
      <c r="AB7" s="774"/>
      <c r="AC7" s="774"/>
      <c r="AD7" s="774"/>
      <c r="AE7" s="774"/>
      <c r="AF7" s="774"/>
      <c r="AH7" s="568"/>
      <c r="AI7" s="568"/>
      <c r="AJ7" s="568"/>
      <c r="AK7" s="568"/>
      <c r="AL7" s="568"/>
      <c r="AM7" s="568"/>
      <c r="AN7" s="568"/>
      <c r="AO7" s="568"/>
      <c r="AP7" s="568"/>
      <c r="AQ7" s="568"/>
      <c r="AR7" s="568"/>
      <c r="AS7" s="568"/>
      <c r="AT7" s="568"/>
      <c r="AU7" s="568"/>
      <c r="AV7" s="568"/>
      <c r="AW7" s="568"/>
      <c r="AX7" s="568"/>
      <c r="AY7" s="568"/>
      <c r="AZ7" s="568"/>
      <c r="BA7" s="568"/>
      <c r="BB7" s="568"/>
      <c r="BC7" s="568"/>
      <c r="BD7" s="568"/>
      <c r="BE7" s="568"/>
      <c r="BF7" s="568"/>
      <c r="BG7" s="568"/>
      <c r="BH7" s="568"/>
      <c r="BI7" s="568"/>
      <c r="BJ7" s="568"/>
      <c r="BK7" s="568"/>
      <c r="BL7" s="568"/>
      <c r="BM7" s="568"/>
      <c r="BN7" s="568"/>
      <c r="BO7" s="568"/>
      <c r="BP7" s="568"/>
      <c r="BQ7" s="568"/>
      <c r="BR7" s="568"/>
      <c r="BS7" s="568"/>
      <c r="BT7" s="568"/>
      <c r="BU7" s="568"/>
      <c r="BV7" s="568"/>
      <c r="BW7" s="568"/>
      <c r="BX7" s="568"/>
      <c r="BY7" s="568"/>
      <c r="BZ7" s="568"/>
      <c r="CA7" s="568"/>
      <c r="CB7" s="568"/>
      <c r="CC7" s="568"/>
      <c r="CD7" s="568"/>
      <c r="CE7" s="568"/>
      <c r="CF7" s="568"/>
      <c r="CG7" s="568"/>
      <c r="CH7" s="568"/>
      <c r="CI7" s="568"/>
      <c r="CJ7" s="568"/>
      <c r="CK7" s="568"/>
      <c r="CL7" s="568"/>
      <c r="CM7" s="568"/>
      <c r="CN7" s="568"/>
      <c r="CO7" s="568"/>
      <c r="CP7" s="568"/>
      <c r="CQ7" s="568"/>
      <c r="CR7" s="568"/>
      <c r="CS7" s="568"/>
      <c r="CT7" s="568"/>
      <c r="CU7" s="568"/>
      <c r="CV7" s="568"/>
      <c r="CW7" s="568"/>
      <c r="CX7" s="568"/>
      <c r="CY7" s="568"/>
      <c r="CZ7" s="568"/>
      <c r="DA7" s="568"/>
      <c r="DB7" s="568"/>
      <c r="DC7" s="568"/>
      <c r="DD7" s="568"/>
      <c r="DE7" s="568"/>
      <c r="DF7" s="568"/>
      <c r="DG7" s="568"/>
      <c r="DH7" s="568"/>
      <c r="DI7" s="568"/>
      <c r="DJ7" s="568"/>
      <c r="DK7" s="568"/>
      <c r="DL7" s="568"/>
      <c r="DM7" s="568"/>
      <c r="DN7" s="568"/>
      <c r="DO7" s="568"/>
      <c r="DP7" s="568"/>
      <c r="DQ7" s="568"/>
      <c r="DR7" s="568"/>
      <c r="DS7" s="568"/>
      <c r="DT7" s="568"/>
      <c r="DU7" s="568"/>
      <c r="DV7" s="568"/>
      <c r="DW7" s="568"/>
      <c r="DX7" s="568"/>
      <c r="DY7" s="568"/>
      <c r="DZ7" s="568"/>
      <c r="EA7" s="568"/>
      <c r="EB7" s="568"/>
      <c r="EC7" s="568"/>
      <c r="ED7" s="568"/>
      <c r="EE7" s="568"/>
      <c r="EF7" s="568"/>
      <c r="EG7" s="568"/>
      <c r="EH7" s="568"/>
      <c r="EI7" s="568"/>
      <c r="EJ7" s="568"/>
      <c r="EK7" s="568"/>
      <c r="EL7" s="568"/>
      <c r="EM7" s="568"/>
      <c r="EN7" s="568"/>
      <c r="EO7" s="568"/>
      <c r="EP7" s="568"/>
      <c r="EQ7" s="568"/>
      <c r="ER7" s="568"/>
      <c r="ES7" s="568"/>
      <c r="ET7" s="568"/>
      <c r="EU7" s="568"/>
      <c r="EV7" s="568"/>
      <c r="EW7" s="568"/>
      <c r="EX7" s="568"/>
      <c r="EY7" s="568"/>
      <c r="EZ7" s="568"/>
      <c r="FA7" s="568"/>
      <c r="FB7" s="568"/>
      <c r="FC7" s="568"/>
      <c r="FD7" s="568"/>
      <c r="FE7" s="568"/>
      <c r="FF7" s="568"/>
      <c r="FG7" s="568"/>
      <c r="FH7" s="568"/>
      <c r="FI7" s="568"/>
      <c r="FJ7" s="568"/>
      <c r="FK7" s="568"/>
      <c r="FL7" s="568"/>
      <c r="FM7" s="568"/>
      <c r="FN7" s="568"/>
      <c r="FO7" s="568"/>
      <c r="FP7" s="568"/>
      <c r="FQ7" s="568"/>
      <c r="FR7" s="568"/>
      <c r="FS7" s="568"/>
      <c r="FT7" s="568"/>
      <c r="FU7" s="568"/>
      <c r="FV7" s="568"/>
      <c r="FW7" s="568"/>
      <c r="FX7" s="568"/>
      <c r="FY7" s="568"/>
      <c r="FZ7" s="568"/>
      <c r="GA7" s="568"/>
      <c r="GB7" s="568"/>
      <c r="GC7" s="568"/>
      <c r="GD7" s="568"/>
      <c r="GE7" s="568"/>
      <c r="GF7" s="568"/>
      <c r="GG7" s="568"/>
      <c r="GH7" s="568"/>
      <c r="GI7" s="568"/>
      <c r="GJ7" s="568"/>
      <c r="GK7" s="568"/>
      <c r="GL7" s="568"/>
      <c r="GM7" s="568"/>
      <c r="GN7" s="568"/>
      <c r="GO7" s="568"/>
      <c r="GP7" s="568"/>
      <c r="GQ7" s="568"/>
      <c r="GR7" s="568"/>
      <c r="GS7" s="568"/>
      <c r="GT7" s="568"/>
      <c r="GU7" s="568"/>
      <c r="GV7" s="568"/>
      <c r="GW7" s="568"/>
      <c r="GX7" s="568"/>
      <c r="GY7" s="568"/>
      <c r="GZ7" s="568"/>
      <c r="HA7" s="568"/>
      <c r="HB7" s="568"/>
      <c r="HC7" s="568"/>
      <c r="HD7" s="568"/>
      <c r="HE7" s="568"/>
      <c r="HF7" s="568"/>
      <c r="HG7" s="568"/>
      <c r="HH7" s="568"/>
      <c r="HI7" s="568"/>
      <c r="HJ7" s="568"/>
      <c r="HK7" s="568"/>
      <c r="HL7" s="568"/>
      <c r="HM7" s="568"/>
      <c r="HN7" s="568"/>
      <c r="HO7" s="568"/>
      <c r="HP7" s="568"/>
      <c r="HQ7" s="568"/>
      <c r="HR7" s="568"/>
      <c r="HS7" s="568"/>
      <c r="HT7" s="568"/>
      <c r="HU7" s="568"/>
      <c r="HV7" s="568"/>
      <c r="HW7" s="568"/>
      <c r="HX7" s="568"/>
      <c r="HY7" s="568"/>
      <c r="HZ7" s="568"/>
      <c r="IA7" s="568"/>
      <c r="IB7" s="568"/>
      <c r="IC7" s="568"/>
      <c r="ID7" s="568"/>
      <c r="IE7" s="568"/>
      <c r="IF7" s="568"/>
      <c r="IG7" s="568"/>
      <c r="IH7" s="568"/>
      <c r="II7" s="568"/>
      <c r="IJ7" s="568"/>
      <c r="IK7" s="568"/>
      <c r="IL7" s="568"/>
      <c r="IM7" s="568"/>
    </row>
    <row r="8" spans="1:256" s="568" customFormat="1" ht="15.75">
      <c r="A8" s="770"/>
      <c r="B8" s="770"/>
      <c r="D8" s="774" t="s">
        <v>357</v>
      </c>
      <c r="E8" s="775"/>
      <c r="F8" s="776"/>
      <c r="G8" s="776"/>
      <c r="H8" s="776"/>
      <c r="I8" s="776">
        <v>2007</v>
      </c>
      <c r="J8" s="776">
        <v>2008</v>
      </c>
      <c r="K8" s="776"/>
      <c r="L8" s="776"/>
      <c r="M8" s="776">
        <v>2011</v>
      </c>
      <c r="N8" s="776">
        <v>2012</v>
      </c>
      <c r="O8" s="776">
        <v>2013</v>
      </c>
      <c r="P8" s="776">
        <v>2014</v>
      </c>
      <c r="Q8" s="776">
        <v>2015</v>
      </c>
      <c r="R8" s="776">
        <v>2016</v>
      </c>
      <c r="S8" s="776">
        <v>2017</v>
      </c>
      <c r="T8" s="776">
        <v>2018</v>
      </c>
      <c r="U8" s="776">
        <v>2019</v>
      </c>
      <c r="V8" s="776">
        <v>2020</v>
      </c>
      <c r="W8" s="776">
        <v>2021</v>
      </c>
      <c r="X8" s="776">
        <v>2022</v>
      </c>
      <c r="Y8" s="776">
        <v>2023</v>
      </c>
      <c r="Z8" s="776">
        <v>2024</v>
      </c>
      <c r="AA8" s="776">
        <v>2025</v>
      </c>
      <c r="AB8" s="776">
        <v>2026</v>
      </c>
      <c r="AC8" s="776">
        <v>2027</v>
      </c>
      <c r="AD8" s="776">
        <v>2028</v>
      </c>
      <c r="AE8" s="776">
        <v>2029</v>
      </c>
      <c r="AF8" s="776">
        <v>2030</v>
      </c>
      <c r="IH8" s="550"/>
      <c r="II8" s="550"/>
      <c r="IJ8" s="550"/>
      <c r="IK8" s="550"/>
      <c r="IL8" s="550"/>
      <c r="IM8" s="550"/>
    </row>
    <row r="9" spans="1:256" ht="15.75">
      <c r="C9" s="368"/>
      <c r="D9" s="583" t="s">
        <v>349</v>
      </c>
      <c r="E9" s="777"/>
      <c r="F9" s="778"/>
      <c r="G9" s="778"/>
      <c r="H9" s="778"/>
      <c r="I9" s="778"/>
      <c r="J9" s="778"/>
      <c r="K9" s="778"/>
      <c r="L9" s="778"/>
      <c r="M9" s="778"/>
      <c r="N9" s="778"/>
      <c r="O9" s="778"/>
      <c r="P9" s="778"/>
      <c r="Q9" s="778"/>
      <c r="R9" s="778"/>
      <c r="S9" s="778"/>
      <c r="T9" s="778"/>
      <c r="U9" s="778"/>
      <c r="V9" s="778"/>
      <c r="W9" s="778"/>
      <c r="X9" s="778"/>
      <c r="Y9" s="778"/>
      <c r="Z9" s="778"/>
      <c r="AA9" s="778"/>
      <c r="AB9" s="778"/>
      <c r="AC9" s="778"/>
      <c r="AD9" s="778"/>
      <c r="AE9" s="778"/>
      <c r="AF9" s="778"/>
      <c r="AG9" s="368"/>
      <c r="AH9" s="368"/>
      <c r="AI9" s="368"/>
      <c r="AJ9" s="368"/>
      <c r="AK9" s="368"/>
      <c r="AL9" s="368"/>
      <c r="AM9" s="368"/>
      <c r="AN9" s="368"/>
      <c r="AO9" s="368"/>
      <c r="AP9" s="368"/>
      <c r="AQ9" s="368"/>
      <c r="AR9" s="368"/>
      <c r="AS9" s="368"/>
      <c r="AT9" s="368"/>
      <c r="AU9" s="368"/>
      <c r="AV9" s="368"/>
      <c r="AW9" s="368"/>
      <c r="AX9" s="368"/>
      <c r="AY9" s="368"/>
      <c r="AZ9" s="368"/>
      <c r="BA9" s="368"/>
      <c r="BB9" s="368"/>
      <c r="BC9" s="368"/>
      <c r="BD9" s="368"/>
      <c r="BE9" s="368"/>
      <c r="BF9" s="368"/>
      <c r="BG9" s="368"/>
      <c r="BH9" s="368"/>
      <c r="BI9" s="368"/>
      <c r="BJ9" s="368"/>
      <c r="BK9" s="368"/>
      <c r="BL9" s="368"/>
      <c r="BM9" s="368"/>
      <c r="BN9" s="368"/>
      <c r="BO9" s="368"/>
      <c r="BP9" s="368"/>
      <c r="BQ9" s="368"/>
      <c r="BR9" s="368"/>
      <c r="BS9" s="368"/>
      <c r="BT9" s="368"/>
      <c r="BU9" s="368"/>
      <c r="BV9" s="368"/>
      <c r="BW9" s="368"/>
      <c r="BX9" s="368"/>
      <c r="BY9" s="368"/>
      <c r="BZ9" s="368"/>
      <c r="CA9" s="368"/>
      <c r="CB9" s="368"/>
      <c r="CC9" s="368"/>
      <c r="CD9" s="368"/>
      <c r="CE9" s="368"/>
      <c r="CF9" s="368"/>
      <c r="CG9" s="368"/>
      <c r="CH9" s="368"/>
      <c r="CI9" s="368"/>
      <c r="CJ9" s="368"/>
      <c r="CK9" s="368"/>
      <c r="CL9" s="368"/>
      <c r="CM9" s="368"/>
      <c r="CN9" s="368"/>
      <c r="CO9" s="368"/>
      <c r="CP9" s="368"/>
      <c r="CQ9" s="368"/>
      <c r="CR9" s="368"/>
      <c r="CS9" s="368"/>
      <c r="CT9" s="368"/>
      <c r="CU9" s="368"/>
      <c r="CV9" s="368"/>
      <c r="CW9" s="368"/>
      <c r="CX9" s="368"/>
      <c r="CY9" s="368"/>
      <c r="CZ9" s="368"/>
      <c r="DA9" s="368"/>
      <c r="DB9" s="368"/>
      <c r="DC9" s="368"/>
      <c r="DD9" s="368"/>
      <c r="DE9" s="368"/>
      <c r="DF9" s="368"/>
      <c r="DG9" s="368"/>
      <c r="DH9" s="368"/>
      <c r="DI9" s="368"/>
      <c r="DJ9" s="368"/>
      <c r="DK9" s="368"/>
      <c r="DL9" s="368"/>
      <c r="DM9" s="368"/>
      <c r="DN9" s="368"/>
      <c r="DO9" s="368"/>
      <c r="DP9" s="368"/>
      <c r="DQ9" s="368"/>
      <c r="DR9" s="368"/>
      <c r="DS9" s="368"/>
      <c r="DT9" s="368"/>
      <c r="DU9" s="368"/>
      <c r="DV9" s="368"/>
      <c r="DW9" s="368"/>
      <c r="DX9" s="368"/>
      <c r="DY9" s="368"/>
      <c r="DZ9" s="368"/>
      <c r="EA9" s="368"/>
      <c r="EB9" s="368"/>
      <c r="EC9" s="368"/>
      <c r="ED9" s="368"/>
      <c r="EE9" s="368"/>
      <c r="EF9" s="368"/>
      <c r="EG9" s="368"/>
      <c r="EH9" s="368"/>
      <c r="EI9" s="368"/>
      <c r="EJ9" s="368"/>
      <c r="EK9" s="368"/>
      <c r="EL9" s="368"/>
      <c r="EM9" s="368"/>
      <c r="EN9" s="368"/>
      <c r="EO9" s="368"/>
      <c r="EP9" s="368"/>
      <c r="EQ9" s="368"/>
      <c r="ER9" s="368"/>
      <c r="ES9" s="368"/>
      <c r="ET9" s="368"/>
      <c r="EU9" s="368"/>
      <c r="EV9" s="368"/>
      <c r="EW9" s="368"/>
      <c r="EX9" s="368"/>
      <c r="EY9" s="368"/>
      <c r="EZ9" s="368"/>
      <c r="FA9" s="368"/>
      <c r="FB9" s="368"/>
      <c r="FC9" s="368"/>
      <c r="FD9" s="368"/>
      <c r="FE9" s="368"/>
      <c r="FF9" s="368"/>
      <c r="FG9" s="368"/>
      <c r="FH9" s="368"/>
      <c r="FI9" s="368"/>
      <c r="FJ9" s="368"/>
      <c r="FK9" s="368"/>
      <c r="FL9" s="368"/>
      <c r="FM9" s="368"/>
      <c r="FN9" s="368"/>
      <c r="FO9" s="368"/>
      <c r="FP9" s="368"/>
      <c r="FQ9" s="368"/>
      <c r="FR9" s="368"/>
      <c r="FS9" s="368"/>
      <c r="FT9" s="368"/>
      <c r="FU9" s="368"/>
      <c r="FV9" s="368"/>
      <c r="FW9" s="368"/>
      <c r="FX9" s="368"/>
      <c r="FY9" s="368"/>
      <c r="FZ9" s="368"/>
      <c r="GA9" s="368"/>
      <c r="GB9" s="368"/>
      <c r="GC9" s="368"/>
      <c r="GD9" s="368"/>
      <c r="GE9" s="368"/>
      <c r="GF9" s="368"/>
      <c r="GG9" s="368"/>
      <c r="GH9" s="368"/>
      <c r="GI9" s="368"/>
      <c r="GJ9" s="368"/>
      <c r="GK9" s="368"/>
      <c r="GL9" s="368"/>
      <c r="GM9" s="368"/>
      <c r="GN9" s="368"/>
      <c r="GO9" s="368"/>
      <c r="GP9" s="368"/>
      <c r="GQ9" s="368"/>
      <c r="GR9" s="368"/>
      <c r="GS9" s="368"/>
      <c r="GT9" s="368"/>
      <c r="GU9" s="368"/>
      <c r="GV9" s="368"/>
      <c r="GW9" s="368"/>
      <c r="GX9" s="368"/>
      <c r="GY9" s="368"/>
      <c r="GZ9" s="368"/>
      <c r="HA9" s="368"/>
      <c r="HB9" s="368"/>
      <c r="HC9" s="368"/>
      <c r="HD9" s="368"/>
      <c r="HE9" s="368"/>
      <c r="HF9" s="368"/>
      <c r="HG9" s="368"/>
      <c r="HH9" s="368"/>
      <c r="HI9" s="368"/>
      <c r="HJ9" s="368"/>
      <c r="HK9" s="368"/>
      <c r="HL9" s="368"/>
      <c r="HM9" s="368"/>
      <c r="HN9" s="368"/>
      <c r="HO9" s="368"/>
      <c r="HP9" s="368"/>
      <c r="HQ9" s="368"/>
      <c r="HR9" s="368"/>
      <c r="HS9" s="368"/>
      <c r="HT9" s="368"/>
      <c r="HU9" s="368"/>
      <c r="HV9" s="368"/>
      <c r="HW9" s="368"/>
      <c r="HX9" s="368"/>
      <c r="HY9" s="368"/>
      <c r="HZ9" s="368"/>
      <c r="IA9" s="368"/>
      <c r="IB9" s="368"/>
      <c r="IC9" s="368"/>
      <c r="ID9" s="368"/>
      <c r="IE9" s="368"/>
      <c r="IF9" s="368"/>
      <c r="IG9" s="368"/>
      <c r="IH9" s="590"/>
      <c r="II9" s="590"/>
      <c r="IJ9" s="590"/>
      <c r="IK9" s="590"/>
      <c r="IL9" s="590"/>
      <c r="IM9" s="590"/>
      <c r="IN9" s="368"/>
      <c r="IO9" s="368"/>
      <c r="IP9" s="368"/>
      <c r="IQ9" s="368"/>
    </row>
    <row r="10" spans="1:256" ht="15.75">
      <c r="C10" s="368"/>
      <c r="D10" s="369"/>
      <c r="E10" s="568" t="s">
        <v>350</v>
      </c>
      <c r="F10" s="779"/>
      <c r="G10" s="779"/>
      <c r="H10" s="779"/>
      <c r="I10" s="779"/>
      <c r="J10" s="779"/>
      <c r="L10" s="779"/>
      <c r="M10" s="779"/>
      <c r="N10" s="778"/>
      <c r="O10" s="779"/>
      <c r="P10" s="779">
        <v>101.86851648581995</v>
      </c>
      <c r="Q10" s="779">
        <v>106.80740596759608</v>
      </c>
      <c r="R10" s="779">
        <v>105.746037</v>
      </c>
      <c r="S10" s="779">
        <v>116.165978</v>
      </c>
      <c r="T10" s="779">
        <v>58.160026000000002</v>
      </c>
      <c r="U10" s="779">
        <v>34.835745000000003</v>
      </c>
      <c r="V10" s="779">
        <v>26.574594999999999</v>
      </c>
      <c r="W10" s="779">
        <v>12.789279000000001</v>
      </c>
      <c r="X10" s="779">
        <v>13.150758</v>
      </c>
      <c r="Y10" s="779">
        <v>12.301957</v>
      </c>
      <c r="Z10" s="779">
        <v>0</v>
      </c>
      <c r="AA10" s="779">
        <v>0</v>
      </c>
      <c r="AB10" s="779">
        <v>0</v>
      </c>
      <c r="AC10" s="779">
        <v>0</v>
      </c>
      <c r="AD10" s="779">
        <v>0</v>
      </c>
      <c r="AE10" s="779">
        <v>0</v>
      </c>
      <c r="AF10" s="779">
        <v>100</v>
      </c>
      <c r="AG10" s="368"/>
      <c r="AH10" s="368"/>
      <c r="AI10" s="368"/>
      <c r="AJ10" s="368"/>
      <c r="AK10" s="368"/>
      <c r="AL10" s="368"/>
      <c r="AM10" s="368"/>
      <c r="AN10" s="368"/>
      <c r="AO10" s="368"/>
      <c r="AP10" s="368"/>
      <c r="AQ10" s="368"/>
      <c r="AR10" s="368"/>
      <c r="AS10" s="368"/>
      <c r="AT10" s="368"/>
      <c r="AU10" s="368"/>
      <c r="AV10" s="368"/>
      <c r="AW10" s="368"/>
      <c r="AX10" s="368"/>
      <c r="AY10" s="368"/>
      <c r="AZ10" s="368"/>
      <c r="BA10" s="368"/>
      <c r="BB10" s="368"/>
      <c r="BC10" s="368"/>
      <c r="BD10" s="368"/>
      <c r="BE10" s="368"/>
      <c r="BF10" s="368"/>
      <c r="BG10" s="368"/>
      <c r="BH10" s="368"/>
      <c r="BI10" s="368"/>
      <c r="BJ10" s="368"/>
      <c r="BK10" s="368"/>
      <c r="BL10" s="368"/>
      <c r="BM10" s="368"/>
      <c r="BN10" s="368"/>
      <c r="BO10" s="368"/>
      <c r="BP10" s="368"/>
      <c r="BQ10" s="368"/>
      <c r="BR10" s="368"/>
      <c r="BS10" s="368"/>
      <c r="BT10" s="368"/>
      <c r="BU10" s="368"/>
      <c r="BV10" s="368"/>
      <c r="BW10" s="368"/>
      <c r="BX10" s="368"/>
      <c r="BY10" s="368"/>
      <c r="BZ10" s="368"/>
      <c r="CA10" s="368"/>
      <c r="CB10" s="368"/>
      <c r="CC10" s="368"/>
      <c r="CD10" s="368"/>
      <c r="CE10" s="368"/>
      <c r="CF10" s="368"/>
      <c r="CG10" s="368"/>
      <c r="CH10" s="368"/>
      <c r="CI10" s="368"/>
      <c r="CJ10" s="368"/>
      <c r="CK10" s="368"/>
      <c r="CL10" s="368"/>
      <c r="CM10" s="368"/>
      <c r="CN10" s="368"/>
      <c r="CO10" s="368"/>
      <c r="CP10" s="368"/>
      <c r="CQ10" s="368"/>
      <c r="CR10" s="368"/>
      <c r="CS10" s="368"/>
      <c r="CT10" s="368"/>
      <c r="CU10" s="368"/>
      <c r="CV10" s="368"/>
      <c r="CW10" s="368"/>
      <c r="CX10" s="368"/>
      <c r="CY10" s="368"/>
      <c r="CZ10" s="368"/>
      <c r="DA10" s="368"/>
      <c r="DB10" s="368"/>
      <c r="DC10" s="368"/>
      <c r="DD10" s="368"/>
      <c r="DE10" s="368"/>
      <c r="DF10" s="368"/>
      <c r="DG10" s="368"/>
      <c r="DH10" s="368"/>
      <c r="DI10" s="368"/>
      <c r="DJ10" s="368"/>
      <c r="DK10" s="368"/>
      <c r="DL10" s="368"/>
      <c r="DM10" s="368"/>
      <c r="DN10" s="368"/>
      <c r="DO10" s="368"/>
      <c r="DP10" s="368"/>
      <c r="DQ10" s="368"/>
      <c r="DR10" s="368"/>
      <c r="DS10" s="368"/>
      <c r="DT10" s="368"/>
      <c r="DU10" s="368"/>
      <c r="DV10" s="368"/>
      <c r="DW10" s="368"/>
      <c r="DX10" s="368"/>
      <c r="DY10" s="368"/>
      <c r="DZ10" s="368"/>
      <c r="EA10" s="368"/>
      <c r="EB10" s="368"/>
      <c r="EC10" s="368"/>
      <c r="ED10" s="368"/>
      <c r="EE10" s="368"/>
      <c r="EF10" s="368"/>
      <c r="EG10" s="368"/>
      <c r="EH10" s="368"/>
      <c r="EI10" s="368"/>
      <c r="EJ10" s="368"/>
      <c r="EK10" s="368"/>
      <c r="EL10" s="368"/>
      <c r="EM10" s="368"/>
      <c r="EN10" s="368"/>
      <c r="EO10" s="368"/>
      <c r="EP10" s="368"/>
      <c r="EQ10" s="368"/>
      <c r="ER10" s="368"/>
      <c r="ES10" s="368"/>
      <c r="ET10" s="368"/>
      <c r="EU10" s="368"/>
      <c r="EV10" s="368"/>
      <c r="EW10" s="368"/>
      <c r="EX10" s="368"/>
      <c r="EY10" s="368"/>
      <c r="EZ10" s="368"/>
      <c r="FA10" s="368"/>
      <c r="FB10" s="368"/>
      <c r="FC10" s="368"/>
      <c r="FD10" s="368"/>
      <c r="FE10" s="368"/>
      <c r="FF10" s="368"/>
      <c r="FG10" s="368"/>
      <c r="FH10" s="368"/>
      <c r="FI10" s="368"/>
      <c r="FJ10" s="368"/>
      <c r="FK10" s="368"/>
      <c r="FL10" s="368"/>
      <c r="FM10" s="368"/>
      <c r="FN10" s="368"/>
      <c r="FO10" s="368"/>
      <c r="FP10" s="368"/>
      <c r="FQ10" s="368"/>
      <c r="FR10" s="368"/>
      <c r="FS10" s="368"/>
      <c r="FT10" s="368"/>
      <c r="FU10" s="368"/>
      <c r="FV10" s="368"/>
      <c r="FW10" s="368"/>
      <c r="FX10" s="368"/>
      <c r="FY10" s="368"/>
      <c r="FZ10" s="368"/>
      <c r="GA10" s="368"/>
      <c r="GB10" s="368"/>
      <c r="GC10" s="368"/>
      <c r="GD10" s="368"/>
      <c r="GE10" s="368"/>
      <c r="GF10" s="368"/>
      <c r="GG10" s="368"/>
      <c r="GH10" s="368"/>
      <c r="GI10" s="368"/>
      <c r="GJ10" s="368"/>
      <c r="GK10" s="368"/>
      <c r="GL10" s="368"/>
      <c r="GM10" s="368"/>
      <c r="GN10" s="368"/>
      <c r="GO10" s="368"/>
      <c r="GP10" s="368"/>
      <c r="GQ10" s="368"/>
      <c r="GR10" s="368"/>
      <c r="GS10" s="368"/>
      <c r="GT10" s="368"/>
      <c r="GU10" s="368"/>
      <c r="GV10" s="368"/>
      <c r="GW10" s="368"/>
      <c r="GX10" s="368"/>
      <c r="GY10" s="368"/>
      <c r="GZ10" s="368"/>
      <c r="HA10" s="368"/>
      <c r="HB10" s="368"/>
      <c r="HC10" s="368"/>
      <c r="HD10" s="368"/>
      <c r="HE10" s="368"/>
      <c r="HF10" s="368"/>
      <c r="HG10" s="368"/>
      <c r="HH10" s="368"/>
      <c r="HI10" s="368"/>
      <c r="HJ10" s="368"/>
      <c r="HK10" s="368"/>
      <c r="HL10" s="368"/>
      <c r="HM10" s="368"/>
      <c r="HN10" s="368"/>
      <c r="HO10" s="368"/>
      <c r="HP10" s="368"/>
      <c r="HQ10" s="368"/>
      <c r="HR10" s="368"/>
      <c r="HS10" s="368"/>
      <c r="HT10" s="368"/>
      <c r="HU10" s="368"/>
      <c r="HV10" s="368"/>
      <c r="HW10" s="368"/>
      <c r="HX10" s="368"/>
      <c r="HY10" s="368"/>
      <c r="HZ10" s="368"/>
      <c r="IA10" s="368"/>
      <c r="IB10" s="368"/>
      <c r="IC10" s="368"/>
      <c r="ID10" s="368"/>
      <c r="IE10" s="368"/>
      <c r="IF10" s="368"/>
      <c r="IG10" s="368"/>
      <c r="IH10" s="590"/>
      <c r="II10" s="590"/>
      <c r="IJ10" s="590"/>
      <c r="IK10" s="590"/>
      <c r="IL10" s="590"/>
      <c r="IM10" s="590"/>
      <c r="IN10" s="368"/>
      <c r="IO10" s="368"/>
      <c r="IP10" s="368"/>
      <c r="IQ10" s="368"/>
    </row>
    <row r="11" spans="1:256" ht="15.75">
      <c r="C11" s="368"/>
      <c r="D11" s="369"/>
      <c r="E11" s="568" t="s">
        <v>351</v>
      </c>
      <c r="F11" s="779"/>
      <c r="G11" s="779"/>
      <c r="H11" s="779"/>
      <c r="I11" s="779"/>
      <c r="J11" s="779"/>
      <c r="L11" s="779"/>
      <c r="M11" s="779"/>
      <c r="N11" s="778"/>
      <c r="O11" s="779"/>
      <c r="P11" s="779">
        <v>98.131483514180104</v>
      </c>
      <c r="Q11" s="779">
        <v>138.60813393588066</v>
      </c>
      <c r="R11" s="779">
        <v>162.122265</v>
      </c>
      <c r="S11" s="779">
        <v>158.641131</v>
      </c>
      <c r="T11" s="779">
        <v>222.89438699999999</v>
      </c>
      <c r="U11" s="779">
        <v>249.56070199999999</v>
      </c>
      <c r="V11" s="779">
        <v>266.79877599999998</v>
      </c>
      <c r="W11" s="779">
        <v>291.301669</v>
      </c>
      <c r="X11" s="779">
        <v>298.82993499999998</v>
      </c>
      <c r="Y11" s="779">
        <v>305.13690200000002</v>
      </c>
      <c r="Z11" s="779">
        <v>313.37559835399998</v>
      </c>
      <c r="AA11" s="779">
        <v>321.83673950955796</v>
      </c>
      <c r="AB11" s="779">
        <v>375.54651858882136</v>
      </c>
      <c r="AC11" s="779">
        <v>402.61723443516343</v>
      </c>
      <c r="AD11" s="779">
        <v>424.67590645003077</v>
      </c>
      <c r="AE11" s="779">
        <v>391.50628536690976</v>
      </c>
      <c r="AF11" s="779">
        <v>384.24244144715419</v>
      </c>
      <c r="AG11" s="368"/>
      <c r="AH11" s="368"/>
      <c r="AI11" s="368"/>
      <c r="AJ11" s="368"/>
      <c r="AK11" s="368"/>
      <c r="AL11" s="368"/>
      <c r="AM11" s="368"/>
      <c r="AN11" s="368"/>
      <c r="AO11" s="368"/>
      <c r="AP11" s="368"/>
      <c r="AQ11" s="368"/>
      <c r="AR11" s="368"/>
      <c r="AS11" s="368"/>
      <c r="AT11" s="368"/>
      <c r="AU11" s="368"/>
      <c r="AV11" s="368"/>
      <c r="AW11" s="368"/>
      <c r="AX11" s="368"/>
      <c r="AY11" s="368"/>
      <c r="AZ11" s="368"/>
      <c r="BA11" s="368"/>
      <c r="BB11" s="368"/>
      <c r="BC11" s="368"/>
      <c r="BD11" s="368"/>
      <c r="BE11" s="368"/>
      <c r="BF11" s="368"/>
      <c r="BG11" s="368"/>
      <c r="BH11" s="368"/>
      <c r="BI11" s="368"/>
      <c r="BJ11" s="368"/>
      <c r="BK11" s="368"/>
      <c r="BL11" s="368"/>
      <c r="BM11" s="368"/>
      <c r="BN11" s="368"/>
      <c r="BO11" s="368"/>
      <c r="BP11" s="368"/>
      <c r="BQ11" s="368"/>
      <c r="BR11" s="368"/>
      <c r="BS11" s="368"/>
      <c r="BT11" s="368"/>
      <c r="BU11" s="368"/>
      <c r="BV11" s="368"/>
      <c r="BW11" s="368"/>
      <c r="BX11" s="368"/>
      <c r="BY11" s="368"/>
      <c r="BZ11" s="368"/>
      <c r="CA11" s="368"/>
      <c r="CB11" s="368"/>
      <c r="CC11" s="368"/>
      <c r="CD11" s="368"/>
      <c r="CE11" s="368"/>
      <c r="CF11" s="368"/>
      <c r="CG11" s="368"/>
      <c r="CH11" s="368"/>
      <c r="CI11" s="368"/>
      <c r="CJ11" s="368"/>
      <c r="CK11" s="368"/>
      <c r="CL11" s="368"/>
      <c r="CM11" s="368"/>
      <c r="CN11" s="368"/>
      <c r="CO11" s="368"/>
      <c r="CP11" s="368"/>
      <c r="CQ11" s="368"/>
      <c r="CR11" s="368"/>
      <c r="CS11" s="368"/>
      <c r="CT11" s="368"/>
      <c r="CU11" s="368"/>
      <c r="CV11" s="368"/>
      <c r="CW11" s="368"/>
      <c r="CX11" s="368"/>
      <c r="CY11" s="368"/>
      <c r="CZ11" s="368"/>
      <c r="DA11" s="368"/>
      <c r="DB11" s="368"/>
      <c r="DC11" s="368"/>
      <c r="DD11" s="368"/>
      <c r="DE11" s="368"/>
      <c r="DF11" s="368"/>
      <c r="DG11" s="368"/>
      <c r="DH11" s="368"/>
      <c r="DI11" s="368"/>
      <c r="DJ11" s="368"/>
      <c r="DK11" s="368"/>
      <c r="DL11" s="368"/>
      <c r="DM11" s="368"/>
      <c r="DN11" s="368"/>
      <c r="DO11" s="368"/>
      <c r="DP11" s="368"/>
      <c r="DQ11" s="368"/>
      <c r="DR11" s="368"/>
      <c r="DS11" s="368"/>
      <c r="DT11" s="368"/>
      <c r="DU11" s="368"/>
      <c r="DV11" s="368"/>
      <c r="DW11" s="368"/>
      <c r="DX11" s="368"/>
      <c r="DY11" s="368"/>
      <c r="DZ11" s="368"/>
      <c r="EA11" s="368"/>
      <c r="EB11" s="368"/>
      <c r="EC11" s="368"/>
      <c r="ED11" s="368"/>
      <c r="EE11" s="368"/>
      <c r="EF11" s="368"/>
      <c r="EG11" s="368"/>
      <c r="EH11" s="368"/>
      <c r="EI11" s="368"/>
      <c r="EJ11" s="368"/>
      <c r="EK11" s="368"/>
      <c r="EL11" s="368"/>
      <c r="EM11" s="368"/>
      <c r="EN11" s="368"/>
      <c r="EO11" s="368"/>
      <c r="EP11" s="368"/>
      <c r="EQ11" s="368"/>
      <c r="ER11" s="368"/>
      <c r="ES11" s="368"/>
      <c r="ET11" s="368"/>
      <c r="EU11" s="368"/>
      <c r="EV11" s="368"/>
      <c r="EW11" s="368"/>
      <c r="EX11" s="368"/>
      <c r="EY11" s="368"/>
      <c r="EZ11" s="368"/>
      <c r="FA11" s="368"/>
      <c r="FB11" s="368"/>
      <c r="FC11" s="368"/>
      <c r="FD11" s="368"/>
      <c r="FE11" s="368"/>
      <c r="FF11" s="368"/>
      <c r="FG11" s="368"/>
      <c r="FH11" s="368"/>
      <c r="FI11" s="368"/>
      <c r="FJ11" s="368"/>
      <c r="FK11" s="368"/>
      <c r="FL11" s="368"/>
      <c r="FM11" s="368"/>
      <c r="FN11" s="368"/>
      <c r="FO11" s="368"/>
      <c r="FP11" s="368"/>
      <c r="FQ11" s="368"/>
      <c r="FR11" s="368"/>
      <c r="FS11" s="368"/>
      <c r="FT11" s="368"/>
      <c r="FU11" s="368"/>
      <c r="FV11" s="368"/>
      <c r="FW11" s="368"/>
      <c r="FX11" s="368"/>
      <c r="FY11" s="368"/>
      <c r="FZ11" s="368"/>
      <c r="GA11" s="368"/>
      <c r="GB11" s="368"/>
      <c r="GC11" s="368"/>
      <c r="GD11" s="368"/>
      <c r="GE11" s="368"/>
      <c r="GF11" s="368"/>
      <c r="GG11" s="368"/>
      <c r="GH11" s="368"/>
      <c r="GI11" s="368"/>
      <c r="GJ11" s="368"/>
      <c r="GK11" s="368"/>
      <c r="GL11" s="368"/>
      <c r="GM11" s="368"/>
      <c r="GN11" s="368"/>
      <c r="GO11" s="368"/>
      <c r="GP11" s="368"/>
      <c r="GQ11" s="368"/>
      <c r="GR11" s="368"/>
      <c r="GS11" s="368"/>
      <c r="GT11" s="368"/>
      <c r="GU11" s="368"/>
      <c r="GV11" s="368"/>
      <c r="GW11" s="368"/>
      <c r="GX11" s="368"/>
      <c r="GY11" s="368"/>
      <c r="GZ11" s="368"/>
      <c r="HA11" s="368"/>
      <c r="HB11" s="368"/>
      <c r="HC11" s="368"/>
      <c r="HD11" s="368"/>
      <c r="HE11" s="368"/>
      <c r="HF11" s="368"/>
      <c r="HG11" s="368"/>
      <c r="HH11" s="368"/>
      <c r="HI11" s="368"/>
      <c r="HJ11" s="368"/>
      <c r="HK11" s="368"/>
      <c r="HL11" s="368"/>
      <c r="HM11" s="368"/>
      <c r="HN11" s="368"/>
      <c r="HO11" s="368"/>
      <c r="HP11" s="368"/>
      <c r="HQ11" s="368"/>
      <c r="HR11" s="368"/>
      <c r="HS11" s="368"/>
      <c r="HT11" s="368"/>
      <c r="HU11" s="368"/>
      <c r="HV11" s="368"/>
      <c r="HW11" s="368"/>
      <c r="HX11" s="368"/>
      <c r="HY11" s="368"/>
      <c r="HZ11" s="368"/>
      <c r="IA11" s="368"/>
      <c r="IB11" s="368"/>
      <c r="IC11" s="368"/>
      <c r="ID11" s="368"/>
      <c r="IE11" s="368"/>
      <c r="IF11" s="368"/>
      <c r="IG11" s="368"/>
      <c r="IH11" s="590"/>
      <c r="II11" s="590"/>
      <c r="IJ11" s="590"/>
      <c r="IK11" s="590"/>
      <c r="IL11" s="590"/>
      <c r="IM11" s="590"/>
      <c r="IN11" s="368"/>
      <c r="IO11" s="368"/>
      <c r="IP11" s="368"/>
      <c r="IQ11" s="368"/>
    </row>
    <row r="12" spans="1:256" s="568" customFormat="1" ht="15.75">
      <c r="A12" s="770"/>
      <c r="B12" s="770"/>
      <c r="C12" s="368"/>
      <c r="D12" s="369"/>
      <c r="E12" s="369" t="s">
        <v>12</v>
      </c>
      <c r="F12" s="780"/>
      <c r="G12" s="780"/>
      <c r="H12" s="780"/>
      <c r="I12" s="780"/>
      <c r="J12" s="780"/>
      <c r="K12" s="550"/>
      <c r="L12" s="780"/>
      <c r="M12" s="780"/>
      <c r="N12" s="778"/>
      <c r="O12" s="780"/>
      <c r="P12" s="780">
        <v>200.00000000000006</v>
      </c>
      <c r="Q12" s="780">
        <v>245.41553990347674</v>
      </c>
      <c r="R12" s="780">
        <v>267.86830199999997</v>
      </c>
      <c r="S12" s="780">
        <v>274.80710899999997</v>
      </c>
      <c r="T12" s="780">
        <v>281.05441300000001</v>
      </c>
      <c r="U12" s="780">
        <v>284.39644699999997</v>
      </c>
      <c r="V12" s="780">
        <v>293.37337099999996</v>
      </c>
      <c r="W12" s="780">
        <v>304.09094800000003</v>
      </c>
      <c r="X12" s="780">
        <v>311.98069299999997</v>
      </c>
      <c r="Y12" s="780">
        <v>317.43885900000004</v>
      </c>
      <c r="Z12" s="780">
        <v>313.37559835399998</v>
      </c>
      <c r="AA12" s="780">
        <v>321.83673950955796</v>
      </c>
      <c r="AB12" s="780">
        <v>375.54651858882136</v>
      </c>
      <c r="AC12" s="780">
        <v>402.61723443516343</v>
      </c>
      <c r="AD12" s="780">
        <v>424.67590645003077</v>
      </c>
      <c r="AE12" s="780">
        <v>391.50628536690976</v>
      </c>
      <c r="AF12" s="780">
        <v>484.24244144715419</v>
      </c>
      <c r="AG12" s="368"/>
      <c r="AH12" s="368"/>
      <c r="AI12" s="368"/>
      <c r="AJ12" s="368"/>
      <c r="AK12" s="368"/>
      <c r="AL12" s="368"/>
      <c r="AM12" s="368"/>
      <c r="AN12" s="368"/>
      <c r="AO12" s="368"/>
      <c r="AP12" s="368"/>
      <c r="AQ12" s="368"/>
      <c r="AR12" s="368"/>
      <c r="AS12" s="368"/>
      <c r="AT12" s="368"/>
      <c r="AU12" s="368"/>
      <c r="AV12" s="368"/>
      <c r="AW12" s="368"/>
      <c r="AX12" s="368"/>
      <c r="AY12" s="368"/>
      <c r="AZ12" s="368"/>
      <c r="BA12" s="368"/>
      <c r="BB12" s="368"/>
      <c r="BC12" s="368"/>
      <c r="BD12" s="368"/>
      <c r="BE12" s="368"/>
      <c r="BF12" s="368"/>
      <c r="BG12" s="368"/>
      <c r="BH12" s="368"/>
      <c r="BI12" s="368"/>
      <c r="BJ12" s="368"/>
      <c r="BK12" s="368"/>
      <c r="BL12" s="368"/>
      <c r="BM12" s="368"/>
      <c r="BN12" s="368"/>
      <c r="BO12" s="368"/>
      <c r="BP12" s="368"/>
      <c r="BQ12" s="368"/>
      <c r="BR12" s="368"/>
      <c r="BS12" s="368"/>
      <c r="BT12" s="368"/>
      <c r="BU12" s="368"/>
      <c r="BV12" s="368"/>
      <c r="BW12" s="368"/>
      <c r="BX12" s="368"/>
      <c r="BY12" s="368"/>
      <c r="BZ12" s="368"/>
      <c r="CA12" s="368"/>
      <c r="CB12" s="368"/>
      <c r="CC12" s="368"/>
      <c r="CD12" s="368"/>
      <c r="CE12" s="368"/>
      <c r="CF12" s="368"/>
      <c r="CG12" s="368"/>
      <c r="CH12" s="368"/>
      <c r="CI12" s="368"/>
      <c r="CJ12" s="368"/>
      <c r="CK12" s="368"/>
      <c r="CL12" s="368"/>
      <c r="CM12" s="368"/>
      <c r="CN12" s="368"/>
      <c r="CO12" s="368"/>
      <c r="CP12" s="368"/>
      <c r="CQ12" s="368"/>
      <c r="CR12" s="368"/>
      <c r="CS12" s="368"/>
      <c r="CT12" s="368"/>
      <c r="CU12" s="368"/>
      <c r="CV12" s="368"/>
      <c r="CW12" s="368"/>
      <c r="CX12" s="368"/>
      <c r="CY12" s="368"/>
      <c r="CZ12" s="368"/>
      <c r="DA12" s="368"/>
      <c r="DB12" s="368"/>
      <c r="DC12" s="368"/>
      <c r="DD12" s="368"/>
      <c r="DE12" s="368"/>
      <c r="DF12" s="368"/>
      <c r="DG12" s="368"/>
      <c r="DH12" s="368"/>
      <c r="DI12" s="368"/>
      <c r="DJ12" s="368"/>
      <c r="DK12" s="368"/>
      <c r="DL12" s="368"/>
      <c r="DM12" s="368"/>
      <c r="DN12" s="368"/>
      <c r="DO12" s="368"/>
      <c r="DP12" s="368"/>
      <c r="DQ12" s="368"/>
      <c r="DR12" s="368"/>
      <c r="DS12" s="368"/>
      <c r="DT12" s="368"/>
      <c r="DU12" s="368"/>
      <c r="DV12" s="368"/>
      <c r="DW12" s="368"/>
      <c r="DX12" s="368"/>
      <c r="DY12" s="368"/>
      <c r="DZ12" s="368"/>
      <c r="EA12" s="368"/>
      <c r="EB12" s="368"/>
      <c r="EC12" s="368"/>
      <c r="ED12" s="368"/>
      <c r="EE12" s="368"/>
      <c r="EF12" s="368"/>
      <c r="EG12" s="368"/>
      <c r="EH12" s="368"/>
      <c r="EI12" s="368"/>
      <c r="EJ12" s="368"/>
      <c r="EK12" s="368"/>
      <c r="EL12" s="368"/>
      <c r="EM12" s="368"/>
      <c r="EN12" s="368"/>
      <c r="EO12" s="368"/>
      <c r="EP12" s="368"/>
      <c r="EQ12" s="368"/>
      <c r="ER12" s="368"/>
      <c r="ES12" s="368"/>
      <c r="ET12" s="368"/>
      <c r="EU12" s="368"/>
      <c r="EV12" s="368"/>
      <c r="EW12" s="368"/>
      <c r="EX12" s="368"/>
      <c r="EY12" s="368"/>
      <c r="EZ12" s="368"/>
      <c r="FA12" s="368"/>
      <c r="FB12" s="368"/>
      <c r="FC12" s="368"/>
      <c r="FD12" s="368"/>
      <c r="FE12" s="368"/>
      <c r="FF12" s="368"/>
      <c r="FG12" s="368"/>
      <c r="FH12" s="368"/>
      <c r="FI12" s="368"/>
      <c r="FJ12" s="368"/>
      <c r="FK12" s="368"/>
      <c r="FL12" s="368"/>
      <c r="FM12" s="368"/>
      <c r="FN12" s="368"/>
      <c r="FO12" s="368"/>
      <c r="FP12" s="368"/>
      <c r="FQ12" s="368"/>
      <c r="FR12" s="368"/>
      <c r="FS12" s="368"/>
      <c r="FT12" s="368"/>
      <c r="FU12" s="368"/>
      <c r="FV12" s="368"/>
      <c r="FW12" s="368"/>
      <c r="FX12" s="368"/>
      <c r="FY12" s="368"/>
      <c r="FZ12" s="368"/>
      <c r="GA12" s="368"/>
      <c r="GB12" s="368"/>
      <c r="GC12" s="368"/>
      <c r="GD12" s="368"/>
      <c r="GE12" s="368"/>
      <c r="GF12" s="368"/>
      <c r="GG12" s="368"/>
      <c r="GH12" s="368"/>
      <c r="GI12" s="368"/>
      <c r="GJ12" s="368"/>
      <c r="GK12" s="368"/>
      <c r="GL12" s="368"/>
      <c r="GM12" s="368"/>
      <c r="GN12" s="368"/>
      <c r="GO12" s="368"/>
      <c r="GP12" s="368"/>
      <c r="GQ12" s="368"/>
      <c r="GR12" s="368"/>
      <c r="GS12" s="368"/>
      <c r="GT12" s="368"/>
      <c r="GU12" s="368"/>
      <c r="GV12" s="368"/>
      <c r="GW12" s="368"/>
      <c r="GX12" s="368"/>
      <c r="GY12" s="368"/>
      <c r="GZ12" s="368"/>
      <c r="HA12" s="368"/>
      <c r="HB12" s="368"/>
      <c r="HC12" s="368"/>
      <c r="HD12" s="368"/>
      <c r="HE12" s="368"/>
      <c r="HF12" s="368"/>
      <c r="HG12" s="368"/>
      <c r="HH12" s="368"/>
      <c r="HI12" s="368"/>
      <c r="HJ12" s="368"/>
      <c r="HK12" s="368"/>
      <c r="HL12" s="368"/>
      <c r="HM12" s="368"/>
      <c r="HN12" s="368"/>
      <c r="HO12" s="368"/>
      <c r="HP12" s="368"/>
      <c r="HQ12" s="368"/>
      <c r="HR12" s="368"/>
      <c r="HS12" s="368"/>
      <c r="HT12" s="368"/>
      <c r="HU12" s="368"/>
      <c r="HV12" s="368"/>
      <c r="HW12" s="368"/>
      <c r="HX12" s="368"/>
      <c r="HY12" s="368"/>
      <c r="HZ12" s="368"/>
      <c r="IA12" s="368"/>
      <c r="IB12" s="368"/>
      <c r="IC12" s="368"/>
      <c r="ID12" s="368"/>
      <c r="IE12" s="368"/>
      <c r="IF12" s="368"/>
      <c r="IG12" s="368"/>
      <c r="IH12" s="590"/>
      <c r="II12" s="590"/>
      <c r="IJ12" s="590"/>
      <c r="IK12" s="590"/>
      <c r="IL12" s="590"/>
      <c r="IM12" s="590"/>
      <c r="IN12" s="368"/>
      <c r="IO12" s="368"/>
      <c r="IP12" s="368"/>
      <c r="IQ12" s="368"/>
    </row>
    <row r="13" spans="1:256" ht="15.75">
      <c r="C13" s="368"/>
      <c r="D13" s="369"/>
      <c r="E13" s="369"/>
      <c r="F13" s="780"/>
      <c r="G13" s="780"/>
      <c r="H13" s="780"/>
      <c r="I13" s="780"/>
      <c r="J13" s="780"/>
      <c r="L13" s="780"/>
      <c r="M13" s="780"/>
      <c r="N13" s="778"/>
      <c r="O13" s="780"/>
      <c r="P13" s="780"/>
      <c r="Q13" s="780"/>
      <c r="R13" s="780"/>
      <c r="S13" s="780"/>
      <c r="T13" s="780"/>
      <c r="U13" s="780"/>
      <c r="V13" s="780"/>
      <c r="W13" s="780"/>
      <c r="X13" s="780"/>
      <c r="Y13" s="780"/>
      <c r="Z13" s="780"/>
      <c r="AA13" s="780"/>
      <c r="AB13" s="780"/>
      <c r="AC13" s="780"/>
      <c r="AD13" s="780"/>
      <c r="AE13" s="780"/>
      <c r="AF13" s="780"/>
      <c r="AG13" s="368"/>
      <c r="AH13" s="368"/>
      <c r="AI13" s="368"/>
      <c r="AJ13" s="368"/>
      <c r="AK13" s="368"/>
      <c r="AL13" s="368"/>
      <c r="AM13" s="368"/>
      <c r="AN13" s="368"/>
      <c r="AO13" s="368"/>
      <c r="AP13" s="368"/>
      <c r="AQ13" s="368"/>
      <c r="AR13" s="368"/>
      <c r="AS13" s="368"/>
      <c r="AT13" s="368"/>
      <c r="AU13" s="368"/>
      <c r="AV13" s="368"/>
      <c r="AW13" s="368"/>
      <c r="AX13" s="368"/>
      <c r="AY13" s="368"/>
      <c r="AZ13" s="368"/>
      <c r="BA13" s="368"/>
      <c r="BB13" s="368"/>
      <c r="BC13" s="368"/>
      <c r="BD13" s="368"/>
      <c r="BE13" s="368"/>
      <c r="BF13" s="368"/>
      <c r="BG13" s="368"/>
      <c r="BH13" s="368"/>
      <c r="BI13" s="368"/>
      <c r="BJ13" s="368"/>
      <c r="BK13" s="368"/>
      <c r="BL13" s="368"/>
      <c r="BM13" s="368"/>
      <c r="BN13" s="368"/>
      <c r="BO13" s="368"/>
      <c r="BP13" s="368"/>
      <c r="BQ13" s="368"/>
      <c r="BR13" s="368"/>
      <c r="BS13" s="368"/>
      <c r="BT13" s="368"/>
      <c r="BU13" s="368"/>
      <c r="BV13" s="368"/>
      <c r="BW13" s="368"/>
      <c r="BX13" s="368"/>
      <c r="BY13" s="368"/>
      <c r="BZ13" s="368"/>
      <c r="CA13" s="368"/>
      <c r="CB13" s="368"/>
      <c r="CC13" s="368"/>
      <c r="CD13" s="368"/>
      <c r="CE13" s="368"/>
      <c r="CF13" s="368"/>
      <c r="CG13" s="368"/>
      <c r="CH13" s="368"/>
      <c r="CI13" s="368"/>
      <c r="CJ13" s="368"/>
      <c r="CK13" s="368"/>
      <c r="CL13" s="368"/>
      <c r="CM13" s="368"/>
      <c r="CN13" s="368"/>
      <c r="CO13" s="368"/>
      <c r="CP13" s="368"/>
      <c r="CQ13" s="368"/>
      <c r="CR13" s="368"/>
      <c r="CS13" s="368"/>
      <c r="CT13" s="368"/>
      <c r="CU13" s="368"/>
      <c r="CV13" s="368"/>
      <c r="CW13" s="368"/>
      <c r="CX13" s="368"/>
      <c r="CY13" s="368"/>
      <c r="CZ13" s="368"/>
      <c r="DA13" s="368"/>
      <c r="DB13" s="368"/>
      <c r="DC13" s="368"/>
      <c r="DD13" s="368"/>
      <c r="DE13" s="368"/>
      <c r="DF13" s="368"/>
      <c r="DG13" s="368"/>
      <c r="DH13" s="368"/>
      <c r="DI13" s="368"/>
      <c r="DJ13" s="368"/>
      <c r="DK13" s="368"/>
      <c r="DL13" s="368"/>
      <c r="DM13" s="368"/>
      <c r="DN13" s="368"/>
      <c r="DO13" s="368"/>
      <c r="DP13" s="368"/>
      <c r="DQ13" s="368"/>
      <c r="DR13" s="368"/>
      <c r="DS13" s="368"/>
      <c r="DT13" s="368"/>
      <c r="DU13" s="368"/>
      <c r="DV13" s="368"/>
      <c r="DW13" s="368"/>
      <c r="DX13" s="368"/>
      <c r="DY13" s="368"/>
      <c r="DZ13" s="368"/>
      <c r="EA13" s="368"/>
      <c r="EB13" s="368"/>
      <c r="EC13" s="368"/>
      <c r="ED13" s="368"/>
      <c r="EE13" s="368"/>
      <c r="EF13" s="368"/>
      <c r="EG13" s="368"/>
      <c r="EH13" s="368"/>
      <c r="EI13" s="368"/>
      <c r="EJ13" s="368"/>
      <c r="EK13" s="368"/>
      <c r="EL13" s="368"/>
      <c r="EM13" s="368"/>
      <c r="EN13" s="368"/>
      <c r="EO13" s="368"/>
      <c r="EP13" s="368"/>
      <c r="EQ13" s="368"/>
      <c r="ER13" s="368"/>
      <c r="ES13" s="368"/>
      <c r="ET13" s="368"/>
      <c r="EU13" s="368"/>
      <c r="EV13" s="368"/>
      <c r="EW13" s="368"/>
      <c r="EX13" s="368"/>
      <c r="EY13" s="368"/>
      <c r="EZ13" s="368"/>
      <c r="FA13" s="368"/>
      <c r="FB13" s="368"/>
      <c r="FC13" s="368"/>
      <c r="FD13" s="368"/>
      <c r="FE13" s="368"/>
      <c r="FF13" s="368"/>
      <c r="FG13" s="368"/>
      <c r="FH13" s="368"/>
      <c r="FI13" s="368"/>
      <c r="FJ13" s="368"/>
      <c r="FK13" s="368"/>
      <c r="FL13" s="368"/>
      <c r="FM13" s="368"/>
      <c r="FN13" s="368"/>
      <c r="FO13" s="368"/>
      <c r="FP13" s="368"/>
      <c r="FQ13" s="368"/>
      <c r="FR13" s="368"/>
      <c r="FS13" s="368"/>
      <c r="FT13" s="368"/>
      <c r="FU13" s="368"/>
      <c r="FV13" s="368"/>
      <c r="FW13" s="368"/>
      <c r="FX13" s="368"/>
      <c r="FY13" s="368"/>
      <c r="FZ13" s="368"/>
      <c r="GA13" s="368"/>
      <c r="GB13" s="368"/>
      <c r="GC13" s="368"/>
      <c r="GD13" s="368"/>
      <c r="GE13" s="368"/>
      <c r="GF13" s="368"/>
      <c r="GG13" s="368"/>
      <c r="GH13" s="368"/>
      <c r="GI13" s="368"/>
      <c r="GJ13" s="368"/>
      <c r="GK13" s="368"/>
      <c r="GL13" s="368"/>
      <c r="GM13" s="368"/>
      <c r="GN13" s="368"/>
      <c r="GO13" s="368"/>
      <c r="GP13" s="368"/>
      <c r="GQ13" s="368"/>
      <c r="GR13" s="368"/>
      <c r="GS13" s="368"/>
      <c r="GT13" s="368"/>
      <c r="GU13" s="368"/>
      <c r="GV13" s="368"/>
      <c r="GW13" s="368"/>
      <c r="GX13" s="368"/>
      <c r="GY13" s="368"/>
      <c r="GZ13" s="368"/>
      <c r="HA13" s="368"/>
      <c r="HB13" s="368"/>
      <c r="HC13" s="368"/>
      <c r="HD13" s="368"/>
      <c r="HE13" s="368"/>
      <c r="HF13" s="368"/>
      <c r="HG13" s="368"/>
      <c r="HH13" s="368"/>
      <c r="HI13" s="368"/>
      <c r="HJ13" s="368"/>
      <c r="HK13" s="368"/>
      <c r="HL13" s="368"/>
      <c r="HM13" s="368"/>
      <c r="HN13" s="368"/>
      <c r="HO13" s="368"/>
      <c r="HP13" s="368"/>
      <c r="HQ13" s="368"/>
      <c r="HR13" s="368"/>
      <c r="HS13" s="368"/>
      <c r="HT13" s="368"/>
      <c r="HU13" s="368"/>
      <c r="HV13" s="368"/>
      <c r="HW13" s="368"/>
      <c r="HX13" s="368"/>
      <c r="HY13" s="368"/>
      <c r="HZ13" s="368"/>
      <c r="IA13" s="368"/>
      <c r="IB13" s="368"/>
      <c r="IC13" s="368"/>
      <c r="ID13" s="368"/>
      <c r="IE13" s="368"/>
      <c r="IF13" s="368"/>
      <c r="IG13" s="368"/>
      <c r="IH13" s="590"/>
      <c r="II13" s="590"/>
      <c r="IJ13" s="590"/>
      <c r="IK13" s="590"/>
      <c r="IL13" s="590"/>
      <c r="IM13" s="590"/>
      <c r="IN13" s="368"/>
      <c r="IO13" s="368"/>
      <c r="IP13" s="368"/>
      <c r="IQ13" s="368"/>
      <c r="IR13" s="568"/>
      <c r="IS13" s="568"/>
      <c r="IT13" s="568"/>
      <c r="IU13" s="568"/>
      <c r="IV13" s="568"/>
    </row>
    <row r="14" spans="1:256" ht="15.75">
      <c r="D14" s="583" t="s">
        <v>748</v>
      </c>
      <c r="E14" s="583"/>
      <c r="F14" s="781"/>
      <c r="G14" s="781"/>
      <c r="H14" s="781"/>
      <c r="I14" s="781"/>
      <c r="J14" s="781"/>
      <c r="L14" s="781"/>
      <c r="M14" s="781"/>
      <c r="N14" s="778"/>
      <c r="O14" s="781"/>
      <c r="P14" s="781"/>
      <c r="Q14" s="781"/>
      <c r="R14" s="781"/>
      <c r="S14" s="781"/>
      <c r="T14" s="781"/>
      <c r="U14" s="781"/>
      <c r="V14" s="781"/>
      <c r="W14" s="781"/>
      <c r="X14" s="781"/>
      <c r="Y14" s="781"/>
      <c r="Z14" s="781"/>
      <c r="AA14" s="781"/>
      <c r="AB14" s="781"/>
      <c r="AC14" s="781"/>
      <c r="AD14" s="781"/>
      <c r="AE14" s="781"/>
      <c r="AF14" s="781"/>
      <c r="AG14" s="368"/>
      <c r="AH14" s="368"/>
      <c r="AI14" s="368"/>
      <c r="AJ14" s="368"/>
      <c r="AK14" s="368"/>
      <c r="AL14" s="368"/>
      <c r="AM14" s="368"/>
      <c r="AN14" s="368"/>
      <c r="AO14" s="368"/>
      <c r="AP14" s="368"/>
      <c r="AQ14" s="368"/>
      <c r="AR14" s="368"/>
      <c r="AS14" s="368"/>
      <c r="AT14" s="368"/>
      <c r="AU14" s="368"/>
      <c r="AV14" s="368"/>
      <c r="AW14" s="368"/>
      <c r="AX14" s="368"/>
      <c r="AY14" s="368"/>
      <c r="AZ14" s="368"/>
      <c r="BA14" s="368"/>
      <c r="BB14" s="368"/>
      <c r="BC14" s="368"/>
      <c r="BD14" s="368"/>
      <c r="BE14" s="368"/>
      <c r="BF14" s="368"/>
      <c r="BG14" s="368"/>
      <c r="BH14" s="368"/>
      <c r="BI14" s="368"/>
      <c r="BJ14" s="368"/>
      <c r="BK14" s="368"/>
      <c r="BL14" s="368"/>
      <c r="BM14" s="368"/>
      <c r="BN14" s="368"/>
      <c r="BO14" s="368"/>
      <c r="BP14" s="368"/>
      <c r="BQ14" s="368"/>
      <c r="BR14" s="368"/>
      <c r="BS14" s="368"/>
      <c r="BT14" s="368"/>
      <c r="BU14" s="368"/>
      <c r="BV14" s="368"/>
      <c r="BW14" s="368"/>
      <c r="BX14" s="368"/>
      <c r="BY14" s="368"/>
      <c r="BZ14" s="368"/>
      <c r="CA14" s="368"/>
      <c r="CB14" s="368"/>
      <c r="CC14" s="368"/>
      <c r="CD14" s="368"/>
      <c r="CE14" s="368"/>
      <c r="CF14" s="368"/>
      <c r="CG14" s="368"/>
      <c r="CH14" s="368"/>
      <c r="CI14" s="368"/>
      <c r="CJ14" s="368"/>
      <c r="CK14" s="368"/>
      <c r="CL14" s="368"/>
      <c r="CM14" s="368"/>
      <c r="CN14" s="368"/>
      <c r="CO14" s="368"/>
      <c r="CP14" s="368"/>
      <c r="CQ14" s="368"/>
      <c r="CR14" s="368"/>
      <c r="CS14" s="368"/>
      <c r="CT14" s="368"/>
      <c r="CU14" s="368"/>
      <c r="CV14" s="368"/>
      <c r="CW14" s="368"/>
      <c r="CX14" s="368"/>
      <c r="CY14" s="368"/>
      <c r="CZ14" s="368"/>
      <c r="DA14" s="368"/>
      <c r="DB14" s="368"/>
      <c r="DC14" s="368"/>
      <c r="DD14" s="368"/>
      <c r="DE14" s="368"/>
      <c r="DF14" s="368"/>
      <c r="DG14" s="368"/>
      <c r="DH14" s="368"/>
      <c r="DI14" s="368"/>
      <c r="DJ14" s="368"/>
      <c r="DK14" s="368"/>
      <c r="DL14" s="368"/>
      <c r="DM14" s="368"/>
      <c r="DN14" s="368"/>
      <c r="DO14" s="368"/>
      <c r="DP14" s="368"/>
      <c r="DQ14" s="368"/>
      <c r="DR14" s="368"/>
      <c r="DS14" s="368"/>
      <c r="DT14" s="368"/>
      <c r="DU14" s="368"/>
      <c r="DV14" s="368"/>
      <c r="DW14" s="368"/>
      <c r="DX14" s="368"/>
      <c r="DY14" s="368"/>
      <c r="DZ14" s="368"/>
      <c r="EA14" s="368"/>
      <c r="EB14" s="368"/>
      <c r="EC14" s="368"/>
      <c r="ED14" s="368"/>
      <c r="EE14" s="368"/>
      <c r="EF14" s="368"/>
      <c r="EG14" s="368"/>
      <c r="EH14" s="368"/>
      <c r="EI14" s="368"/>
      <c r="EJ14" s="368"/>
      <c r="EK14" s="368"/>
      <c r="EL14" s="368"/>
      <c r="EM14" s="368"/>
      <c r="EN14" s="368"/>
      <c r="EO14" s="368"/>
      <c r="EP14" s="368"/>
      <c r="EQ14" s="368"/>
      <c r="ER14" s="368"/>
      <c r="ES14" s="368"/>
      <c r="ET14" s="368"/>
      <c r="EU14" s="368"/>
      <c r="EV14" s="368"/>
      <c r="EW14" s="368"/>
      <c r="EX14" s="368"/>
      <c r="EY14" s="368"/>
      <c r="EZ14" s="368"/>
      <c r="FA14" s="368"/>
      <c r="FB14" s="368"/>
      <c r="FC14" s="368"/>
      <c r="FD14" s="368"/>
      <c r="FE14" s="368"/>
      <c r="FF14" s="368"/>
      <c r="FG14" s="368"/>
      <c r="FH14" s="368"/>
      <c r="FI14" s="368"/>
      <c r="FJ14" s="368"/>
      <c r="FK14" s="368"/>
      <c r="FL14" s="368"/>
      <c r="FM14" s="368"/>
      <c r="FN14" s="368"/>
      <c r="FO14" s="368"/>
      <c r="FP14" s="368"/>
      <c r="FQ14" s="368"/>
      <c r="FR14" s="368"/>
      <c r="FS14" s="368"/>
      <c r="FT14" s="368"/>
      <c r="FU14" s="368"/>
      <c r="FV14" s="368"/>
      <c r="FW14" s="368"/>
      <c r="FX14" s="368"/>
      <c r="FY14" s="368"/>
      <c r="FZ14" s="368"/>
      <c r="GA14" s="368"/>
      <c r="GB14" s="368"/>
      <c r="GC14" s="368"/>
      <c r="GD14" s="368"/>
      <c r="GE14" s="368"/>
      <c r="GF14" s="368"/>
      <c r="GG14" s="368"/>
      <c r="GH14" s="368"/>
      <c r="GI14" s="368"/>
      <c r="GJ14" s="368"/>
      <c r="GK14" s="368"/>
      <c r="GL14" s="368"/>
      <c r="GM14" s="368"/>
      <c r="GN14" s="368"/>
      <c r="GO14" s="368"/>
      <c r="GP14" s="368"/>
      <c r="GQ14" s="368"/>
      <c r="GR14" s="368"/>
      <c r="GS14" s="368"/>
      <c r="GT14" s="368"/>
      <c r="GU14" s="368"/>
      <c r="GV14" s="368"/>
      <c r="GW14" s="368"/>
      <c r="GX14" s="368"/>
      <c r="GY14" s="368"/>
      <c r="GZ14" s="368"/>
      <c r="HA14" s="368"/>
      <c r="HB14" s="368"/>
      <c r="HC14" s="368"/>
      <c r="HD14" s="368"/>
      <c r="HE14" s="368"/>
      <c r="HF14" s="368"/>
      <c r="HG14" s="368"/>
      <c r="HH14" s="368"/>
      <c r="HI14" s="368"/>
      <c r="HJ14" s="368"/>
      <c r="HK14" s="368"/>
      <c r="HL14" s="368"/>
      <c r="HM14" s="368"/>
      <c r="HN14" s="368"/>
      <c r="HO14" s="368"/>
      <c r="HP14" s="368"/>
      <c r="HQ14" s="368"/>
      <c r="HR14" s="368"/>
      <c r="HS14" s="368"/>
      <c r="HT14" s="368"/>
      <c r="HU14" s="368"/>
      <c r="HV14" s="368"/>
      <c r="HW14" s="368"/>
      <c r="HX14" s="368"/>
      <c r="HY14" s="368"/>
      <c r="HZ14" s="368"/>
      <c r="IA14" s="368"/>
      <c r="IB14" s="368"/>
      <c r="IC14" s="368"/>
      <c r="ID14" s="368"/>
      <c r="IE14" s="368"/>
      <c r="IF14" s="368"/>
      <c r="IG14" s="368"/>
      <c r="IH14" s="590"/>
      <c r="II14" s="590"/>
      <c r="IJ14" s="590"/>
      <c r="IK14" s="590"/>
      <c r="IL14" s="590"/>
      <c r="IM14" s="590"/>
      <c r="IN14" s="368"/>
      <c r="IO14" s="368"/>
      <c r="IP14" s="368"/>
      <c r="IQ14" s="368"/>
    </row>
    <row r="15" spans="1:256" ht="15.75">
      <c r="D15" s="583"/>
      <c r="E15" s="568" t="s">
        <v>606</v>
      </c>
      <c r="F15" s="782"/>
      <c r="G15" s="782"/>
      <c r="H15" s="782"/>
      <c r="I15" s="782"/>
      <c r="J15" s="782"/>
      <c r="L15" s="782"/>
      <c r="M15" s="782"/>
      <c r="N15" s="778"/>
      <c r="O15" s="782"/>
      <c r="P15" s="782">
        <v>70</v>
      </c>
      <c r="Q15" s="782">
        <v>0</v>
      </c>
      <c r="R15" s="782">
        <v>0</v>
      </c>
      <c r="S15" s="782">
        <v>0</v>
      </c>
      <c r="T15" s="782">
        <v>45.1830808277141</v>
      </c>
      <c r="U15" s="782">
        <v>83.396446999999995</v>
      </c>
      <c r="V15" s="782">
        <v>117.37337100000001</v>
      </c>
      <c r="W15" s="782">
        <v>122.090948</v>
      </c>
      <c r="X15" s="782">
        <v>124.980693</v>
      </c>
      <c r="Y15" s="782">
        <v>127.43885899999999</v>
      </c>
      <c r="Z15" s="782">
        <v>125.375598354</v>
      </c>
      <c r="AA15" s="782">
        <v>128.83673950955802</v>
      </c>
      <c r="AB15" s="782">
        <v>150.54651858882099</v>
      </c>
      <c r="AC15" s="782">
        <v>160.617234435163</v>
      </c>
      <c r="AD15" s="782">
        <v>169.67590645003102</v>
      </c>
      <c r="AE15" s="782">
        <v>156.50628536691002</v>
      </c>
      <c r="AF15" s="782">
        <v>193.24244144715399</v>
      </c>
      <c r="AG15" s="368"/>
      <c r="AH15" s="368"/>
      <c r="AI15" s="368"/>
      <c r="AJ15" s="368"/>
      <c r="AK15" s="368"/>
      <c r="AL15" s="368"/>
      <c r="AM15" s="368"/>
      <c r="AN15" s="368"/>
      <c r="AO15" s="368"/>
      <c r="AP15" s="368"/>
      <c r="AQ15" s="368"/>
      <c r="AR15" s="368"/>
      <c r="AS15" s="368"/>
      <c r="AT15" s="368"/>
      <c r="AU15" s="368"/>
      <c r="AV15" s="368"/>
      <c r="AW15" s="368"/>
      <c r="AX15" s="368"/>
      <c r="AY15" s="368"/>
      <c r="AZ15" s="368"/>
      <c r="BA15" s="368"/>
      <c r="BB15" s="368"/>
      <c r="BC15" s="368"/>
      <c r="BD15" s="368"/>
      <c r="BE15" s="368"/>
      <c r="BF15" s="368"/>
      <c r="BG15" s="368"/>
      <c r="BH15" s="368"/>
      <c r="BI15" s="368"/>
      <c r="BJ15" s="368"/>
      <c r="BK15" s="368"/>
      <c r="BL15" s="368"/>
      <c r="BM15" s="368"/>
      <c r="BN15" s="368"/>
      <c r="BO15" s="368"/>
      <c r="BP15" s="368"/>
      <c r="BQ15" s="368"/>
      <c r="BR15" s="368"/>
      <c r="BS15" s="368"/>
      <c r="BT15" s="368"/>
      <c r="BU15" s="368"/>
      <c r="BV15" s="368"/>
      <c r="BW15" s="368"/>
      <c r="BX15" s="368"/>
      <c r="BY15" s="368"/>
      <c r="BZ15" s="368"/>
      <c r="CA15" s="368"/>
      <c r="CB15" s="368"/>
      <c r="CC15" s="368"/>
      <c r="CD15" s="368"/>
      <c r="CE15" s="368"/>
      <c r="CF15" s="368"/>
      <c r="CG15" s="368"/>
      <c r="CH15" s="368"/>
      <c r="CI15" s="368"/>
      <c r="CJ15" s="368"/>
      <c r="CK15" s="368"/>
      <c r="CL15" s="368"/>
      <c r="CM15" s="368"/>
      <c r="CN15" s="368"/>
      <c r="CO15" s="368"/>
      <c r="CP15" s="368"/>
      <c r="CQ15" s="368"/>
      <c r="CR15" s="368"/>
      <c r="CS15" s="368"/>
      <c r="CT15" s="368"/>
      <c r="CU15" s="368"/>
      <c r="CV15" s="368"/>
      <c r="CW15" s="368"/>
      <c r="CX15" s="368"/>
      <c r="CY15" s="368"/>
      <c r="CZ15" s="368"/>
      <c r="DA15" s="368"/>
      <c r="DB15" s="368"/>
      <c r="DC15" s="368"/>
      <c r="DD15" s="368"/>
      <c r="DE15" s="368"/>
      <c r="DF15" s="368"/>
      <c r="DG15" s="368"/>
      <c r="DH15" s="368"/>
      <c r="DI15" s="368"/>
      <c r="DJ15" s="368"/>
      <c r="DK15" s="368"/>
      <c r="DL15" s="368"/>
      <c r="DM15" s="368"/>
      <c r="DN15" s="368"/>
      <c r="DO15" s="368"/>
      <c r="DP15" s="368"/>
      <c r="DQ15" s="368"/>
      <c r="DR15" s="368"/>
      <c r="DS15" s="368"/>
      <c r="DT15" s="368"/>
      <c r="DU15" s="368"/>
      <c r="DV15" s="368"/>
      <c r="DW15" s="368"/>
      <c r="DX15" s="368"/>
      <c r="DY15" s="368"/>
      <c r="DZ15" s="368"/>
      <c r="EA15" s="368"/>
      <c r="EB15" s="368"/>
      <c r="EC15" s="368"/>
      <c r="ED15" s="368"/>
      <c r="EE15" s="368"/>
      <c r="EF15" s="368"/>
      <c r="EG15" s="368"/>
      <c r="EH15" s="368"/>
      <c r="EI15" s="368"/>
      <c r="EJ15" s="368"/>
      <c r="EK15" s="368"/>
      <c r="EL15" s="368"/>
      <c r="EM15" s="368"/>
      <c r="EN15" s="368"/>
      <c r="EO15" s="368"/>
      <c r="EP15" s="368"/>
      <c r="EQ15" s="368"/>
      <c r="ER15" s="368"/>
      <c r="ES15" s="368"/>
      <c r="ET15" s="368"/>
      <c r="EU15" s="368"/>
      <c r="EV15" s="368"/>
      <c r="EW15" s="368"/>
      <c r="EX15" s="368"/>
      <c r="EY15" s="368"/>
      <c r="EZ15" s="368"/>
      <c r="FA15" s="368"/>
      <c r="FB15" s="368"/>
      <c r="FC15" s="368"/>
      <c r="FD15" s="368"/>
      <c r="FE15" s="368"/>
      <c r="FF15" s="368"/>
      <c r="FG15" s="368"/>
      <c r="FH15" s="368"/>
      <c r="FI15" s="368"/>
      <c r="FJ15" s="368"/>
      <c r="FK15" s="368"/>
      <c r="FL15" s="368"/>
      <c r="FM15" s="368"/>
      <c r="FN15" s="368"/>
      <c r="FO15" s="368"/>
      <c r="FP15" s="368"/>
      <c r="FQ15" s="368"/>
      <c r="FR15" s="368"/>
      <c r="FS15" s="368"/>
      <c r="FT15" s="368"/>
      <c r="FU15" s="368"/>
      <c r="FV15" s="368"/>
      <c r="FW15" s="368"/>
      <c r="FX15" s="368"/>
      <c r="FY15" s="368"/>
      <c r="FZ15" s="368"/>
      <c r="GA15" s="368"/>
      <c r="GB15" s="368"/>
      <c r="GC15" s="368"/>
      <c r="GD15" s="368"/>
      <c r="GE15" s="368"/>
      <c r="GF15" s="368"/>
      <c r="GG15" s="368"/>
      <c r="GH15" s="368"/>
      <c r="GI15" s="368"/>
      <c r="GJ15" s="368"/>
      <c r="GK15" s="368"/>
      <c r="GL15" s="368"/>
      <c r="GM15" s="368"/>
      <c r="GN15" s="368"/>
      <c r="GO15" s="368"/>
      <c r="GP15" s="368"/>
      <c r="GQ15" s="368"/>
      <c r="GR15" s="368"/>
      <c r="GS15" s="368"/>
      <c r="GT15" s="368"/>
      <c r="GU15" s="368"/>
      <c r="GV15" s="368"/>
      <c r="GW15" s="368"/>
      <c r="GX15" s="368"/>
      <c r="GY15" s="368"/>
      <c r="GZ15" s="368"/>
      <c r="HA15" s="368"/>
      <c r="HB15" s="368"/>
      <c r="HC15" s="368"/>
      <c r="HD15" s="368"/>
      <c r="HE15" s="368"/>
      <c r="HF15" s="368"/>
      <c r="HG15" s="368"/>
      <c r="HH15" s="368"/>
      <c r="HI15" s="368"/>
      <c r="HJ15" s="368"/>
      <c r="HK15" s="368"/>
      <c r="HL15" s="368"/>
      <c r="HM15" s="368"/>
      <c r="HN15" s="368"/>
      <c r="HO15" s="368"/>
      <c r="HP15" s="368"/>
      <c r="HQ15" s="368"/>
      <c r="HR15" s="368"/>
      <c r="HS15" s="368"/>
      <c r="HT15" s="368"/>
      <c r="HU15" s="368"/>
      <c r="HV15" s="368"/>
      <c r="HW15" s="368"/>
      <c r="HX15" s="368"/>
      <c r="HY15" s="368"/>
      <c r="HZ15" s="368"/>
      <c r="IA15" s="368"/>
      <c r="IB15" s="368"/>
      <c r="IC15" s="368"/>
      <c r="ID15" s="368"/>
      <c r="IE15" s="368"/>
      <c r="IF15" s="368"/>
      <c r="IG15" s="368"/>
      <c r="IH15" s="590"/>
      <c r="II15" s="590"/>
      <c r="IJ15" s="590"/>
      <c r="IK15" s="590"/>
      <c r="IL15" s="590"/>
      <c r="IM15" s="590"/>
      <c r="IN15" s="368"/>
      <c r="IO15" s="368"/>
      <c r="IP15" s="368"/>
      <c r="IQ15" s="368"/>
    </row>
    <row r="16" spans="1:256" ht="15.75">
      <c r="D16" s="583"/>
      <c r="E16" s="568" t="s">
        <v>749</v>
      </c>
      <c r="F16" s="782"/>
      <c r="G16" s="782"/>
      <c r="H16" s="782"/>
      <c r="I16" s="782"/>
      <c r="J16" s="782"/>
      <c r="L16" s="782"/>
      <c r="M16" s="782"/>
      <c r="N16" s="778"/>
      <c r="O16" s="782"/>
      <c r="P16" s="782">
        <v>-95</v>
      </c>
      <c r="Q16" s="782">
        <v>0</v>
      </c>
      <c r="R16" s="782">
        <v>46.868302000000028</v>
      </c>
      <c r="S16" s="782">
        <v>74.807108999999997</v>
      </c>
      <c r="T16" s="782">
        <v>31.871332172285914</v>
      </c>
      <c r="U16" s="782">
        <v>0</v>
      </c>
      <c r="V16" s="782">
        <v>0</v>
      </c>
      <c r="W16" s="782">
        <v>0</v>
      </c>
      <c r="X16" s="782">
        <v>0</v>
      </c>
      <c r="Y16" s="782">
        <v>0</v>
      </c>
      <c r="Z16" s="782">
        <v>0</v>
      </c>
      <c r="AA16" s="782">
        <v>0</v>
      </c>
      <c r="AB16" s="782">
        <v>0</v>
      </c>
      <c r="AC16" s="782">
        <v>0</v>
      </c>
      <c r="AD16" s="782">
        <v>0</v>
      </c>
      <c r="AE16" s="782">
        <v>0</v>
      </c>
      <c r="AF16" s="782">
        <v>0</v>
      </c>
      <c r="AG16" s="368"/>
      <c r="AH16" s="368"/>
      <c r="AI16" s="368"/>
      <c r="AJ16" s="368"/>
      <c r="AK16" s="368"/>
      <c r="AL16" s="368"/>
      <c r="AM16" s="368"/>
      <c r="AN16" s="368"/>
      <c r="AO16" s="368"/>
      <c r="AP16" s="368"/>
      <c r="AQ16" s="368"/>
      <c r="AR16" s="368"/>
      <c r="AS16" s="368"/>
      <c r="AT16" s="368"/>
      <c r="AU16" s="368"/>
      <c r="AV16" s="368"/>
      <c r="AW16" s="368"/>
      <c r="AX16" s="368"/>
      <c r="AY16" s="368"/>
      <c r="AZ16" s="368"/>
      <c r="BA16" s="368"/>
      <c r="BB16" s="368"/>
      <c r="BC16" s="368"/>
      <c r="BD16" s="368"/>
      <c r="BE16" s="368"/>
      <c r="BF16" s="368"/>
      <c r="BG16" s="368"/>
      <c r="BH16" s="368"/>
      <c r="BI16" s="368"/>
      <c r="BJ16" s="368"/>
      <c r="BK16" s="368"/>
      <c r="BL16" s="368"/>
      <c r="BM16" s="368"/>
      <c r="BN16" s="368"/>
      <c r="BO16" s="368"/>
      <c r="BP16" s="368"/>
      <c r="BQ16" s="368"/>
      <c r="BR16" s="368"/>
      <c r="BS16" s="368"/>
      <c r="BT16" s="368"/>
      <c r="BU16" s="368"/>
      <c r="BV16" s="368"/>
      <c r="BW16" s="368"/>
      <c r="BX16" s="368"/>
      <c r="BY16" s="368"/>
      <c r="BZ16" s="368"/>
      <c r="CA16" s="368"/>
      <c r="CB16" s="368"/>
      <c r="CC16" s="368"/>
      <c r="CD16" s="368"/>
      <c r="CE16" s="368"/>
      <c r="CF16" s="368"/>
      <c r="CG16" s="368"/>
      <c r="CH16" s="368"/>
      <c r="CI16" s="368"/>
      <c r="CJ16" s="368"/>
      <c r="CK16" s="368"/>
      <c r="CL16" s="368"/>
      <c r="CM16" s="368"/>
      <c r="CN16" s="368"/>
      <c r="CO16" s="368"/>
      <c r="CP16" s="368"/>
      <c r="CQ16" s="368"/>
      <c r="CR16" s="368"/>
      <c r="CS16" s="368"/>
      <c r="CT16" s="368"/>
      <c r="CU16" s="368"/>
      <c r="CV16" s="368"/>
      <c r="CW16" s="368"/>
      <c r="CX16" s="368"/>
      <c r="CY16" s="368"/>
      <c r="CZ16" s="368"/>
      <c r="DA16" s="368"/>
      <c r="DB16" s="368"/>
      <c r="DC16" s="368"/>
      <c r="DD16" s="368"/>
      <c r="DE16" s="368"/>
      <c r="DF16" s="368"/>
      <c r="DG16" s="368"/>
      <c r="DH16" s="368"/>
      <c r="DI16" s="368"/>
      <c r="DJ16" s="368"/>
      <c r="DK16" s="368"/>
      <c r="DL16" s="368"/>
      <c r="DM16" s="368"/>
      <c r="DN16" s="368"/>
      <c r="DO16" s="368"/>
      <c r="DP16" s="368"/>
      <c r="DQ16" s="368"/>
      <c r="DR16" s="368"/>
      <c r="DS16" s="368"/>
      <c r="DT16" s="368"/>
      <c r="DU16" s="368"/>
      <c r="DV16" s="368"/>
      <c r="DW16" s="368"/>
      <c r="DX16" s="368"/>
      <c r="DY16" s="368"/>
      <c r="DZ16" s="368"/>
      <c r="EA16" s="368"/>
      <c r="EB16" s="368"/>
      <c r="EC16" s="368"/>
      <c r="ED16" s="368"/>
      <c r="EE16" s="368"/>
      <c r="EF16" s="368"/>
      <c r="EG16" s="368"/>
      <c r="EH16" s="368"/>
      <c r="EI16" s="368"/>
      <c r="EJ16" s="368"/>
      <c r="EK16" s="368"/>
      <c r="EL16" s="368"/>
      <c r="EM16" s="368"/>
      <c r="EN16" s="368"/>
      <c r="EO16" s="368"/>
      <c r="EP16" s="368"/>
      <c r="EQ16" s="368"/>
      <c r="ER16" s="368"/>
      <c r="ES16" s="368"/>
      <c r="ET16" s="368"/>
      <c r="EU16" s="368"/>
      <c r="EV16" s="368"/>
      <c r="EW16" s="368"/>
      <c r="EX16" s="368"/>
      <c r="EY16" s="368"/>
      <c r="EZ16" s="368"/>
      <c r="FA16" s="368"/>
      <c r="FB16" s="368"/>
      <c r="FC16" s="368"/>
      <c r="FD16" s="368"/>
      <c r="FE16" s="368"/>
      <c r="FF16" s="368"/>
      <c r="FG16" s="368"/>
      <c r="FH16" s="368"/>
      <c r="FI16" s="368"/>
      <c r="FJ16" s="368"/>
      <c r="FK16" s="368"/>
      <c r="FL16" s="368"/>
      <c r="FM16" s="368"/>
      <c r="FN16" s="368"/>
      <c r="FO16" s="368"/>
      <c r="FP16" s="368"/>
      <c r="FQ16" s="368"/>
      <c r="FR16" s="368"/>
      <c r="FS16" s="368"/>
      <c r="FT16" s="368"/>
      <c r="FU16" s="368"/>
      <c r="FV16" s="368"/>
      <c r="FW16" s="368"/>
      <c r="FX16" s="368"/>
      <c r="FY16" s="368"/>
      <c r="FZ16" s="368"/>
      <c r="GA16" s="368"/>
      <c r="GB16" s="368"/>
      <c r="GC16" s="368"/>
      <c r="GD16" s="368"/>
      <c r="GE16" s="368"/>
      <c r="GF16" s="368"/>
      <c r="GG16" s="368"/>
      <c r="GH16" s="368"/>
      <c r="GI16" s="368"/>
      <c r="GJ16" s="368"/>
      <c r="GK16" s="368"/>
      <c r="GL16" s="368"/>
      <c r="GM16" s="368"/>
      <c r="GN16" s="368"/>
      <c r="GO16" s="368"/>
      <c r="GP16" s="368"/>
      <c r="GQ16" s="368"/>
      <c r="GR16" s="368"/>
      <c r="GS16" s="368"/>
      <c r="GT16" s="368"/>
      <c r="GU16" s="368"/>
      <c r="GV16" s="368"/>
      <c r="GW16" s="368"/>
      <c r="GX16" s="368"/>
      <c r="GY16" s="368"/>
      <c r="GZ16" s="368"/>
      <c r="HA16" s="368"/>
      <c r="HB16" s="368"/>
      <c r="HC16" s="368"/>
      <c r="HD16" s="368"/>
      <c r="HE16" s="368"/>
      <c r="HF16" s="368"/>
      <c r="HG16" s="368"/>
      <c r="HH16" s="368"/>
      <c r="HI16" s="368"/>
      <c r="HJ16" s="368"/>
      <c r="HK16" s="368"/>
      <c r="HL16" s="368"/>
      <c r="HM16" s="368"/>
      <c r="HN16" s="368"/>
      <c r="HO16" s="368"/>
      <c r="HP16" s="368"/>
      <c r="HQ16" s="368"/>
      <c r="HR16" s="368"/>
      <c r="HS16" s="368"/>
      <c r="HT16" s="368"/>
      <c r="HU16" s="368"/>
      <c r="HV16" s="368"/>
      <c r="HW16" s="368"/>
      <c r="HX16" s="368"/>
      <c r="HY16" s="368"/>
      <c r="HZ16" s="368"/>
      <c r="IA16" s="368"/>
      <c r="IB16" s="368"/>
      <c r="IC16" s="368"/>
      <c r="ID16" s="368"/>
      <c r="IE16" s="368"/>
      <c r="IF16" s="368"/>
      <c r="IG16" s="368"/>
      <c r="IH16" s="590"/>
      <c r="II16" s="590"/>
      <c r="IJ16" s="590"/>
      <c r="IK16" s="590"/>
      <c r="IL16" s="590"/>
      <c r="IM16" s="590"/>
      <c r="IN16" s="368"/>
      <c r="IO16" s="368"/>
      <c r="IP16" s="368"/>
      <c r="IQ16" s="368"/>
    </row>
    <row r="17" spans="1:256" s="783" customFormat="1" ht="15.75">
      <c r="A17" s="770"/>
      <c r="B17" s="770"/>
      <c r="C17" s="568"/>
      <c r="D17" s="583"/>
      <c r="E17" s="568" t="s">
        <v>376</v>
      </c>
      <c r="F17" s="782"/>
      <c r="G17" s="782"/>
      <c r="H17" s="782"/>
      <c r="I17" s="782"/>
      <c r="J17" s="782"/>
      <c r="K17" s="550"/>
      <c r="L17" s="782"/>
      <c r="M17" s="782"/>
      <c r="N17" s="778"/>
      <c r="O17" s="782"/>
      <c r="P17" s="782">
        <v>225</v>
      </c>
      <c r="Q17" s="782">
        <v>245.41553990347688</v>
      </c>
      <c r="R17" s="782">
        <v>221</v>
      </c>
      <c r="S17" s="782">
        <v>200</v>
      </c>
      <c r="T17" s="782">
        <v>204</v>
      </c>
      <c r="U17" s="782">
        <v>201</v>
      </c>
      <c r="V17" s="782">
        <v>176</v>
      </c>
      <c r="W17" s="782">
        <v>182</v>
      </c>
      <c r="X17" s="782">
        <v>187</v>
      </c>
      <c r="Y17" s="782">
        <v>190</v>
      </c>
      <c r="Z17" s="782">
        <v>188</v>
      </c>
      <c r="AA17" s="782">
        <v>193</v>
      </c>
      <c r="AB17" s="782">
        <v>225</v>
      </c>
      <c r="AC17" s="782">
        <v>242</v>
      </c>
      <c r="AD17" s="782">
        <v>255</v>
      </c>
      <c r="AE17" s="782">
        <v>235</v>
      </c>
      <c r="AF17" s="782">
        <v>291</v>
      </c>
      <c r="AG17" s="368"/>
      <c r="AH17" s="368"/>
      <c r="AI17" s="368"/>
      <c r="AJ17" s="368"/>
      <c r="AK17" s="368"/>
      <c r="AL17" s="368"/>
      <c r="AM17" s="368"/>
      <c r="AN17" s="368"/>
      <c r="AO17" s="368"/>
      <c r="AP17" s="368"/>
      <c r="AQ17" s="368"/>
      <c r="AR17" s="368"/>
      <c r="AS17" s="368"/>
      <c r="AT17" s="368"/>
      <c r="AU17" s="368"/>
      <c r="AV17" s="368"/>
      <c r="AW17" s="368"/>
      <c r="AX17" s="368"/>
      <c r="AY17" s="368"/>
      <c r="AZ17" s="368"/>
      <c r="BA17" s="368"/>
      <c r="BB17" s="368"/>
      <c r="BC17" s="368"/>
      <c r="BD17" s="368"/>
      <c r="BE17" s="368"/>
      <c r="BF17" s="368"/>
      <c r="BG17" s="368"/>
      <c r="BH17" s="368"/>
      <c r="BI17" s="368"/>
      <c r="BJ17" s="368"/>
      <c r="BK17" s="368"/>
      <c r="BL17" s="368"/>
      <c r="BM17" s="368"/>
      <c r="BN17" s="368"/>
      <c r="BO17" s="368"/>
      <c r="BP17" s="368"/>
      <c r="BQ17" s="368"/>
      <c r="BR17" s="368"/>
      <c r="BS17" s="368"/>
      <c r="BT17" s="368"/>
      <c r="BU17" s="368"/>
      <c r="BV17" s="368"/>
      <c r="BW17" s="368"/>
      <c r="BX17" s="368"/>
      <c r="BY17" s="368"/>
      <c r="BZ17" s="368"/>
      <c r="CA17" s="368"/>
      <c r="CB17" s="368"/>
      <c r="CC17" s="368"/>
      <c r="CD17" s="368"/>
      <c r="CE17" s="368"/>
      <c r="CF17" s="368"/>
      <c r="CG17" s="368"/>
      <c r="CH17" s="368"/>
      <c r="CI17" s="368"/>
      <c r="CJ17" s="368"/>
      <c r="CK17" s="368"/>
      <c r="CL17" s="368"/>
      <c r="CM17" s="368"/>
      <c r="CN17" s="368"/>
      <c r="CO17" s="368"/>
      <c r="CP17" s="368"/>
      <c r="CQ17" s="368"/>
      <c r="CR17" s="368"/>
      <c r="CS17" s="368"/>
      <c r="CT17" s="368"/>
      <c r="CU17" s="368"/>
      <c r="CV17" s="368"/>
      <c r="CW17" s="368"/>
      <c r="CX17" s="368"/>
      <c r="CY17" s="368"/>
      <c r="CZ17" s="368"/>
      <c r="DA17" s="368"/>
      <c r="DB17" s="368"/>
      <c r="DC17" s="368"/>
      <c r="DD17" s="368"/>
      <c r="DE17" s="368"/>
      <c r="DF17" s="368"/>
      <c r="DG17" s="368"/>
      <c r="DH17" s="368"/>
      <c r="DI17" s="368"/>
      <c r="DJ17" s="368"/>
      <c r="DK17" s="368"/>
      <c r="DL17" s="368"/>
      <c r="DM17" s="368"/>
      <c r="DN17" s="368"/>
      <c r="DO17" s="368"/>
      <c r="DP17" s="368"/>
      <c r="DQ17" s="368"/>
      <c r="DR17" s="368"/>
      <c r="DS17" s="368"/>
      <c r="DT17" s="368"/>
      <c r="DU17" s="368"/>
      <c r="DV17" s="368"/>
      <c r="DW17" s="368"/>
      <c r="DX17" s="368"/>
      <c r="DY17" s="368"/>
      <c r="DZ17" s="368"/>
      <c r="EA17" s="368"/>
      <c r="EB17" s="368"/>
      <c r="EC17" s="368"/>
      <c r="ED17" s="368"/>
      <c r="EE17" s="368"/>
      <c r="EF17" s="368"/>
      <c r="EG17" s="368"/>
      <c r="EH17" s="368"/>
      <c r="EI17" s="368"/>
      <c r="EJ17" s="368"/>
      <c r="EK17" s="368"/>
      <c r="EL17" s="368"/>
      <c r="EM17" s="368"/>
      <c r="EN17" s="368"/>
      <c r="EO17" s="368"/>
      <c r="EP17" s="368"/>
      <c r="EQ17" s="368"/>
      <c r="ER17" s="368"/>
      <c r="ES17" s="368"/>
      <c r="ET17" s="368"/>
      <c r="EU17" s="368"/>
      <c r="EV17" s="368"/>
      <c r="EW17" s="368"/>
      <c r="EX17" s="368"/>
      <c r="EY17" s="368"/>
      <c r="EZ17" s="368"/>
      <c r="FA17" s="368"/>
      <c r="FB17" s="368"/>
      <c r="FC17" s="368"/>
      <c r="FD17" s="368"/>
      <c r="FE17" s="368"/>
      <c r="FF17" s="368"/>
      <c r="FG17" s="368"/>
      <c r="FH17" s="368"/>
      <c r="FI17" s="368"/>
      <c r="FJ17" s="368"/>
      <c r="FK17" s="368"/>
      <c r="FL17" s="368"/>
      <c r="FM17" s="368"/>
      <c r="FN17" s="368"/>
      <c r="FO17" s="368"/>
      <c r="FP17" s="368"/>
      <c r="FQ17" s="368"/>
      <c r="FR17" s="368"/>
      <c r="FS17" s="368"/>
      <c r="FT17" s="368"/>
      <c r="FU17" s="368"/>
      <c r="FV17" s="368"/>
      <c r="FW17" s="368"/>
      <c r="FX17" s="368"/>
      <c r="FY17" s="368"/>
      <c r="FZ17" s="368"/>
      <c r="GA17" s="368"/>
      <c r="GB17" s="368"/>
      <c r="GC17" s="368"/>
      <c r="GD17" s="368"/>
      <c r="GE17" s="368"/>
      <c r="GF17" s="368"/>
      <c r="GG17" s="368"/>
      <c r="GH17" s="368"/>
      <c r="GI17" s="368"/>
      <c r="GJ17" s="368"/>
      <c r="GK17" s="368"/>
      <c r="GL17" s="368"/>
      <c r="GM17" s="368"/>
      <c r="GN17" s="368"/>
      <c r="GO17" s="368"/>
      <c r="GP17" s="368"/>
      <c r="GQ17" s="368"/>
      <c r="GR17" s="368"/>
      <c r="GS17" s="368"/>
      <c r="GT17" s="368"/>
      <c r="GU17" s="368"/>
      <c r="GV17" s="368"/>
      <c r="GW17" s="368"/>
      <c r="GX17" s="368"/>
      <c r="GY17" s="368"/>
      <c r="GZ17" s="368"/>
      <c r="HA17" s="368"/>
      <c r="HB17" s="368"/>
      <c r="HC17" s="368"/>
      <c r="HD17" s="368"/>
      <c r="HE17" s="368"/>
      <c r="HF17" s="368"/>
      <c r="HG17" s="368"/>
      <c r="HH17" s="368"/>
      <c r="HI17" s="368"/>
      <c r="HJ17" s="368"/>
      <c r="HK17" s="368"/>
      <c r="HL17" s="368"/>
      <c r="HM17" s="368"/>
      <c r="HN17" s="368"/>
      <c r="HO17" s="368"/>
      <c r="HP17" s="368"/>
      <c r="HQ17" s="368"/>
      <c r="HR17" s="368"/>
      <c r="HS17" s="368"/>
      <c r="HT17" s="368"/>
      <c r="HU17" s="368"/>
      <c r="HV17" s="368"/>
      <c r="HW17" s="368"/>
      <c r="HX17" s="368"/>
      <c r="HY17" s="368"/>
      <c r="HZ17" s="368"/>
      <c r="IA17" s="368"/>
      <c r="IB17" s="368"/>
      <c r="IC17" s="368"/>
      <c r="ID17" s="368"/>
      <c r="IE17" s="368"/>
      <c r="IF17" s="368"/>
      <c r="IG17" s="368"/>
      <c r="IH17" s="590"/>
      <c r="II17" s="590"/>
      <c r="IJ17" s="590"/>
      <c r="IK17" s="590"/>
      <c r="IL17" s="590"/>
      <c r="IM17" s="590"/>
      <c r="IN17" s="368"/>
      <c r="IO17" s="368"/>
      <c r="IP17" s="368"/>
      <c r="IQ17" s="368"/>
      <c r="IR17" s="550"/>
      <c r="IS17" s="550"/>
      <c r="IT17" s="550"/>
      <c r="IU17" s="550"/>
      <c r="IV17" s="550"/>
    </row>
    <row r="18" spans="1:256" s="784" customFormat="1" ht="15.75">
      <c r="A18" s="770"/>
      <c r="B18" s="770"/>
      <c r="C18" s="568"/>
      <c r="D18" s="583"/>
      <c r="E18" s="583" t="s">
        <v>12</v>
      </c>
      <c r="F18" s="781"/>
      <c r="G18" s="781"/>
      <c r="H18" s="781"/>
      <c r="I18" s="781"/>
      <c r="J18" s="781"/>
      <c r="K18" s="550"/>
      <c r="L18" s="781"/>
      <c r="M18" s="781"/>
      <c r="N18" s="778"/>
      <c r="O18" s="781"/>
      <c r="P18" s="781">
        <v>200</v>
      </c>
      <c r="Q18" s="781">
        <v>245.41553990347688</v>
      </c>
      <c r="R18" s="781">
        <v>267.86830200000003</v>
      </c>
      <c r="S18" s="781">
        <v>274.80710899999997</v>
      </c>
      <c r="T18" s="781">
        <v>281.05441300000001</v>
      </c>
      <c r="U18" s="781">
        <v>284.39644699999997</v>
      </c>
      <c r="V18" s="781">
        <v>293.37337100000002</v>
      </c>
      <c r="W18" s="781">
        <v>304.09094800000003</v>
      </c>
      <c r="X18" s="781">
        <v>311.98069299999997</v>
      </c>
      <c r="Y18" s="781">
        <v>317.43885899999998</v>
      </c>
      <c r="Z18" s="781">
        <v>313.37559835399998</v>
      </c>
      <c r="AA18" s="781">
        <v>321.83673950955802</v>
      </c>
      <c r="AB18" s="781">
        <v>375.54651858882096</v>
      </c>
      <c r="AC18" s="781">
        <v>402.61723443516303</v>
      </c>
      <c r="AD18" s="781">
        <v>424.67590645003099</v>
      </c>
      <c r="AE18" s="781">
        <v>391.50628536690999</v>
      </c>
      <c r="AF18" s="781">
        <v>484.24244144715396</v>
      </c>
      <c r="AG18" s="368"/>
      <c r="AH18" s="368"/>
      <c r="AI18" s="368"/>
      <c r="AJ18" s="368"/>
      <c r="AK18" s="368"/>
      <c r="AL18" s="368"/>
      <c r="AM18" s="368"/>
      <c r="AN18" s="368"/>
      <c r="AO18" s="368"/>
      <c r="AP18" s="368"/>
      <c r="AQ18" s="368"/>
      <c r="AR18" s="368"/>
      <c r="AS18" s="368"/>
      <c r="AT18" s="368"/>
      <c r="AU18" s="368"/>
      <c r="AV18" s="368"/>
      <c r="AW18" s="368"/>
      <c r="AX18" s="368"/>
      <c r="AY18" s="368"/>
      <c r="AZ18" s="368"/>
      <c r="BA18" s="368"/>
      <c r="BB18" s="368"/>
      <c r="BC18" s="368"/>
      <c r="BD18" s="368"/>
      <c r="BE18" s="368"/>
      <c r="BF18" s="368"/>
      <c r="BG18" s="368"/>
      <c r="BH18" s="368"/>
      <c r="BI18" s="368"/>
      <c r="BJ18" s="368"/>
      <c r="BK18" s="368"/>
      <c r="BL18" s="368"/>
      <c r="BM18" s="368"/>
      <c r="BN18" s="368"/>
      <c r="BO18" s="368"/>
      <c r="BP18" s="368"/>
      <c r="BQ18" s="368"/>
      <c r="BR18" s="368"/>
      <c r="BS18" s="368"/>
      <c r="BT18" s="368"/>
      <c r="BU18" s="368"/>
      <c r="BV18" s="368"/>
      <c r="BW18" s="368"/>
      <c r="BX18" s="368"/>
      <c r="BY18" s="368"/>
      <c r="BZ18" s="368"/>
      <c r="CA18" s="368"/>
      <c r="CB18" s="368"/>
      <c r="CC18" s="368"/>
      <c r="CD18" s="368"/>
      <c r="CE18" s="368"/>
      <c r="CF18" s="368"/>
      <c r="CG18" s="368"/>
      <c r="CH18" s="368"/>
      <c r="CI18" s="368"/>
      <c r="CJ18" s="368"/>
      <c r="CK18" s="368"/>
      <c r="CL18" s="368"/>
      <c r="CM18" s="368"/>
      <c r="CN18" s="368"/>
      <c r="CO18" s="368"/>
      <c r="CP18" s="368"/>
      <c r="CQ18" s="368"/>
      <c r="CR18" s="368"/>
      <c r="CS18" s="368"/>
      <c r="CT18" s="368"/>
      <c r="CU18" s="368"/>
      <c r="CV18" s="368"/>
      <c r="CW18" s="368"/>
      <c r="CX18" s="368"/>
      <c r="CY18" s="368"/>
      <c r="CZ18" s="368"/>
      <c r="DA18" s="368"/>
      <c r="DB18" s="368"/>
      <c r="DC18" s="368"/>
      <c r="DD18" s="368"/>
      <c r="DE18" s="368"/>
      <c r="DF18" s="368"/>
      <c r="DG18" s="368"/>
      <c r="DH18" s="368"/>
      <c r="DI18" s="368"/>
      <c r="DJ18" s="368"/>
      <c r="DK18" s="368"/>
      <c r="DL18" s="368"/>
      <c r="DM18" s="368"/>
      <c r="DN18" s="368"/>
      <c r="DO18" s="368"/>
      <c r="DP18" s="368"/>
      <c r="DQ18" s="368"/>
      <c r="DR18" s="368"/>
      <c r="DS18" s="368"/>
      <c r="DT18" s="368"/>
      <c r="DU18" s="368"/>
      <c r="DV18" s="368"/>
      <c r="DW18" s="368"/>
      <c r="DX18" s="368"/>
      <c r="DY18" s="368"/>
      <c r="DZ18" s="368"/>
      <c r="EA18" s="368"/>
      <c r="EB18" s="368"/>
      <c r="EC18" s="368"/>
      <c r="ED18" s="368"/>
      <c r="EE18" s="368"/>
      <c r="EF18" s="368"/>
      <c r="EG18" s="368"/>
      <c r="EH18" s="368"/>
      <c r="EI18" s="368"/>
      <c r="EJ18" s="368"/>
      <c r="EK18" s="368"/>
      <c r="EL18" s="368"/>
      <c r="EM18" s="368"/>
      <c r="EN18" s="368"/>
      <c r="EO18" s="368"/>
      <c r="EP18" s="368"/>
      <c r="EQ18" s="368"/>
      <c r="ER18" s="368"/>
      <c r="ES18" s="368"/>
      <c r="ET18" s="368"/>
      <c r="EU18" s="368"/>
      <c r="EV18" s="368"/>
      <c r="EW18" s="368"/>
      <c r="EX18" s="368"/>
      <c r="EY18" s="368"/>
      <c r="EZ18" s="368"/>
      <c r="FA18" s="368"/>
      <c r="FB18" s="368"/>
      <c r="FC18" s="368"/>
      <c r="FD18" s="368"/>
      <c r="FE18" s="368"/>
      <c r="FF18" s="368"/>
      <c r="FG18" s="368"/>
      <c r="FH18" s="368"/>
      <c r="FI18" s="368"/>
      <c r="FJ18" s="368"/>
      <c r="FK18" s="368"/>
      <c r="FL18" s="368"/>
      <c r="FM18" s="368"/>
      <c r="FN18" s="368"/>
      <c r="FO18" s="368"/>
      <c r="FP18" s="368"/>
      <c r="FQ18" s="368"/>
      <c r="FR18" s="368"/>
      <c r="FS18" s="368"/>
      <c r="FT18" s="368"/>
      <c r="FU18" s="368"/>
      <c r="FV18" s="368"/>
      <c r="FW18" s="368"/>
      <c r="FX18" s="368"/>
      <c r="FY18" s="368"/>
      <c r="FZ18" s="368"/>
      <c r="GA18" s="368"/>
      <c r="GB18" s="368"/>
      <c r="GC18" s="368"/>
      <c r="GD18" s="368"/>
      <c r="GE18" s="368"/>
      <c r="GF18" s="368"/>
      <c r="GG18" s="368"/>
      <c r="GH18" s="368"/>
      <c r="GI18" s="368"/>
      <c r="GJ18" s="368"/>
      <c r="GK18" s="368"/>
      <c r="GL18" s="368"/>
      <c r="GM18" s="368"/>
      <c r="GN18" s="368"/>
      <c r="GO18" s="368"/>
      <c r="GP18" s="368"/>
      <c r="GQ18" s="368"/>
      <c r="GR18" s="368"/>
      <c r="GS18" s="368"/>
      <c r="GT18" s="368"/>
      <c r="GU18" s="368"/>
      <c r="GV18" s="368"/>
      <c r="GW18" s="368"/>
      <c r="GX18" s="368"/>
      <c r="GY18" s="368"/>
      <c r="GZ18" s="368"/>
      <c r="HA18" s="368"/>
      <c r="HB18" s="368"/>
      <c r="HC18" s="368"/>
      <c r="HD18" s="368"/>
      <c r="HE18" s="368"/>
      <c r="HF18" s="368"/>
      <c r="HG18" s="368"/>
      <c r="HH18" s="368"/>
      <c r="HI18" s="368"/>
      <c r="HJ18" s="368"/>
      <c r="HK18" s="368"/>
      <c r="HL18" s="368"/>
      <c r="HM18" s="368"/>
      <c r="HN18" s="368"/>
      <c r="HO18" s="368"/>
      <c r="HP18" s="368"/>
      <c r="HQ18" s="368"/>
      <c r="HR18" s="368"/>
      <c r="HS18" s="368"/>
      <c r="HT18" s="368"/>
      <c r="HU18" s="368"/>
      <c r="HV18" s="368"/>
      <c r="HW18" s="368"/>
      <c r="HX18" s="368"/>
      <c r="HY18" s="368"/>
      <c r="HZ18" s="368"/>
      <c r="IA18" s="368"/>
      <c r="IB18" s="368"/>
      <c r="IC18" s="368"/>
      <c r="ID18" s="368"/>
      <c r="IE18" s="368"/>
      <c r="IF18" s="368"/>
      <c r="IG18" s="368"/>
      <c r="IH18" s="590"/>
      <c r="II18" s="590"/>
      <c r="IJ18" s="590"/>
      <c r="IK18" s="590"/>
      <c r="IL18" s="590"/>
      <c r="IM18" s="590"/>
      <c r="IN18" s="368"/>
      <c r="IO18" s="368"/>
      <c r="IP18" s="368"/>
      <c r="IQ18" s="368"/>
      <c r="IR18" s="783"/>
      <c r="IS18" s="783"/>
      <c r="IT18" s="783"/>
      <c r="IU18" s="783"/>
      <c r="IV18" s="783"/>
    </row>
    <row r="19" spans="1:256" s="783" customFormat="1" ht="15.75">
      <c r="A19" s="770"/>
      <c r="B19" s="770"/>
      <c r="C19" s="568"/>
      <c r="D19" s="583"/>
      <c r="E19" s="583"/>
      <c r="F19" s="583"/>
      <c r="G19" s="583"/>
      <c r="H19" s="583"/>
      <c r="I19" s="583"/>
      <c r="J19" s="583"/>
      <c r="K19" s="550"/>
      <c r="L19" s="583"/>
      <c r="M19" s="583"/>
      <c r="N19" s="778"/>
      <c r="O19" s="583"/>
      <c r="P19" s="583"/>
      <c r="Q19" s="583"/>
      <c r="R19" s="583"/>
      <c r="S19" s="583"/>
      <c r="T19" s="583"/>
      <c r="U19" s="583"/>
      <c r="V19" s="583"/>
      <c r="W19" s="583"/>
      <c r="X19" s="583"/>
      <c r="Y19" s="583"/>
      <c r="Z19" s="583"/>
      <c r="AA19" s="583"/>
      <c r="AB19" s="583"/>
      <c r="AC19" s="583"/>
      <c r="AD19" s="583"/>
      <c r="AE19" s="583"/>
      <c r="AF19" s="583"/>
      <c r="AG19" s="368"/>
      <c r="AH19" s="368"/>
      <c r="AI19" s="368"/>
      <c r="AJ19" s="368"/>
      <c r="AK19" s="368"/>
      <c r="AL19" s="368"/>
      <c r="AM19" s="368"/>
      <c r="AN19" s="368"/>
      <c r="AO19" s="368"/>
      <c r="AP19" s="368"/>
      <c r="AQ19" s="368"/>
      <c r="AR19" s="368"/>
      <c r="AS19" s="368"/>
      <c r="AT19" s="368"/>
      <c r="AU19" s="368"/>
      <c r="AV19" s="368"/>
      <c r="AW19" s="368"/>
      <c r="AX19" s="368"/>
      <c r="AY19" s="368"/>
      <c r="AZ19" s="368"/>
      <c r="BA19" s="368"/>
      <c r="BB19" s="368"/>
      <c r="BC19" s="368"/>
      <c r="BD19" s="368"/>
      <c r="BE19" s="368"/>
      <c r="BF19" s="368"/>
      <c r="BG19" s="368"/>
      <c r="BH19" s="368"/>
      <c r="BI19" s="368"/>
      <c r="BJ19" s="368"/>
      <c r="BK19" s="368"/>
      <c r="BL19" s="368"/>
      <c r="BM19" s="368"/>
      <c r="BN19" s="368"/>
      <c r="BO19" s="368"/>
      <c r="BP19" s="368"/>
      <c r="BQ19" s="368"/>
      <c r="BR19" s="368"/>
      <c r="BS19" s="368"/>
      <c r="BT19" s="368"/>
      <c r="BU19" s="368"/>
      <c r="BV19" s="368"/>
      <c r="BW19" s="368"/>
      <c r="BX19" s="368"/>
      <c r="BY19" s="368"/>
      <c r="BZ19" s="368"/>
      <c r="CA19" s="368"/>
      <c r="CB19" s="368"/>
      <c r="CC19" s="368"/>
      <c r="CD19" s="368"/>
      <c r="CE19" s="368"/>
      <c r="CF19" s="368"/>
      <c r="CG19" s="368"/>
      <c r="CH19" s="368"/>
      <c r="CI19" s="368"/>
      <c r="CJ19" s="368"/>
      <c r="CK19" s="368"/>
      <c r="CL19" s="368"/>
      <c r="CM19" s="368"/>
      <c r="CN19" s="368"/>
      <c r="CO19" s="368"/>
      <c r="CP19" s="368"/>
      <c r="CQ19" s="368"/>
      <c r="CR19" s="368"/>
      <c r="CS19" s="368"/>
      <c r="CT19" s="368"/>
      <c r="CU19" s="368"/>
      <c r="CV19" s="368"/>
      <c r="CW19" s="368"/>
      <c r="CX19" s="368"/>
      <c r="CY19" s="368"/>
      <c r="CZ19" s="368"/>
      <c r="DA19" s="368"/>
      <c r="DB19" s="368"/>
      <c r="DC19" s="368"/>
      <c r="DD19" s="368"/>
      <c r="DE19" s="368"/>
      <c r="DF19" s="368"/>
      <c r="DG19" s="368"/>
      <c r="DH19" s="368"/>
      <c r="DI19" s="368"/>
      <c r="DJ19" s="368"/>
      <c r="DK19" s="368"/>
      <c r="DL19" s="368"/>
      <c r="DM19" s="368"/>
      <c r="DN19" s="368"/>
      <c r="DO19" s="368"/>
      <c r="DP19" s="368"/>
      <c r="DQ19" s="368"/>
      <c r="DR19" s="368"/>
      <c r="DS19" s="368"/>
      <c r="DT19" s="368"/>
      <c r="DU19" s="368"/>
      <c r="DV19" s="368"/>
      <c r="DW19" s="368"/>
      <c r="DX19" s="368"/>
      <c r="DY19" s="368"/>
      <c r="DZ19" s="368"/>
      <c r="EA19" s="368"/>
      <c r="EB19" s="368"/>
      <c r="EC19" s="368"/>
      <c r="ED19" s="368"/>
      <c r="EE19" s="368"/>
      <c r="EF19" s="368"/>
      <c r="EG19" s="368"/>
      <c r="EH19" s="368"/>
      <c r="EI19" s="368"/>
      <c r="EJ19" s="368"/>
      <c r="EK19" s="368"/>
      <c r="EL19" s="368"/>
      <c r="EM19" s="368"/>
      <c r="EN19" s="368"/>
      <c r="EO19" s="368"/>
      <c r="EP19" s="368"/>
      <c r="EQ19" s="368"/>
      <c r="ER19" s="368"/>
      <c r="ES19" s="368"/>
      <c r="ET19" s="368"/>
      <c r="EU19" s="368"/>
      <c r="EV19" s="368"/>
      <c r="EW19" s="368"/>
      <c r="EX19" s="368"/>
      <c r="EY19" s="368"/>
      <c r="EZ19" s="368"/>
      <c r="FA19" s="368"/>
      <c r="FB19" s="368"/>
      <c r="FC19" s="368"/>
      <c r="FD19" s="368"/>
      <c r="FE19" s="368"/>
      <c r="FF19" s="368"/>
      <c r="FG19" s="368"/>
      <c r="FH19" s="368"/>
      <c r="FI19" s="368"/>
      <c r="FJ19" s="368"/>
      <c r="FK19" s="368"/>
      <c r="FL19" s="368"/>
      <c r="FM19" s="368"/>
      <c r="FN19" s="368"/>
      <c r="FO19" s="368"/>
      <c r="FP19" s="368"/>
      <c r="FQ19" s="368"/>
      <c r="FR19" s="368"/>
      <c r="FS19" s="368"/>
      <c r="FT19" s="368"/>
      <c r="FU19" s="368"/>
      <c r="FV19" s="368"/>
      <c r="FW19" s="368"/>
      <c r="FX19" s="368"/>
      <c r="FY19" s="368"/>
      <c r="FZ19" s="368"/>
      <c r="GA19" s="368"/>
      <c r="GB19" s="368"/>
      <c r="GC19" s="368"/>
      <c r="GD19" s="368"/>
      <c r="GE19" s="368"/>
      <c r="GF19" s="368"/>
      <c r="GG19" s="368"/>
      <c r="GH19" s="368"/>
      <c r="GI19" s="368"/>
      <c r="GJ19" s="368"/>
      <c r="GK19" s="368"/>
      <c r="GL19" s="368"/>
      <c r="GM19" s="368"/>
      <c r="GN19" s="368"/>
      <c r="GO19" s="368"/>
      <c r="GP19" s="368"/>
      <c r="GQ19" s="368"/>
      <c r="GR19" s="368"/>
      <c r="GS19" s="368"/>
      <c r="GT19" s="368"/>
      <c r="GU19" s="368"/>
      <c r="GV19" s="368"/>
      <c r="GW19" s="368"/>
      <c r="GX19" s="368"/>
      <c r="GY19" s="368"/>
      <c r="GZ19" s="368"/>
      <c r="HA19" s="368"/>
      <c r="HB19" s="368"/>
      <c r="HC19" s="368"/>
      <c r="HD19" s="368"/>
      <c r="HE19" s="368"/>
      <c r="HF19" s="368"/>
      <c r="HG19" s="368"/>
      <c r="HH19" s="368"/>
      <c r="HI19" s="368"/>
      <c r="HJ19" s="368"/>
      <c r="HK19" s="368"/>
      <c r="HL19" s="368"/>
      <c r="HM19" s="368"/>
      <c r="HN19" s="368"/>
      <c r="HO19" s="368"/>
      <c r="HP19" s="368"/>
      <c r="HQ19" s="368"/>
      <c r="HR19" s="368"/>
      <c r="HS19" s="368"/>
      <c r="HT19" s="368"/>
      <c r="HU19" s="368"/>
      <c r="HV19" s="368"/>
      <c r="HW19" s="368"/>
      <c r="HX19" s="368"/>
      <c r="HY19" s="368"/>
      <c r="HZ19" s="368"/>
      <c r="IA19" s="368"/>
      <c r="IB19" s="368"/>
      <c r="IC19" s="368"/>
      <c r="ID19" s="368"/>
      <c r="IE19" s="368"/>
      <c r="IF19" s="368"/>
      <c r="IG19" s="368"/>
      <c r="IH19" s="590"/>
      <c r="II19" s="590"/>
      <c r="IJ19" s="590"/>
      <c r="IK19" s="590"/>
      <c r="IL19" s="590"/>
      <c r="IM19" s="590"/>
      <c r="IN19" s="368"/>
      <c r="IO19" s="368"/>
      <c r="IP19" s="368"/>
      <c r="IQ19" s="368"/>
      <c r="IR19" s="784"/>
      <c r="IS19" s="784"/>
      <c r="IT19" s="784"/>
      <c r="IU19" s="784"/>
      <c r="IV19" s="784"/>
    </row>
    <row r="20" spans="1:256" s="783" customFormat="1" ht="15.75">
      <c r="A20" s="770"/>
      <c r="B20" s="770"/>
      <c r="C20" s="568"/>
      <c r="D20" s="583" t="s">
        <v>750</v>
      </c>
      <c r="E20" s="583"/>
      <c r="F20" s="568"/>
      <c r="G20" s="568"/>
      <c r="H20" s="568"/>
      <c r="I20" s="568"/>
      <c r="J20" s="568"/>
      <c r="K20" s="550"/>
      <c r="L20" s="568"/>
      <c r="M20" s="568"/>
      <c r="N20" s="778"/>
      <c r="O20" s="568"/>
      <c r="P20" s="568"/>
      <c r="Q20" s="568"/>
      <c r="R20" s="568"/>
      <c r="S20" s="568"/>
      <c r="T20" s="568"/>
      <c r="U20" s="568"/>
      <c r="V20" s="568"/>
      <c r="W20" s="568"/>
      <c r="X20" s="568"/>
      <c r="Y20" s="568"/>
      <c r="Z20" s="568"/>
      <c r="AA20" s="568"/>
      <c r="AB20" s="568"/>
      <c r="AC20" s="568"/>
      <c r="AD20" s="568"/>
      <c r="AE20" s="568"/>
      <c r="AF20" s="568"/>
      <c r="AG20" s="568"/>
      <c r="AH20" s="568"/>
      <c r="AI20" s="568"/>
      <c r="AJ20" s="568"/>
      <c r="AK20" s="568"/>
      <c r="AL20" s="568"/>
      <c r="AM20" s="568"/>
      <c r="AN20" s="568"/>
      <c r="AO20" s="568"/>
      <c r="AP20" s="568"/>
      <c r="AQ20" s="568"/>
      <c r="AR20" s="568"/>
      <c r="AS20" s="568"/>
      <c r="AT20" s="568"/>
      <c r="AU20" s="568"/>
      <c r="AV20" s="568"/>
      <c r="AW20" s="568"/>
      <c r="AX20" s="568"/>
      <c r="AY20" s="568"/>
      <c r="AZ20" s="568"/>
      <c r="BA20" s="568"/>
      <c r="BB20" s="568"/>
      <c r="BC20" s="568"/>
      <c r="BD20" s="568"/>
      <c r="BE20" s="568"/>
      <c r="BF20" s="568"/>
      <c r="BG20" s="568"/>
      <c r="BH20" s="568"/>
      <c r="BI20" s="568"/>
      <c r="BJ20" s="568"/>
      <c r="BK20" s="568"/>
      <c r="BL20" s="568"/>
      <c r="BM20" s="568"/>
      <c r="BN20" s="568"/>
      <c r="BO20" s="568"/>
      <c r="BP20" s="568"/>
      <c r="BQ20" s="568"/>
      <c r="BR20" s="568"/>
      <c r="BS20" s="568"/>
      <c r="BT20" s="568"/>
      <c r="BU20" s="568"/>
      <c r="BV20" s="568"/>
      <c r="BW20" s="568"/>
      <c r="BX20" s="568"/>
      <c r="BY20" s="568"/>
      <c r="BZ20" s="568"/>
      <c r="CA20" s="568"/>
      <c r="CB20" s="568"/>
      <c r="CC20" s="568"/>
      <c r="CD20" s="568"/>
      <c r="CE20" s="568"/>
      <c r="CF20" s="568"/>
      <c r="CG20" s="568"/>
      <c r="CH20" s="568"/>
      <c r="CI20" s="568"/>
      <c r="CJ20" s="568"/>
      <c r="CK20" s="568"/>
      <c r="CL20" s="568"/>
      <c r="CM20" s="568"/>
      <c r="CN20" s="568"/>
      <c r="CO20" s="568"/>
      <c r="CP20" s="568"/>
      <c r="CQ20" s="568"/>
      <c r="CR20" s="568"/>
      <c r="CS20" s="568"/>
      <c r="CT20" s="568"/>
      <c r="CU20" s="568"/>
      <c r="CV20" s="568"/>
      <c r="CW20" s="568"/>
      <c r="CX20" s="568"/>
      <c r="CY20" s="568"/>
      <c r="CZ20" s="568"/>
      <c r="DA20" s="568"/>
      <c r="DB20" s="568"/>
      <c r="DC20" s="568"/>
      <c r="DD20" s="568"/>
      <c r="DE20" s="568"/>
      <c r="DF20" s="568"/>
      <c r="DG20" s="568"/>
      <c r="DH20" s="568"/>
      <c r="DI20" s="568"/>
      <c r="DJ20" s="568"/>
      <c r="DK20" s="568"/>
      <c r="DL20" s="568"/>
      <c r="DM20" s="568"/>
      <c r="DN20" s="550"/>
      <c r="DO20" s="550"/>
      <c r="DP20" s="550"/>
      <c r="DQ20" s="550"/>
      <c r="DR20" s="550"/>
      <c r="DS20" s="550"/>
      <c r="DT20" s="550"/>
      <c r="DU20" s="550"/>
      <c r="DV20" s="550"/>
      <c r="DW20" s="550"/>
      <c r="DX20" s="550"/>
      <c r="DY20" s="550"/>
      <c r="DZ20" s="550"/>
      <c r="EA20" s="550"/>
      <c r="EB20" s="550"/>
      <c r="EC20" s="550"/>
      <c r="ED20" s="550"/>
      <c r="EE20" s="550"/>
      <c r="EF20" s="550"/>
      <c r="EG20" s="550"/>
      <c r="EH20" s="550"/>
      <c r="EI20" s="550"/>
      <c r="EJ20" s="550"/>
      <c r="EK20" s="550"/>
      <c r="EL20" s="550"/>
      <c r="EM20" s="550"/>
      <c r="EN20" s="550"/>
      <c r="EO20" s="550"/>
      <c r="EP20" s="550"/>
      <c r="EQ20" s="550"/>
      <c r="ER20" s="550"/>
      <c r="ES20" s="550"/>
      <c r="ET20" s="550"/>
      <c r="EU20" s="550"/>
      <c r="EV20" s="550"/>
      <c r="EW20" s="550"/>
      <c r="EX20" s="550"/>
      <c r="EY20" s="550"/>
      <c r="EZ20" s="550"/>
      <c r="FA20" s="550"/>
      <c r="FB20" s="550"/>
      <c r="FC20" s="550"/>
      <c r="FD20" s="550"/>
      <c r="FE20" s="550"/>
      <c r="FF20" s="550"/>
      <c r="FG20" s="550"/>
      <c r="FH20" s="550"/>
      <c r="FI20" s="550"/>
      <c r="FJ20" s="550"/>
      <c r="FK20" s="550"/>
      <c r="FL20" s="550"/>
      <c r="FM20" s="550"/>
      <c r="FN20" s="550"/>
      <c r="FO20" s="550"/>
      <c r="FP20" s="550"/>
      <c r="FQ20" s="550"/>
      <c r="FR20" s="550"/>
      <c r="FS20" s="550"/>
      <c r="FT20" s="550"/>
      <c r="FU20" s="550"/>
      <c r="FV20" s="550"/>
      <c r="FW20" s="550"/>
      <c r="FX20" s="550"/>
      <c r="FY20" s="550"/>
      <c r="FZ20" s="550"/>
      <c r="GA20" s="550"/>
      <c r="GB20" s="550"/>
      <c r="GC20" s="550"/>
      <c r="GD20" s="550"/>
      <c r="GE20" s="550"/>
      <c r="GF20" s="550"/>
      <c r="GG20" s="550"/>
      <c r="GH20" s="550"/>
      <c r="GI20" s="550"/>
      <c r="GJ20" s="550"/>
      <c r="GK20" s="550"/>
      <c r="GL20" s="550"/>
      <c r="GM20" s="550"/>
      <c r="GN20" s="550"/>
      <c r="GO20" s="550"/>
      <c r="GP20" s="550"/>
      <c r="GQ20" s="550"/>
      <c r="GR20" s="550"/>
      <c r="GS20" s="550"/>
      <c r="GT20" s="550"/>
      <c r="GU20" s="550"/>
      <c r="GV20" s="550"/>
      <c r="GW20" s="550"/>
      <c r="GX20" s="550"/>
      <c r="GY20" s="550"/>
      <c r="GZ20" s="550"/>
      <c r="HA20" s="550"/>
      <c r="HB20" s="550"/>
      <c r="HC20" s="550"/>
      <c r="HD20" s="550"/>
      <c r="HE20" s="550"/>
      <c r="HF20" s="550"/>
      <c r="HG20" s="550"/>
      <c r="HH20" s="550"/>
      <c r="HI20" s="550"/>
      <c r="HJ20" s="550"/>
      <c r="HK20" s="550"/>
      <c r="HL20" s="550"/>
      <c r="HM20" s="550"/>
      <c r="HN20" s="550"/>
      <c r="HO20" s="550"/>
      <c r="HP20" s="550"/>
      <c r="HQ20" s="550"/>
      <c r="HR20" s="550"/>
      <c r="HS20" s="550"/>
      <c r="HT20" s="550"/>
      <c r="HU20" s="550"/>
      <c r="HV20" s="550"/>
      <c r="HW20" s="550"/>
      <c r="HX20" s="550"/>
      <c r="HY20" s="550"/>
      <c r="HZ20" s="550"/>
      <c r="IA20" s="550"/>
      <c r="IB20" s="550"/>
      <c r="IC20" s="550"/>
      <c r="ID20" s="550"/>
      <c r="IE20" s="550"/>
      <c r="IF20" s="550"/>
      <c r="IG20" s="550"/>
      <c r="IH20" s="550"/>
      <c r="II20" s="550"/>
      <c r="IJ20" s="550"/>
      <c r="IK20" s="550"/>
      <c r="IL20" s="550"/>
      <c r="IM20" s="550"/>
      <c r="IN20" s="550"/>
      <c r="IO20" s="550"/>
      <c r="IP20" s="550"/>
      <c r="IQ20" s="550"/>
    </row>
    <row r="21" spans="1:256" s="783" customFormat="1" ht="15.75">
      <c r="A21" s="770"/>
      <c r="B21" s="770"/>
      <c r="C21" s="782"/>
      <c r="D21" s="550"/>
      <c r="E21" s="568" t="s">
        <v>361</v>
      </c>
      <c r="F21" s="782"/>
      <c r="G21" s="782"/>
      <c r="H21" s="782"/>
      <c r="I21" s="782"/>
      <c r="J21" s="782"/>
      <c r="K21" s="550"/>
      <c r="L21" s="782"/>
      <c r="M21" s="782"/>
      <c r="N21" s="778"/>
      <c r="O21" s="782"/>
      <c r="P21" s="782">
        <v>0</v>
      </c>
      <c r="Q21" s="782">
        <v>0</v>
      </c>
      <c r="R21" s="782">
        <v>0</v>
      </c>
      <c r="S21" s="782">
        <v>0</v>
      </c>
      <c r="T21" s="782">
        <v>0</v>
      </c>
      <c r="U21" s="782">
        <v>0</v>
      </c>
      <c r="V21" s="782">
        <v>0</v>
      </c>
      <c r="W21" s="782">
        <v>0</v>
      </c>
      <c r="X21" s="782">
        <v>0</v>
      </c>
      <c r="Y21" s="782">
        <v>0</v>
      </c>
      <c r="Z21" s="782">
        <v>0</v>
      </c>
      <c r="AA21" s="782">
        <v>0</v>
      </c>
      <c r="AB21" s="782">
        <v>0</v>
      </c>
      <c r="AC21" s="782">
        <v>0</v>
      </c>
      <c r="AD21" s="782">
        <v>0</v>
      </c>
      <c r="AE21" s="782">
        <v>0</v>
      </c>
      <c r="AF21" s="782">
        <v>0</v>
      </c>
      <c r="AG21" s="568"/>
      <c r="AH21" s="550"/>
      <c r="AI21" s="550"/>
      <c r="AJ21" s="550"/>
      <c r="AK21" s="550"/>
      <c r="AL21" s="550"/>
      <c r="AM21" s="550"/>
      <c r="AN21" s="550"/>
      <c r="AO21" s="550"/>
      <c r="AP21" s="550"/>
      <c r="AQ21" s="550"/>
      <c r="AR21" s="550"/>
      <c r="AS21" s="550"/>
      <c r="AT21" s="550"/>
      <c r="AU21" s="550"/>
      <c r="AV21" s="550"/>
      <c r="AW21" s="550"/>
      <c r="AX21" s="550"/>
      <c r="AY21" s="550"/>
      <c r="AZ21" s="550"/>
      <c r="BA21" s="550"/>
      <c r="BB21" s="550"/>
      <c r="BC21" s="550"/>
      <c r="BD21" s="550"/>
      <c r="BE21" s="550"/>
      <c r="BF21" s="550"/>
      <c r="BG21" s="550"/>
      <c r="BH21" s="550"/>
      <c r="BI21" s="550"/>
      <c r="BJ21" s="550"/>
      <c r="BK21" s="550"/>
      <c r="BL21" s="550"/>
      <c r="BM21" s="550"/>
      <c r="BN21" s="550"/>
      <c r="BO21" s="550"/>
      <c r="BP21" s="550"/>
      <c r="BQ21" s="550"/>
      <c r="BR21" s="550"/>
      <c r="BS21" s="550"/>
      <c r="BT21" s="550"/>
      <c r="BU21" s="550"/>
      <c r="BV21" s="550"/>
      <c r="BW21" s="550"/>
      <c r="BX21" s="550"/>
      <c r="BY21" s="550"/>
      <c r="BZ21" s="550"/>
      <c r="CA21" s="550"/>
      <c r="CB21" s="550"/>
      <c r="CC21" s="550"/>
      <c r="CD21" s="550"/>
      <c r="CE21" s="550"/>
      <c r="CF21" s="550"/>
      <c r="CG21" s="550"/>
      <c r="CH21" s="550"/>
      <c r="CI21" s="550"/>
      <c r="CJ21" s="550"/>
      <c r="CK21" s="550"/>
      <c r="CL21" s="550"/>
      <c r="CM21" s="550"/>
      <c r="CN21" s="550"/>
      <c r="CO21" s="550"/>
      <c r="CP21" s="550"/>
      <c r="CQ21" s="550"/>
      <c r="CR21" s="550"/>
      <c r="CS21" s="550"/>
      <c r="CT21" s="550"/>
      <c r="CU21" s="550"/>
      <c r="CV21" s="550"/>
      <c r="CW21" s="550"/>
      <c r="CX21" s="550"/>
      <c r="CY21" s="550"/>
      <c r="CZ21" s="550"/>
      <c r="DA21" s="550"/>
      <c r="DB21" s="550"/>
      <c r="DC21" s="550"/>
      <c r="DD21" s="550"/>
      <c r="DE21" s="550"/>
      <c r="DF21" s="550"/>
      <c r="DG21" s="550"/>
      <c r="DH21" s="550"/>
      <c r="DI21" s="550"/>
      <c r="DJ21" s="550"/>
      <c r="DK21" s="550"/>
      <c r="DL21" s="550"/>
      <c r="DM21" s="550"/>
      <c r="IN21" s="550"/>
      <c r="IO21" s="550"/>
      <c r="IP21" s="550"/>
      <c r="IQ21" s="550"/>
    </row>
    <row r="22" spans="1:256" ht="15.75">
      <c r="C22" s="782"/>
      <c r="E22" s="527" t="s">
        <v>751</v>
      </c>
      <c r="F22" s="782"/>
      <c r="G22" s="782"/>
      <c r="H22" s="782"/>
      <c r="I22" s="782"/>
      <c r="J22" s="782"/>
      <c r="L22" s="782"/>
      <c r="M22" s="782"/>
      <c r="N22" s="778"/>
      <c r="O22" s="782"/>
      <c r="P22" s="782">
        <v>16.9599202655486</v>
      </c>
      <c r="Q22" s="782">
        <v>27.192893642135697</v>
      </c>
      <c r="R22" s="782">
        <v>22.310693000000001</v>
      </c>
      <c r="S22" s="782">
        <v>27.168074000000001</v>
      </c>
      <c r="T22" s="782">
        <v>46.280853999999998</v>
      </c>
      <c r="U22" s="782">
        <v>46.118623999999997</v>
      </c>
      <c r="V22" s="782">
        <v>44.587544999999999</v>
      </c>
      <c r="W22" s="782">
        <v>44.157513000000002</v>
      </c>
      <c r="X22" s="782">
        <v>63.005312000000004</v>
      </c>
      <c r="Y22" s="782">
        <v>58.025199999999998</v>
      </c>
      <c r="Z22" s="782">
        <v>59.591880400000001</v>
      </c>
      <c r="AA22" s="782">
        <v>0</v>
      </c>
      <c r="AB22" s="782">
        <v>0</v>
      </c>
      <c r="AC22" s="782">
        <v>0</v>
      </c>
      <c r="AD22" s="782">
        <v>0</v>
      </c>
      <c r="AE22" s="782">
        <v>0</v>
      </c>
      <c r="AF22" s="782">
        <v>0</v>
      </c>
      <c r="AG22" s="784"/>
      <c r="AH22" s="783"/>
      <c r="AI22" s="783"/>
      <c r="AJ22" s="783"/>
      <c r="AK22" s="783"/>
      <c r="AL22" s="783"/>
      <c r="AM22" s="783"/>
      <c r="AN22" s="783"/>
      <c r="AO22" s="783"/>
      <c r="AP22" s="783"/>
      <c r="AQ22" s="783"/>
      <c r="AR22" s="783"/>
      <c r="AS22" s="783"/>
      <c r="AT22" s="783"/>
      <c r="AU22" s="783"/>
      <c r="AV22" s="783"/>
      <c r="AW22" s="783"/>
      <c r="AX22" s="783"/>
      <c r="AY22" s="783"/>
      <c r="AZ22" s="783"/>
      <c r="BA22" s="783"/>
      <c r="BB22" s="783"/>
      <c r="BC22" s="783"/>
      <c r="BD22" s="783"/>
      <c r="BE22" s="783"/>
      <c r="BF22" s="783"/>
      <c r="BG22" s="783"/>
      <c r="BH22" s="783"/>
      <c r="BI22" s="783"/>
      <c r="BJ22" s="783"/>
      <c r="BK22" s="783"/>
      <c r="BL22" s="783"/>
      <c r="BM22" s="783"/>
      <c r="BN22" s="783"/>
      <c r="BO22" s="783"/>
      <c r="BP22" s="783"/>
      <c r="BQ22" s="783"/>
      <c r="BR22" s="783"/>
      <c r="BS22" s="783"/>
      <c r="BT22" s="783"/>
      <c r="BU22" s="783"/>
      <c r="BV22" s="783"/>
      <c r="BW22" s="783"/>
      <c r="BX22" s="783"/>
      <c r="BY22" s="783"/>
      <c r="BZ22" s="783"/>
      <c r="CA22" s="783"/>
      <c r="CB22" s="783"/>
      <c r="CC22" s="783"/>
      <c r="CD22" s="783"/>
      <c r="CE22" s="783"/>
      <c r="CF22" s="783"/>
      <c r="CG22" s="783"/>
      <c r="CH22" s="783"/>
      <c r="CI22" s="783"/>
      <c r="CJ22" s="783"/>
      <c r="CK22" s="783"/>
      <c r="CL22" s="783"/>
      <c r="CM22" s="783"/>
      <c r="CN22" s="783"/>
      <c r="CO22" s="783"/>
      <c r="CP22" s="783"/>
      <c r="CQ22" s="783"/>
      <c r="CR22" s="783"/>
      <c r="CS22" s="783"/>
      <c r="CT22" s="783"/>
      <c r="CU22" s="783"/>
      <c r="CV22" s="783"/>
      <c r="CW22" s="783"/>
      <c r="CX22" s="783"/>
      <c r="CY22" s="783"/>
      <c r="CZ22" s="783"/>
      <c r="DA22" s="783"/>
      <c r="DB22" s="783"/>
      <c r="DC22" s="783"/>
      <c r="DD22" s="783"/>
      <c r="DE22" s="783"/>
      <c r="DF22" s="783"/>
      <c r="DG22" s="783"/>
      <c r="DH22" s="783"/>
      <c r="DI22" s="783"/>
      <c r="DJ22" s="783"/>
      <c r="DK22" s="783"/>
      <c r="DL22" s="783"/>
      <c r="DM22" s="783"/>
      <c r="DN22" s="783"/>
      <c r="DO22" s="783"/>
      <c r="DP22" s="783"/>
      <c r="DQ22" s="783"/>
      <c r="DR22" s="783"/>
      <c r="DS22" s="783"/>
      <c r="DT22" s="783"/>
      <c r="DU22" s="783"/>
      <c r="DV22" s="783"/>
      <c r="DW22" s="783"/>
      <c r="DX22" s="783"/>
      <c r="DY22" s="783"/>
      <c r="DZ22" s="783"/>
      <c r="EA22" s="783"/>
      <c r="EB22" s="783"/>
      <c r="EC22" s="783"/>
      <c r="ED22" s="783"/>
      <c r="EE22" s="783"/>
      <c r="EF22" s="783"/>
      <c r="EG22" s="783"/>
      <c r="EH22" s="783"/>
      <c r="EI22" s="783"/>
      <c r="EJ22" s="783"/>
      <c r="EK22" s="783"/>
      <c r="EL22" s="783"/>
      <c r="EM22" s="783"/>
      <c r="EN22" s="783"/>
      <c r="EO22" s="783"/>
      <c r="EP22" s="783"/>
      <c r="EQ22" s="783"/>
      <c r="ER22" s="783"/>
      <c r="ES22" s="783"/>
      <c r="ET22" s="783"/>
      <c r="EU22" s="783"/>
      <c r="EV22" s="783"/>
      <c r="EW22" s="783"/>
      <c r="EX22" s="783"/>
      <c r="EY22" s="783"/>
      <c r="EZ22" s="783"/>
      <c r="FA22" s="783"/>
      <c r="FB22" s="783"/>
      <c r="FC22" s="783"/>
      <c r="FD22" s="783"/>
      <c r="FE22" s="783"/>
      <c r="FF22" s="783"/>
      <c r="FG22" s="783"/>
      <c r="FH22" s="783"/>
      <c r="FI22" s="783"/>
      <c r="FJ22" s="783"/>
      <c r="FK22" s="783"/>
      <c r="FL22" s="783"/>
      <c r="FM22" s="783"/>
      <c r="FN22" s="783"/>
      <c r="FO22" s="783"/>
      <c r="FP22" s="783"/>
      <c r="FQ22" s="783"/>
      <c r="FR22" s="783"/>
      <c r="FS22" s="783"/>
      <c r="FT22" s="783"/>
      <c r="FU22" s="783"/>
      <c r="FV22" s="783"/>
      <c r="FW22" s="783"/>
      <c r="FX22" s="783"/>
      <c r="FY22" s="783"/>
      <c r="FZ22" s="783"/>
      <c r="GA22" s="783"/>
      <c r="GB22" s="783"/>
      <c r="GC22" s="783"/>
      <c r="GD22" s="783"/>
      <c r="GE22" s="783"/>
      <c r="GF22" s="783"/>
      <c r="GG22" s="783"/>
      <c r="GH22" s="783"/>
      <c r="GI22" s="783"/>
      <c r="GJ22" s="783"/>
      <c r="GK22" s="783"/>
      <c r="GL22" s="783"/>
      <c r="GM22" s="783"/>
      <c r="GN22" s="783"/>
      <c r="GO22" s="783"/>
      <c r="GP22" s="783"/>
      <c r="GQ22" s="783"/>
      <c r="GR22" s="783"/>
      <c r="GS22" s="783"/>
      <c r="GT22" s="783"/>
      <c r="GU22" s="783"/>
      <c r="GV22" s="783"/>
      <c r="GW22" s="783"/>
      <c r="GX22" s="783"/>
      <c r="GY22" s="783"/>
      <c r="GZ22" s="783"/>
      <c r="HA22" s="783"/>
      <c r="HB22" s="783"/>
      <c r="HC22" s="783"/>
      <c r="HD22" s="783"/>
      <c r="HE22" s="783"/>
      <c r="HF22" s="783"/>
      <c r="HG22" s="783"/>
      <c r="HH22" s="783"/>
      <c r="HI22" s="783"/>
      <c r="HJ22" s="783"/>
      <c r="HK22" s="783"/>
      <c r="HL22" s="783"/>
      <c r="HM22" s="783"/>
      <c r="HN22" s="783"/>
      <c r="HO22" s="783"/>
      <c r="HP22" s="783"/>
      <c r="HQ22" s="783"/>
      <c r="HR22" s="783"/>
      <c r="HS22" s="783"/>
      <c r="HT22" s="783"/>
      <c r="HU22" s="783"/>
      <c r="HV22" s="783"/>
      <c r="HW22" s="783"/>
      <c r="HX22" s="783"/>
      <c r="HY22" s="783"/>
      <c r="HZ22" s="783"/>
      <c r="IA22" s="783"/>
      <c r="IB22" s="783"/>
      <c r="IC22" s="783"/>
      <c r="ID22" s="783"/>
      <c r="IE22" s="783"/>
      <c r="IF22" s="783"/>
      <c r="IG22" s="783"/>
      <c r="IH22" s="783"/>
      <c r="II22" s="783"/>
      <c r="IJ22" s="783"/>
      <c r="IK22" s="783"/>
      <c r="IL22" s="783"/>
      <c r="IM22" s="783"/>
      <c r="IN22" s="568"/>
      <c r="IO22" s="568"/>
      <c r="IP22" s="568"/>
      <c r="IQ22" s="568"/>
      <c r="IR22" s="783"/>
      <c r="IS22" s="783"/>
      <c r="IT22" s="783"/>
      <c r="IU22" s="783"/>
      <c r="IV22" s="783"/>
    </row>
    <row r="23" spans="1:256" ht="15.75">
      <c r="C23" s="782"/>
      <c r="D23" s="568"/>
      <c r="E23" s="568" t="s">
        <v>752</v>
      </c>
      <c r="F23" s="782"/>
      <c r="G23" s="782"/>
      <c r="H23" s="782"/>
      <c r="I23" s="782"/>
      <c r="J23" s="782"/>
      <c r="L23" s="782"/>
      <c r="M23" s="782"/>
      <c r="N23" s="778"/>
      <c r="O23" s="782"/>
      <c r="P23" s="782">
        <v>3.4636353399999997</v>
      </c>
      <c r="Q23" s="782">
        <v>12.243891383882898</v>
      </c>
      <c r="R23" s="782">
        <v>12.562452</v>
      </c>
      <c r="S23" s="782">
        <v>1.9991019999999999</v>
      </c>
      <c r="T23" s="782">
        <v>0</v>
      </c>
      <c r="U23" s="782">
        <v>0</v>
      </c>
      <c r="V23" s="782">
        <v>0</v>
      </c>
      <c r="W23" s="782">
        <v>0</v>
      </c>
      <c r="X23" s="782">
        <v>0</v>
      </c>
      <c r="Y23" s="782">
        <v>0</v>
      </c>
      <c r="Z23" s="782">
        <v>0</v>
      </c>
      <c r="AA23" s="782">
        <v>0</v>
      </c>
      <c r="AB23" s="782">
        <v>0</v>
      </c>
      <c r="AC23" s="782">
        <v>0</v>
      </c>
      <c r="AD23" s="782">
        <v>0</v>
      </c>
      <c r="AE23" s="782">
        <v>0</v>
      </c>
      <c r="AF23" s="782">
        <v>0</v>
      </c>
      <c r="AG23" s="784"/>
      <c r="AH23" s="783"/>
      <c r="AI23" s="783"/>
      <c r="AJ23" s="783"/>
      <c r="AK23" s="783"/>
      <c r="AL23" s="783"/>
      <c r="AM23" s="783"/>
      <c r="AN23" s="783"/>
      <c r="AO23" s="783"/>
      <c r="AP23" s="783"/>
      <c r="AQ23" s="783"/>
      <c r="AR23" s="783"/>
      <c r="AS23" s="783"/>
      <c r="AT23" s="783"/>
      <c r="AU23" s="783"/>
      <c r="AV23" s="783"/>
      <c r="AW23" s="783"/>
      <c r="AX23" s="783"/>
      <c r="AY23" s="783"/>
      <c r="AZ23" s="783"/>
      <c r="BA23" s="783"/>
      <c r="BB23" s="783"/>
      <c r="BC23" s="783"/>
      <c r="BD23" s="783"/>
      <c r="BE23" s="783"/>
      <c r="BF23" s="783"/>
      <c r="BG23" s="783"/>
      <c r="BH23" s="783"/>
      <c r="BI23" s="783"/>
      <c r="BJ23" s="783"/>
      <c r="BK23" s="783"/>
      <c r="BL23" s="783"/>
      <c r="BM23" s="783"/>
      <c r="BN23" s="783"/>
      <c r="BO23" s="783"/>
      <c r="BP23" s="783"/>
      <c r="BQ23" s="783"/>
      <c r="BR23" s="783"/>
      <c r="BS23" s="783"/>
      <c r="BT23" s="783"/>
      <c r="BU23" s="783"/>
      <c r="BV23" s="783"/>
      <c r="BW23" s="783"/>
      <c r="BX23" s="783"/>
      <c r="BY23" s="783"/>
      <c r="BZ23" s="783"/>
      <c r="CA23" s="783"/>
      <c r="CB23" s="783"/>
      <c r="CC23" s="783"/>
      <c r="CD23" s="783"/>
      <c r="CE23" s="783"/>
      <c r="CF23" s="783"/>
      <c r="CG23" s="783"/>
      <c r="CH23" s="783"/>
      <c r="CI23" s="783"/>
      <c r="CJ23" s="783"/>
      <c r="CK23" s="783"/>
      <c r="CL23" s="783"/>
      <c r="CM23" s="783"/>
      <c r="CN23" s="783"/>
      <c r="CO23" s="783"/>
      <c r="CP23" s="783"/>
      <c r="CQ23" s="783"/>
      <c r="CR23" s="783"/>
      <c r="CS23" s="783"/>
      <c r="CT23" s="783"/>
      <c r="CU23" s="783"/>
      <c r="CV23" s="783"/>
      <c r="CW23" s="783"/>
      <c r="CX23" s="783"/>
      <c r="CY23" s="783"/>
      <c r="CZ23" s="783"/>
      <c r="DA23" s="783"/>
      <c r="DB23" s="783"/>
      <c r="DC23" s="783"/>
      <c r="DD23" s="783"/>
      <c r="DE23" s="783"/>
      <c r="DF23" s="783"/>
      <c r="DG23" s="783"/>
      <c r="DH23" s="783"/>
      <c r="DI23" s="783"/>
      <c r="DJ23" s="783"/>
      <c r="DK23" s="783"/>
      <c r="DL23" s="783"/>
      <c r="DM23" s="783"/>
      <c r="DN23" s="783"/>
      <c r="DO23" s="783"/>
      <c r="DP23" s="783"/>
      <c r="DQ23" s="783"/>
      <c r="DR23" s="783"/>
      <c r="DS23" s="783"/>
      <c r="DT23" s="783"/>
      <c r="DU23" s="783"/>
      <c r="DV23" s="783"/>
      <c r="DW23" s="783"/>
      <c r="DX23" s="783"/>
      <c r="DY23" s="783"/>
      <c r="DZ23" s="783"/>
      <c r="EA23" s="783"/>
      <c r="EB23" s="783"/>
      <c r="EC23" s="783"/>
      <c r="ED23" s="783"/>
      <c r="EE23" s="783"/>
      <c r="EF23" s="783"/>
      <c r="EG23" s="783"/>
      <c r="EH23" s="783"/>
      <c r="EI23" s="783"/>
      <c r="EJ23" s="783"/>
      <c r="EK23" s="783"/>
      <c r="EL23" s="783"/>
      <c r="EM23" s="783"/>
      <c r="EN23" s="783"/>
      <c r="EO23" s="783"/>
      <c r="EP23" s="783"/>
      <c r="EQ23" s="783"/>
      <c r="ER23" s="783"/>
      <c r="ES23" s="783"/>
      <c r="ET23" s="783"/>
      <c r="EU23" s="783"/>
      <c r="EV23" s="783"/>
      <c r="EW23" s="783"/>
      <c r="EX23" s="783"/>
      <c r="EY23" s="783"/>
      <c r="EZ23" s="783"/>
      <c r="FA23" s="783"/>
      <c r="FB23" s="783"/>
      <c r="FC23" s="783"/>
      <c r="FD23" s="783"/>
      <c r="FE23" s="783"/>
      <c r="FF23" s="783"/>
      <c r="FG23" s="783"/>
      <c r="FH23" s="783"/>
      <c r="FI23" s="783"/>
      <c r="FJ23" s="783"/>
      <c r="FK23" s="783"/>
      <c r="FL23" s="783"/>
      <c r="FM23" s="783"/>
      <c r="FN23" s="783"/>
      <c r="FO23" s="783"/>
      <c r="FP23" s="783"/>
      <c r="FQ23" s="783"/>
      <c r="FR23" s="783"/>
      <c r="FS23" s="783"/>
      <c r="FT23" s="783"/>
      <c r="FU23" s="783"/>
      <c r="FV23" s="783"/>
      <c r="FW23" s="783"/>
      <c r="FX23" s="783"/>
      <c r="FY23" s="783"/>
      <c r="FZ23" s="783"/>
      <c r="GA23" s="783"/>
      <c r="GB23" s="783"/>
      <c r="GC23" s="783"/>
      <c r="GD23" s="783"/>
      <c r="GE23" s="783"/>
      <c r="GF23" s="783"/>
      <c r="GG23" s="783"/>
      <c r="GH23" s="783"/>
      <c r="GI23" s="783"/>
      <c r="GJ23" s="783"/>
      <c r="GK23" s="783"/>
      <c r="GL23" s="783"/>
      <c r="GM23" s="783"/>
      <c r="GN23" s="783"/>
      <c r="GO23" s="783"/>
      <c r="GP23" s="783"/>
      <c r="GQ23" s="783"/>
      <c r="GR23" s="783"/>
      <c r="GS23" s="783"/>
      <c r="GT23" s="783"/>
      <c r="GU23" s="783"/>
      <c r="GV23" s="783"/>
      <c r="GW23" s="783"/>
      <c r="GX23" s="783"/>
      <c r="GY23" s="783"/>
      <c r="GZ23" s="783"/>
      <c r="HA23" s="783"/>
      <c r="HB23" s="783"/>
      <c r="HC23" s="783"/>
      <c r="HD23" s="783"/>
      <c r="HE23" s="783"/>
      <c r="HF23" s="783"/>
      <c r="HG23" s="783"/>
      <c r="HH23" s="783"/>
      <c r="HI23" s="783"/>
      <c r="HJ23" s="783"/>
      <c r="HK23" s="783"/>
      <c r="HL23" s="783"/>
      <c r="HM23" s="783"/>
      <c r="HN23" s="783"/>
      <c r="HO23" s="783"/>
      <c r="HP23" s="783"/>
      <c r="HQ23" s="783"/>
      <c r="HR23" s="783"/>
      <c r="HS23" s="783"/>
      <c r="HT23" s="783"/>
      <c r="HU23" s="783"/>
      <c r="HV23" s="783"/>
      <c r="HW23" s="783"/>
      <c r="HX23" s="783"/>
      <c r="HY23" s="783"/>
      <c r="HZ23" s="783"/>
      <c r="IA23" s="783"/>
      <c r="IB23" s="783"/>
      <c r="IC23" s="783"/>
      <c r="ID23" s="783"/>
      <c r="IE23" s="783"/>
      <c r="IF23" s="783"/>
      <c r="IG23" s="783"/>
      <c r="IH23" s="783"/>
      <c r="II23" s="783"/>
      <c r="IJ23" s="783"/>
      <c r="IK23" s="783"/>
      <c r="IL23" s="783"/>
      <c r="IM23" s="783"/>
    </row>
    <row r="24" spans="1:256" ht="15.75">
      <c r="C24" s="782"/>
      <c r="E24" s="568" t="s">
        <v>753</v>
      </c>
      <c r="F24" s="782"/>
      <c r="G24" s="782"/>
      <c r="H24" s="782"/>
      <c r="I24" s="782"/>
      <c r="J24" s="782"/>
      <c r="L24" s="782"/>
      <c r="M24" s="782"/>
      <c r="N24" s="778"/>
      <c r="O24" s="782"/>
      <c r="P24" s="782">
        <v>34.209991274244999</v>
      </c>
      <c r="Q24" s="782">
        <v>43.508103304062594</v>
      </c>
      <c r="R24" s="782">
        <v>51.642048000000003</v>
      </c>
      <c r="S24" s="782">
        <v>69.826267000000001</v>
      </c>
      <c r="T24" s="782">
        <v>112.69901400000001</v>
      </c>
      <c r="U24" s="782">
        <v>135.67333099999999</v>
      </c>
      <c r="V24" s="782">
        <v>157.60830999999999</v>
      </c>
      <c r="W24" s="782">
        <v>191.598399</v>
      </c>
      <c r="X24" s="782">
        <v>178.75135800000001</v>
      </c>
      <c r="Y24" s="782">
        <v>199.35108700000001</v>
      </c>
      <c r="Z24" s="782">
        <v>204.11267809399999</v>
      </c>
      <c r="AA24" s="782">
        <v>0</v>
      </c>
      <c r="AB24" s="782">
        <v>0</v>
      </c>
      <c r="AC24" s="782">
        <v>0</v>
      </c>
      <c r="AD24" s="782">
        <v>0</v>
      </c>
      <c r="AE24" s="782">
        <v>0</v>
      </c>
      <c r="AF24" s="782">
        <v>0</v>
      </c>
      <c r="AG24" s="784"/>
      <c r="AH24" s="783"/>
      <c r="AI24" s="783"/>
      <c r="AJ24" s="783"/>
      <c r="AK24" s="783"/>
      <c r="AL24" s="783"/>
      <c r="AM24" s="783"/>
      <c r="AN24" s="783"/>
      <c r="AO24" s="783"/>
      <c r="AP24" s="783"/>
      <c r="AQ24" s="783"/>
      <c r="AR24" s="783"/>
      <c r="AS24" s="783"/>
      <c r="AT24" s="783"/>
      <c r="AU24" s="783"/>
      <c r="AV24" s="783"/>
      <c r="AW24" s="783"/>
      <c r="AX24" s="783"/>
      <c r="AY24" s="783"/>
      <c r="AZ24" s="783"/>
      <c r="BA24" s="783"/>
      <c r="BB24" s="783"/>
      <c r="BC24" s="783"/>
      <c r="BD24" s="783"/>
      <c r="BE24" s="783"/>
      <c r="BF24" s="783"/>
      <c r="BG24" s="783"/>
      <c r="BH24" s="783"/>
      <c r="BI24" s="783"/>
      <c r="BJ24" s="783"/>
      <c r="BK24" s="783"/>
      <c r="BL24" s="783"/>
      <c r="BM24" s="783"/>
      <c r="BN24" s="783"/>
      <c r="BO24" s="783"/>
      <c r="BP24" s="783"/>
      <c r="BQ24" s="783"/>
      <c r="BR24" s="783"/>
      <c r="BS24" s="783"/>
      <c r="BT24" s="783"/>
      <c r="BU24" s="783"/>
      <c r="BV24" s="783"/>
      <c r="BW24" s="783"/>
      <c r="BX24" s="783"/>
      <c r="BY24" s="783"/>
      <c r="BZ24" s="783"/>
      <c r="CA24" s="783"/>
      <c r="CB24" s="783"/>
      <c r="CC24" s="783"/>
      <c r="CD24" s="783"/>
      <c r="CE24" s="783"/>
      <c r="CF24" s="783"/>
      <c r="CG24" s="783"/>
      <c r="CH24" s="783"/>
      <c r="CI24" s="783"/>
      <c r="CJ24" s="783"/>
      <c r="CK24" s="783"/>
      <c r="CL24" s="783"/>
      <c r="CM24" s="783"/>
      <c r="CN24" s="783"/>
      <c r="CO24" s="783"/>
      <c r="CP24" s="783"/>
      <c r="CQ24" s="783"/>
      <c r="CR24" s="783"/>
      <c r="CS24" s="783"/>
      <c r="CT24" s="783"/>
      <c r="CU24" s="783"/>
      <c r="CV24" s="783"/>
      <c r="CW24" s="783"/>
      <c r="CX24" s="783"/>
      <c r="CY24" s="783"/>
      <c r="CZ24" s="783"/>
      <c r="DA24" s="783"/>
      <c r="DB24" s="783"/>
      <c r="DC24" s="783"/>
      <c r="DD24" s="783"/>
      <c r="DE24" s="783"/>
      <c r="DF24" s="783"/>
      <c r="DG24" s="783"/>
      <c r="DH24" s="783"/>
      <c r="DI24" s="783"/>
      <c r="DJ24" s="783"/>
      <c r="DK24" s="783"/>
      <c r="DL24" s="783"/>
      <c r="DM24" s="783"/>
      <c r="DN24" s="783"/>
      <c r="DO24" s="783"/>
      <c r="DP24" s="783"/>
      <c r="DQ24" s="783"/>
      <c r="DR24" s="783"/>
      <c r="DS24" s="783"/>
      <c r="DT24" s="783"/>
      <c r="DU24" s="783"/>
      <c r="DV24" s="783"/>
      <c r="DW24" s="783"/>
      <c r="DX24" s="783"/>
      <c r="DY24" s="783"/>
      <c r="DZ24" s="783"/>
      <c r="EA24" s="783"/>
      <c r="EB24" s="783"/>
      <c r="EC24" s="783"/>
      <c r="ED24" s="783"/>
      <c r="EE24" s="783"/>
      <c r="EF24" s="783"/>
      <c r="EG24" s="783"/>
      <c r="EH24" s="783"/>
      <c r="EI24" s="783"/>
      <c r="EJ24" s="783"/>
      <c r="EK24" s="783"/>
      <c r="EL24" s="783"/>
      <c r="EM24" s="783"/>
      <c r="EN24" s="783"/>
      <c r="EO24" s="783"/>
      <c r="EP24" s="783"/>
      <c r="EQ24" s="783"/>
      <c r="ER24" s="783"/>
      <c r="ES24" s="783"/>
      <c r="ET24" s="783"/>
      <c r="EU24" s="783"/>
      <c r="EV24" s="783"/>
      <c r="EW24" s="783"/>
      <c r="EX24" s="783"/>
      <c r="EY24" s="783"/>
      <c r="EZ24" s="783"/>
      <c r="FA24" s="783"/>
      <c r="FB24" s="783"/>
      <c r="FC24" s="783"/>
      <c r="FD24" s="783"/>
      <c r="FE24" s="783"/>
      <c r="FF24" s="783"/>
      <c r="FG24" s="783"/>
      <c r="FH24" s="783"/>
      <c r="FI24" s="783"/>
      <c r="FJ24" s="783"/>
      <c r="FK24" s="783"/>
      <c r="FL24" s="783"/>
      <c r="FM24" s="783"/>
      <c r="FN24" s="783"/>
      <c r="FO24" s="783"/>
      <c r="FP24" s="783"/>
      <c r="FQ24" s="783"/>
      <c r="FR24" s="783"/>
      <c r="FS24" s="783"/>
      <c r="FT24" s="783"/>
      <c r="FU24" s="783"/>
      <c r="FV24" s="783"/>
      <c r="FW24" s="783"/>
      <c r="FX24" s="783"/>
      <c r="FY24" s="783"/>
      <c r="FZ24" s="783"/>
      <c r="GA24" s="783"/>
      <c r="GB24" s="783"/>
      <c r="GC24" s="783"/>
      <c r="GD24" s="783"/>
      <c r="GE24" s="783"/>
      <c r="GF24" s="783"/>
      <c r="GG24" s="783"/>
      <c r="GH24" s="783"/>
      <c r="GI24" s="783"/>
      <c r="GJ24" s="783"/>
      <c r="GK24" s="783"/>
      <c r="GL24" s="783"/>
      <c r="GM24" s="783"/>
      <c r="GN24" s="783"/>
      <c r="GO24" s="783"/>
      <c r="GP24" s="783"/>
      <c r="GQ24" s="783"/>
      <c r="GR24" s="783"/>
      <c r="GS24" s="783"/>
      <c r="GT24" s="783"/>
      <c r="GU24" s="783"/>
      <c r="GV24" s="783"/>
      <c r="GW24" s="783"/>
      <c r="GX24" s="783"/>
      <c r="GY24" s="783"/>
      <c r="GZ24" s="783"/>
      <c r="HA24" s="783"/>
      <c r="HB24" s="783"/>
      <c r="HC24" s="783"/>
      <c r="HD24" s="783"/>
      <c r="HE24" s="783"/>
      <c r="HF24" s="783"/>
      <c r="HG24" s="783"/>
      <c r="HH24" s="783"/>
      <c r="HI24" s="783"/>
      <c r="HJ24" s="783"/>
      <c r="HK24" s="783"/>
      <c r="HL24" s="783"/>
      <c r="HM24" s="783"/>
      <c r="HN24" s="783"/>
      <c r="HO24" s="783"/>
      <c r="HP24" s="783"/>
      <c r="HQ24" s="783"/>
      <c r="HR24" s="783"/>
      <c r="HS24" s="783"/>
      <c r="HT24" s="783"/>
      <c r="HU24" s="783"/>
      <c r="HV24" s="783"/>
      <c r="HW24" s="783"/>
      <c r="HX24" s="783"/>
      <c r="HY24" s="783"/>
      <c r="HZ24" s="783"/>
      <c r="IA24" s="783"/>
      <c r="IB24" s="783"/>
      <c r="IC24" s="783"/>
      <c r="ID24" s="783"/>
      <c r="IE24" s="783"/>
      <c r="IF24" s="783"/>
      <c r="IG24" s="783"/>
      <c r="IH24" s="783"/>
      <c r="II24" s="783"/>
      <c r="IJ24" s="783"/>
      <c r="IK24" s="783"/>
      <c r="IL24" s="783"/>
      <c r="IM24" s="783"/>
    </row>
    <row r="25" spans="1:256" ht="15.75">
      <c r="C25" s="782"/>
      <c r="E25" s="568" t="s">
        <v>345</v>
      </c>
      <c r="F25" s="782"/>
      <c r="G25" s="782"/>
      <c r="H25" s="782"/>
      <c r="I25" s="782"/>
      <c r="J25" s="782"/>
      <c r="L25" s="782"/>
      <c r="M25" s="782"/>
      <c r="N25" s="778"/>
      <c r="O25" s="782"/>
      <c r="P25" s="782">
        <v>116.40433574695922</v>
      </c>
      <c r="Q25" s="782">
        <v>126.14920957339561</v>
      </c>
      <c r="R25" s="782">
        <v>148.65185700000001</v>
      </c>
      <c r="S25" s="782">
        <v>121.389751</v>
      </c>
      <c r="T25" s="782">
        <v>95.123949999999994</v>
      </c>
      <c r="U25" s="782">
        <v>79.269980000000004</v>
      </c>
      <c r="V25" s="782">
        <v>73.772268999999994</v>
      </c>
      <c r="W25" s="782">
        <v>57.287925000000001</v>
      </c>
      <c r="X25" s="782">
        <v>58.838417999999997</v>
      </c>
      <c r="Y25" s="782">
        <v>48.365180000000002</v>
      </c>
      <c r="Z25" s="782">
        <v>49.67103986</v>
      </c>
      <c r="AA25" s="782">
        <v>0</v>
      </c>
      <c r="AB25" s="782">
        <v>0</v>
      </c>
      <c r="AC25" s="782">
        <v>0</v>
      </c>
      <c r="AD25" s="782">
        <v>0</v>
      </c>
      <c r="AE25" s="782">
        <v>0</v>
      </c>
      <c r="AF25" s="782">
        <v>0</v>
      </c>
      <c r="AG25" s="784"/>
      <c r="AH25" s="783"/>
      <c r="AI25" s="783"/>
      <c r="AJ25" s="783"/>
      <c r="AK25" s="783"/>
      <c r="AL25" s="783"/>
      <c r="AM25" s="783"/>
      <c r="AN25" s="783"/>
      <c r="AO25" s="783"/>
      <c r="AP25" s="783"/>
      <c r="AQ25" s="783"/>
      <c r="AR25" s="783"/>
      <c r="AS25" s="783"/>
      <c r="AT25" s="783"/>
      <c r="AU25" s="783"/>
      <c r="AV25" s="783"/>
      <c r="AW25" s="783"/>
      <c r="AX25" s="783"/>
      <c r="AY25" s="783"/>
      <c r="AZ25" s="783"/>
      <c r="BA25" s="783"/>
      <c r="BB25" s="783"/>
      <c r="BC25" s="783"/>
      <c r="BD25" s="783"/>
      <c r="BE25" s="783"/>
      <c r="BF25" s="783"/>
      <c r="BG25" s="783"/>
      <c r="BH25" s="783"/>
      <c r="BI25" s="783"/>
      <c r="BJ25" s="783"/>
      <c r="BK25" s="783"/>
      <c r="BL25" s="783"/>
      <c r="BM25" s="783"/>
      <c r="BN25" s="783"/>
      <c r="BO25" s="783"/>
      <c r="BP25" s="783"/>
      <c r="BQ25" s="783"/>
      <c r="BR25" s="783"/>
      <c r="BS25" s="783"/>
      <c r="BT25" s="783"/>
      <c r="BU25" s="783"/>
      <c r="BV25" s="783"/>
      <c r="BW25" s="783"/>
      <c r="BX25" s="783"/>
      <c r="BY25" s="783"/>
      <c r="BZ25" s="783"/>
      <c r="CA25" s="783"/>
      <c r="CB25" s="783"/>
      <c r="CC25" s="783"/>
      <c r="CD25" s="783"/>
      <c r="CE25" s="783"/>
      <c r="CF25" s="783"/>
      <c r="CG25" s="783"/>
      <c r="CH25" s="783"/>
      <c r="CI25" s="783"/>
      <c r="CJ25" s="783"/>
      <c r="CK25" s="783"/>
      <c r="CL25" s="783"/>
      <c r="CM25" s="783"/>
      <c r="CN25" s="783"/>
      <c r="CO25" s="783"/>
      <c r="CP25" s="783"/>
      <c r="CQ25" s="783"/>
      <c r="CR25" s="783"/>
      <c r="CS25" s="783"/>
      <c r="CT25" s="783"/>
      <c r="CU25" s="783"/>
      <c r="CV25" s="783"/>
      <c r="CW25" s="783"/>
      <c r="CX25" s="783"/>
      <c r="CY25" s="783"/>
      <c r="CZ25" s="783"/>
      <c r="DA25" s="783"/>
      <c r="DB25" s="783"/>
      <c r="DC25" s="783"/>
      <c r="DD25" s="783"/>
      <c r="DE25" s="783"/>
      <c r="DF25" s="783"/>
      <c r="DG25" s="783"/>
      <c r="DH25" s="783"/>
      <c r="DI25" s="783"/>
      <c r="DJ25" s="783"/>
      <c r="DK25" s="783"/>
      <c r="DL25" s="783"/>
      <c r="DM25" s="783"/>
      <c r="DN25" s="783"/>
      <c r="DO25" s="783"/>
      <c r="DP25" s="783"/>
      <c r="DQ25" s="783"/>
      <c r="DR25" s="783"/>
      <c r="DS25" s="783"/>
      <c r="DT25" s="783"/>
      <c r="DU25" s="783"/>
      <c r="DV25" s="783"/>
      <c r="DW25" s="783"/>
      <c r="DX25" s="783"/>
      <c r="DY25" s="783"/>
      <c r="DZ25" s="783"/>
      <c r="EA25" s="783"/>
      <c r="EB25" s="783"/>
      <c r="EC25" s="783"/>
      <c r="ED25" s="783"/>
      <c r="EE25" s="783"/>
      <c r="EF25" s="783"/>
      <c r="EG25" s="783"/>
      <c r="EH25" s="783"/>
      <c r="EI25" s="783"/>
      <c r="EJ25" s="783"/>
      <c r="EK25" s="783"/>
      <c r="EL25" s="783"/>
      <c r="EM25" s="783"/>
      <c r="EN25" s="783"/>
      <c r="EO25" s="783"/>
      <c r="EP25" s="783"/>
      <c r="EQ25" s="783"/>
      <c r="ER25" s="783"/>
      <c r="ES25" s="783"/>
      <c r="ET25" s="783"/>
      <c r="EU25" s="783"/>
      <c r="EV25" s="783"/>
      <c r="EW25" s="783"/>
      <c r="EX25" s="783"/>
      <c r="EY25" s="783"/>
      <c r="EZ25" s="783"/>
      <c r="FA25" s="783"/>
      <c r="FB25" s="783"/>
      <c r="FC25" s="783"/>
      <c r="FD25" s="783"/>
      <c r="FE25" s="783"/>
      <c r="FF25" s="783"/>
      <c r="FG25" s="783"/>
      <c r="FH25" s="783"/>
      <c r="FI25" s="783"/>
      <c r="FJ25" s="783"/>
      <c r="FK25" s="783"/>
      <c r="FL25" s="783"/>
      <c r="FM25" s="783"/>
      <c r="FN25" s="783"/>
      <c r="FO25" s="783"/>
      <c r="FP25" s="783"/>
      <c r="FQ25" s="783"/>
      <c r="FR25" s="783"/>
      <c r="FS25" s="783"/>
      <c r="FT25" s="783"/>
      <c r="FU25" s="783"/>
      <c r="FV25" s="783"/>
      <c r="FW25" s="783"/>
      <c r="FX25" s="783"/>
      <c r="FY25" s="783"/>
      <c r="FZ25" s="783"/>
      <c r="GA25" s="783"/>
      <c r="GB25" s="783"/>
      <c r="GC25" s="783"/>
      <c r="GD25" s="783"/>
      <c r="GE25" s="783"/>
      <c r="GF25" s="783"/>
      <c r="GG25" s="783"/>
      <c r="GH25" s="783"/>
      <c r="GI25" s="783"/>
      <c r="GJ25" s="783"/>
      <c r="GK25" s="783"/>
      <c r="GL25" s="783"/>
      <c r="GM25" s="783"/>
      <c r="GN25" s="783"/>
      <c r="GO25" s="783"/>
      <c r="GP25" s="783"/>
      <c r="GQ25" s="783"/>
      <c r="GR25" s="783"/>
      <c r="GS25" s="783"/>
      <c r="GT25" s="783"/>
      <c r="GU25" s="783"/>
      <c r="GV25" s="783"/>
      <c r="GW25" s="783"/>
      <c r="GX25" s="783"/>
      <c r="GY25" s="783"/>
      <c r="GZ25" s="783"/>
      <c r="HA25" s="783"/>
      <c r="HB25" s="783"/>
      <c r="HC25" s="783"/>
      <c r="HD25" s="783"/>
      <c r="HE25" s="783"/>
      <c r="HF25" s="783"/>
      <c r="HG25" s="783"/>
      <c r="HH25" s="783"/>
      <c r="HI25" s="783"/>
      <c r="HJ25" s="783"/>
      <c r="HK25" s="783"/>
      <c r="HL25" s="783"/>
      <c r="HM25" s="783"/>
      <c r="HN25" s="783"/>
      <c r="HO25" s="783"/>
      <c r="HP25" s="783"/>
      <c r="HQ25" s="783"/>
      <c r="HR25" s="783"/>
      <c r="HS25" s="783"/>
      <c r="HT25" s="783"/>
      <c r="HU25" s="783"/>
      <c r="HV25" s="783"/>
      <c r="HW25" s="783"/>
      <c r="HX25" s="783"/>
      <c r="HY25" s="783"/>
      <c r="HZ25" s="783"/>
      <c r="IA25" s="783"/>
      <c r="IB25" s="783"/>
      <c r="IC25" s="783"/>
      <c r="ID25" s="783"/>
      <c r="IE25" s="783"/>
      <c r="IF25" s="783"/>
      <c r="IG25" s="783"/>
      <c r="IH25" s="783"/>
      <c r="II25" s="783"/>
      <c r="IJ25" s="783"/>
      <c r="IK25" s="783"/>
      <c r="IL25" s="783"/>
      <c r="IM25" s="783"/>
    </row>
    <row r="26" spans="1:256" ht="15.75">
      <c r="C26" s="782"/>
      <c r="E26" s="527" t="s">
        <v>754</v>
      </c>
      <c r="F26" s="782"/>
      <c r="G26" s="782"/>
      <c r="H26" s="782"/>
      <c r="I26" s="782"/>
      <c r="J26" s="782"/>
      <c r="L26" s="782"/>
      <c r="M26" s="782"/>
      <c r="N26" s="778"/>
      <c r="O26" s="782"/>
      <c r="P26" s="782">
        <v>21.012583931237305</v>
      </c>
      <c r="Q26" s="782">
        <v>28.109038999999999</v>
      </c>
      <c r="R26" s="782">
        <v>30.393155</v>
      </c>
      <c r="S26" s="782">
        <v>50.357382000000001</v>
      </c>
      <c r="T26" s="782">
        <v>26.484010999999999</v>
      </c>
      <c r="U26" s="782">
        <v>23.214496</v>
      </c>
      <c r="V26" s="782">
        <v>16.719318999999999</v>
      </c>
      <c r="W26" s="782">
        <v>10.991879000000001</v>
      </c>
      <c r="X26" s="782">
        <v>11.385605</v>
      </c>
      <c r="Y26" s="782">
        <v>11.697392000000001</v>
      </c>
      <c r="Z26" s="782">
        <v>0</v>
      </c>
      <c r="AA26" s="782">
        <v>0</v>
      </c>
      <c r="AB26" s="782">
        <v>0</v>
      </c>
      <c r="AC26" s="782">
        <v>0</v>
      </c>
      <c r="AD26" s="782">
        <v>0</v>
      </c>
      <c r="AE26" s="782">
        <v>0</v>
      </c>
      <c r="AF26" s="782">
        <v>0</v>
      </c>
      <c r="AG26" s="784"/>
      <c r="AH26" s="783"/>
      <c r="AI26" s="783"/>
      <c r="AJ26" s="783"/>
      <c r="AK26" s="783"/>
      <c r="AL26" s="783"/>
      <c r="AM26" s="783"/>
      <c r="AN26" s="783"/>
      <c r="AO26" s="783"/>
      <c r="AP26" s="783"/>
      <c r="AQ26" s="783"/>
      <c r="AR26" s="783"/>
      <c r="AS26" s="783"/>
      <c r="AT26" s="783"/>
      <c r="AU26" s="783"/>
      <c r="AV26" s="783"/>
      <c r="AW26" s="783"/>
      <c r="AX26" s="783"/>
      <c r="AY26" s="783"/>
      <c r="AZ26" s="783"/>
      <c r="BA26" s="783"/>
      <c r="BB26" s="783"/>
      <c r="BC26" s="783"/>
      <c r="BD26" s="783"/>
      <c r="BE26" s="783"/>
      <c r="BF26" s="783"/>
      <c r="BG26" s="783"/>
      <c r="BH26" s="783"/>
      <c r="BI26" s="783"/>
      <c r="BJ26" s="783"/>
      <c r="BK26" s="783"/>
      <c r="BL26" s="783"/>
      <c r="BM26" s="783"/>
      <c r="BN26" s="783"/>
      <c r="BO26" s="783"/>
      <c r="BP26" s="783"/>
      <c r="BQ26" s="783"/>
      <c r="BR26" s="783"/>
      <c r="BS26" s="783"/>
      <c r="BT26" s="783"/>
      <c r="BU26" s="783"/>
      <c r="BV26" s="783"/>
      <c r="BW26" s="783"/>
      <c r="BX26" s="783"/>
      <c r="BY26" s="783"/>
      <c r="BZ26" s="783"/>
      <c r="CA26" s="783"/>
      <c r="CB26" s="783"/>
      <c r="CC26" s="783"/>
      <c r="CD26" s="783"/>
      <c r="CE26" s="783"/>
      <c r="CF26" s="783"/>
      <c r="CG26" s="783"/>
      <c r="CH26" s="783"/>
      <c r="CI26" s="783"/>
      <c r="CJ26" s="783"/>
      <c r="CK26" s="783"/>
      <c r="CL26" s="783"/>
      <c r="CM26" s="783"/>
      <c r="CN26" s="783"/>
      <c r="CO26" s="783"/>
      <c r="CP26" s="783"/>
      <c r="CQ26" s="783"/>
      <c r="CR26" s="783"/>
      <c r="CS26" s="783"/>
      <c r="CT26" s="783"/>
      <c r="CU26" s="783"/>
      <c r="CV26" s="783"/>
      <c r="CW26" s="783"/>
      <c r="CX26" s="783"/>
      <c r="CY26" s="783"/>
      <c r="CZ26" s="783"/>
      <c r="DA26" s="783"/>
      <c r="DB26" s="783"/>
      <c r="DC26" s="783"/>
      <c r="DD26" s="783"/>
      <c r="DE26" s="783"/>
      <c r="DF26" s="783"/>
      <c r="DG26" s="783"/>
      <c r="DH26" s="783"/>
      <c r="DI26" s="783"/>
      <c r="DJ26" s="783"/>
      <c r="DK26" s="783"/>
      <c r="DL26" s="783"/>
      <c r="DM26" s="783"/>
      <c r="DN26" s="783"/>
      <c r="DO26" s="783"/>
      <c r="DP26" s="783"/>
      <c r="DQ26" s="783"/>
      <c r="DR26" s="783"/>
      <c r="DS26" s="783"/>
      <c r="DT26" s="783"/>
      <c r="DU26" s="783"/>
      <c r="DV26" s="783"/>
      <c r="DW26" s="783"/>
      <c r="DX26" s="783"/>
      <c r="DY26" s="783"/>
      <c r="DZ26" s="783"/>
      <c r="EA26" s="783"/>
      <c r="EB26" s="783"/>
      <c r="EC26" s="783"/>
      <c r="ED26" s="783"/>
      <c r="EE26" s="783"/>
      <c r="EF26" s="783"/>
      <c r="EG26" s="783"/>
      <c r="EH26" s="783"/>
      <c r="EI26" s="783"/>
      <c r="EJ26" s="783"/>
      <c r="EK26" s="783"/>
      <c r="EL26" s="783"/>
      <c r="EM26" s="783"/>
      <c r="EN26" s="783"/>
      <c r="EO26" s="783"/>
      <c r="EP26" s="783"/>
      <c r="EQ26" s="783"/>
      <c r="ER26" s="783"/>
      <c r="ES26" s="783"/>
      <c r="ET26" s="783"/>
      <c r="EU26" s="783"/>
      <c r="EV26" s="783"/>
      <c r="EW26" s="783"/>
      <c r="EX26" s="783"/>
      <c r="EY26" s="783"/>
      <c r="EZ26" s="783"/>
      <c r="FA26" s="783"/>
      <c r="FB26" s="783"/>
      <c r="FC26" s="783"/>
      <c r="FD26" s="783"/>
      <c r="FE26" s="783"/>
      <c r="FF26" s="783"/>
      <c r="FG26" s="783"/>
      <c r="FH26" s="783"/>
      <c r="FI26" s="783"/>
      <c r="FJ26" s="783"/>
      <c r="FK26" s="783"/>
      <c r="FL26" s="783"/>
      <c r="FM26" s="783"/>
      <c r="FN26" s="783"/>
      <c r="FO26" s="783"/>
      <c r="FP26" s="783"/>
      <c r="FQ26" s="783"/>
      <c r="FR26" s="783"/>
      <c r="FS26" s="783"/>
      <c r="FT26" s="783"/>
      <c r="FU26" s="783"/>
      <c r="FV26" s="783"/>
      <c r="FW26" s="783"/>
      <c r="FX26" s="783"/>
      <c r="FY26" s="783"/>
      <c r="FZ26" s="783"/>
      <c r="GA26" s="783"/>
      <c r="GB26" s="783"/>
      <c r="GC26" s="783"/>
      <c r="GD26" s="783"/>
      <c r="GE26" s="783"/>
      <c r="GF26" s="783"/>
      <c r="GG26" s="783"/>
      <c r="GH26" s="783"/>
      <c r="GI26" s="783"/>
      <c r="GJ26" s="783"/>
      <c r="GK26" s="783"/>
      <c r="GL26" s="783"/>
      <c r="GM26" s="783"/>
      <c r="GN26" s="783"/>
      <c r="GO26" s="783"/>
      <c r="GP26" s="783"/>
      <c r="GQ26" s="783"/>
      <c r="GR26" s="783"/>
      <c r="GS26" s="783"/>
      <c r="GT26" s="783"/>
      <c r="GU26" s="783"/>
      <c r="GV26" s="783"/>
      <c r="GW26" s="783"/>
      <c r="GX26" s="783"/>
      <c r="GY26" s="783"/>
      <c r="GZ26" s="783"/>
      <c r="HA26" s="783"/>
      <c r="HB26" s="783"/>
      <c r="HC26" s="783"/>
      <c r="HD26" s="783"/>
      <c r="HE26" s="783"/>
      <c r="HF26" s="783"/>
      <c r="HG26" s="783"/>
      <c r="HH26" s="783"/>
      <c r="HI26" s="783"/>
      <c r="HJ26" s="783"/>
      <c r="HK26" s="783"/>
      <c r="HL26" s="783"/>
      <c r="HM26" s="783"/>
      <c r="HN26" s="783"/>
      <c r="HO26" s="783"/>
      <c r="HP26" s="783"/>
      <c r="HQ26" s="783"/>
      <c r="HR26" s="783"/>
      <c r="HS26" s="783"/>
      <c r="HT26" s="783"/>
      <c r="HU26" s="783"/>
      <c r="HV26" s="783"/>
      <c r="HW26" s="783"/>
      <c r="HX26" s="783"/>
      <c r="HY26" s="783"/>
      <c r="HZ26" s="783"/>
      <c r="IA26" s="783"/>
      <c r="IB26" s="783"/>
      <c r="IC26" s="783"/>
      <c r="ID26" s="783"/>
      <c r="IE26" s="783"/>
      <c r="IF26" s="783"/>
      <c r="IG26" s="783"/>
      <c r="IH26" s="783"/>
      <c r="II26" s="783"/>
      <c r="IJ26" s="783"/>
      <c r="IK26" s="783"/>
      <c r="IL26" s="783"/>
      <c r="IM26" s="783"/>
      <c r="IN26" s="783"/>
      <c r="IO26" s="783"/>
      <c r="IP26" s="783"/>
      <c r="IQ26" s="783"/>
    </row>
    <row r="27" spans="1:256" ht="15.75">
      <c r="C27" s="782"/>
      <c r="D27" s="784"/>
      <c r="E27" s="568" t="s">
        <v>755</v>
      </c>
      <c r="F27" s="782"/>
      <c r="G27" s="782"/>
      <c r="H27" s="782"/>
      <c r="I27" s="782"/>
      <c r="J27" s="782"/>
      <c r="L27" s="782"/>
      <c r="M27" s="782"/>
      <c r="N27" s="778"/>
      <c r="O27" s="782"/>
      <c r="P27" s="782">
        <v>7.9495334420099013</v>
      </c>
      <c r="Q27" s="782">
        <v>8.2124030000000001</v>
      </c>
      <c r="R27" s="782">
        <v>2.3080970000000001</v>
      </c>
      <c r="S27" s="782">
        <v>4.0665329999999997</v>
      </c>
      <c r="T27" s="782">
        <v>0.466584</v>
      </c>
      <c r="U27" s="782">
        <v>0.120016</v>
      </c>
      <c r="V27" s="782">
        <v>0.68592799999999998</v>
      </c>
      <c r="W27" s="782">
        <v>5.5232000000000003E-2</v>
      </c>
      <c r="X27" s="782">
        <v>0</v>
      </c>
      <c r="Y27" s="782">
        <v>0</v>
      </c>
      <c r="Z27" s="782">
        <v>0</v>
      </c>
      <c r="AA27" s="782">
        <v>0</v>
      </c>
      <c r="AB27" s="782">
        <v>0</v>
      </c>
      <c r="AC27" s="782">
        <v>0</v>
      </c>
      <c r="AD27" s="782">
        <v>0</v>
      </c>
      <c r="AE27" s="782">
        <v>0</v>
      </c>
      <c r="AF27" s="782">
        <v>0</v>
      </c>
      <c r="AG27" s="784"/>
      <c r="AH27" s="784"/>
      <c r="AI27" s="784"/>
      <c r="AJ27" s="784"/>
      <c r="AK27" s="784"/>
      <c r="AL27" s="784"/>
      <c r="AM27" s="784"/>
      <c r="AN27" s="784"/>
      <c r="AO27" s="784"/>
      <c r="AP27" s="784"/>
      <c r="AQ27" s="784"/>
      <c r="AR27" s="784"/>
      <c r="AS27" s="784"/>
      <c r="AT27" s="784"/>
      <c r="AU27" s="784"/>
      <c r="AV27" s="784"/>
      <c r="AW27" s="784"/>
      <c r="AX27" s="784"/>
      <c r="AY27" s="784"/>
      <c r="AZ27" s="784"/>
      <c r="BA27" s="784"/>
      <c r="BB27" s="784"/>
      <c r="BC27" s="784"/>
      <c r="BD27" s="784"/>
      <c r="BE27" s="784"/>
      <c r="BF27" s="784"/>
      <c r="BG27" s="784"/>
      <c r="BH27" s="784"/>
      <c r="BI27" s="784"/>
      <c r="BJ27" s="784"/>
      <c r="BK27" s="784"/>
      <c r="BL27" s="784"/>
      <c r="BM27" s="784"/>
      <c r="BN27" s="784"/>
      <c r="BO27" s="784"/>
      <c r="BP27" s="784"/>
      <c r="BQ27" s="784"/>
      <c r="BR27" s="784"/>
      <c r="BS27" s="784"/>
      <c r="BT27" s="784"/>
      <c r="BU27" s="784"/>
      <c r="BV27" s="784"/>
      <c r="BW27" s="784"/>
      <c r="BX27" s="784"/>
      <c r="BY27" s="784"/>
      <c r="BZ27" s="784"/>
      <c r="CA27" s="784"/>
      <c r="CB27" s="784"/>
      <c r="CC27" s="784"/>
      <c r="CD27" s="784"/>
      <c r="CE27" s="784"/>
      <c r="CF27" s="784"/>
      <c r="CG27" s="784"/>
      <c r="CH27" s="784"/>
      <c r="CI27" s="784"/>
      <c r="CJ27" s="784"/>
      <c r="CK27" s="784"/>
      <c r="CL27" s="784"/>
      <c r="CM27" s="784"/>
      <c r="CN27" s="784"/>
      <c r="CO27" s="784"/>
      <c r="CP27" s="784"/>
      <c r="CQ27" s="784"/>
      <c r="CR27" s="784"/>
      <c r="CS27" s="784"/>
      <c r="CT27" s="784"/>
      <c r="CU27" s="784"/>
      <c r="CV27" s="784"/>
      <c r="CW27" s="784"/>
      <c r="CX27" s="784"/>
      <c r="CY27" s="784"/>
      <c r="CZ27" s="784"/>
      <c r="DA27" s="784"/>
      <c r="DB27" s="784"/>
      <c r="DC27" s="784"/>
      <c r="DD27" s="784"/>
      <c r="DE27" s="784"/>
      <c r="DF27" s="784"/>
      <c r="DG27" s="784"/>
      <c r="DH27" s="784"/>
      <c r="DI27" s="784"/>
      <c r="DJ27" s="784"/>
      <c r="DK27" s="784"/>
      <c r="DL27" s="784"/>
      <c r="DM27" s="784"/>
      <c r="DN27" s="783"/>
      <c r="DO27" s="783"/>
      <c r="DP27" s="783"/>
      <c r="DQ27" s="783"/>
      <c r="DR27" s="783"/>
      <c r="DS27" s="783"/>
      <c r="DT27" s="783"/>
      <c r="DU27" s="783"/>
      <c r="DV27" s="783"/>
      <c r="DW27" s="783"/>
      <c r="DX27" s="783"/>
      <c r="DY27" s="783"/>
      <c r="DZ27" s="783"/>
      <c r="EA27" s="783"/>
      <c r="EB27" s="783"/>
      <c r="EC27" s="783"/>
      <c r="ED27" s="783"/>
      <c r="EE27" s="783"/>
      <c r="EF27" s="783"/>
      <c r="EG27" s="783"/>
      <c r="EH27" s="783"/>
      <c r="EI27" s="783"/>
      <c r="EJ27" s="783"/>
      <c r="EK27" s="783"/>
      <c r="EL27" s="783"/>
      <c r="EM27" s="783"/>
      <c r="EN27" s="783"/>
      <c r="EO27" s="783"/>
      <c r="EP27" s="783"/>
      <c r="EQ27" s="783"/>
      <c r="ER27" s="783"/>
      <c r="ES27" s="783"/>
      <c r="ET27" s="783"/>
      <c r="EU27" s="783"/>
      <c r="EV27" s="783"/>
      <c r="EW27" s="783"/>
      <c r="EX27" s="783"/>
      <c r="EY27" s="783"/>
      <c r="EZ27" s="783"/>
      <c r="FA27" s="783"/>
      <c r="FB27" s="783"/>
      <c r="FC27" s="783"/>
      <c r="FD27" s="783"/>
      <c r="FE27" s="783"/>
      <c r="FF27" s="783"/>
      <c r="FG27" s="783"/>
      <c r="FH27" s="783"/>
      <c r="FI27" s="783"/>
      <c r="FJ27" s="783"/>
      <c r="FK27" s="783"/>
      <c r="FL27" s="783"/>
      <c r="FM27" s="783"/>
      <c r="FN27" s="783"/>
      <c r="FO27" s="783"/>
      <c r="FP27" s="783"/>
      <c r="FQ27" s="783"/>
      <c r="FR27" s="783"/>
      <c r="FS27" s="783"/>
      <c r="FT27" s="783"/>
      <c r="FU27" s="783"/>
      <c r="FV27" s="783"/>
      <c r="FW27" s="783"/>
      <c r="FX27" s="783"/>
      <c r="FY27" s="783"/>
      <c r="FZ27" s="783"/>
      <c r="GA27" s="783"/>
      <c r="GB27" s="783"/>
      <c r="GC27" s="783"/>
      <c r="GD27" s="783"/>
      <c r="GE27" s="783"/>
      <c r="GF27" s="783"/>
      <c r="GG27" s="783"/>
      <c r="GH27" s="783"/>
      <c r="GI27" s="783"/>
      <c r="GJ27" s="783"/>
      <c r="GK27" s="783"/>
      <c r="GL27" s="783"/>
      <c r="GM27" s="783"/>
      <c r="GN27" s="783"/>
      <c r="GO27" s="783"/>
      <c r="GP27" s="783"/>
      <c r="GQ27" s="783"/>
      <c r="GR27" s="783"/>
      <c r="GS27" s="783"/>
      <c r="GT27" s="783"/>
      <c r="GU27" s="783"/>
      <c r="GV27" s="783"/>
      <c r="GW27" s="783"/>
      <c r="GX27" s="783"/>
      <c r="GY27" s="783"/>
      <c r="GZ27" s="783"/>
      <c r="HA27" s="783"/>
      <c r="HB27" s="783"/>
      <c r="HC27" s="783"/>
      <c r="HD27" s="783"/>
      <c r="HE27" s="783"/>
      <c r="HF27" s="783"/>
      <c r="HG27" s="783"/>
      <c r="HH27" s="783"/>
      <c r="HI27" s="783"/>
      <c r="HJ27" s="783"/>
      <c r="HK27" s="783"/>
      <c r="HL27" s="783"/>
      <c r="HM27" s="783"/>
      <c r="HN27" s="783"/>
      <c r="HO27" s="783"/>
      <c r="HP27" s="783"/>
      <c r="HQ27" s="783"/>
      <c r="HR27" s="783"/>
      <c r="HS27" s="783"/>
      <c r="HT27" s="783"/>
      <c r="HU27" s="783"/>
      <c r="HV27" s="783"/>
      <c r="HW27" s="783"/>
      <c r="HX27" s="783"/>
      <c r="HY27" s="783"/>
      <c r="HZ27" s="783"/>
      <c r="IA27" s="783"/>
      <c r="IB27" s="783"/>
      <c r="IC27" s="783"/>
      <c r="ID27" s="783"/>
      <c r="IE27" s="783"/>
      <c r="IF27" s="783"/>
      <c r="IG27" s="783"/>
      <c r="IH27" s="783"/>
      <c r="II27" s="783"/>
      <c r="IJ27" s="783"/>
      <c r="IK27" s="783"/>
      <c r="IL27" s="783"/>
      <c r="IM27" s="783"/>
      <c r="IN27" s="783"/>
      <c r="IO27" s="783"/>
      <c r="IP27" s="783"/>
      <c r="IQ27" s="783"/>
    </row>
    <row r="28" spans="1:256" ht="15.75">
      <c r="C28" s="782"/>
      <c r="D28" s="783"/>
      <c r="E28" s="583" t="s">
        <v>12</v>
      </c>
      <c r="F28" s="785"/>
      <c r="G28" s="785"/>
      <c r="H28" s="785"/>
      <c r="I28" s="785"/>
      <c r="J28" s="785"/>
      <c r="L28" s="785"/>
      <c r="M28" s="785"/>
      <c r="N28" s="778"/>
      <c r="O28" s="785"/>
      <c r="P28" s="785">
        <v>200.00000000000006</v>
      </c>
      <c r="Q28" s="785">
        <v>245.4155399034768</v>
      </c>
      <c r="R28" s="785">
        <v>267.86830199999997</v>
      </c>
      <c r="S28" s="785">
        <v>274.80710900000003</v>
      </c>
      <c r="T28" s="785">
        <v>281.05441300000001</v>
      </c>
      <c r="U28" s="785">
        <v>284.39644699999997</v>
      </c>
      <c r="V28" s="785">
        <v>293.37337099999996</v>
      </c>
      <c r="W28" s="785">
        <v>304.09094799999997</v>
      </c>
      <c r="X28" s="785">
        <v>311.98069300000003</v>
      </c>
      <c r="Y28" s="785">
        <v>317.43885899999998</v>
      </c>
      <c r="Z28" s="785">
        <v>313.37559835399998</v>
      </c>
      <c r="AA28" s="785">
        <v>0</v>
      </c>
      <c r="AB28" s="785">
        <v>0</v>
      </c>
      <c r="AC28" s="785">
        <v>0</v>
      </c>
      <c r="AD28" s="785">
        <v>0</v>
      </c>
      <c r="AE28" s="785">
        <v>0</v>
      </c>
      <c r="AF28" s="785">
        <v>0</v>
      </c>
      <c r="AG28" s="784"/>
      <c r="AH28" s="783"/>
      <c r="AI28" s="783"/>
      <c r="AJ28" s="783"/>
      <c r="AK28" s="783"/>
      <c r="AL28" s="783"/>
      <c r="AM28" s="783"/>
      <c r="AN28" s="783"/>
      <c r="AO28" s="783"/>
      <c r="AP28" s="783"/>
      <c r="AQ28" s="783"/>
      <c r="AR28" s="783"/>
      <c r="AS28" s="783"/>
      <c r="AT28" s="783"/>
      <c r="AU28" s="783"/>
      <c r="AV28" s="783"/>
      <c r="AW28" s="783"/>
      <c r="AX28" s="783"/>
      <c r="AY28" s="783"/>
      <c r="AZ28" s="783"/>
      <c r="BA28" s="783"/>
      <c r="BB28" s="783"/>
      <c r="BC28" s="783"/>
      <c r="BD28" s="783"/>
      <c r="BE28" s="783"/>
      <c r="BF28" s="783"/>
      <c r="BG28" s="783"/>
      <c r="BH28" s="783"/>
      <c r="BI28" s="783"/>
      <c r="BJ28" s="783"/>
      <c r="BK28" s="783"/>
      <c r="BL28" s="783"/>
      <c r="BM28" s="783"/>
      <c r="BN28" s="783"/>
      <c r="BO28" s="783"/>
      <c r="BP28" s="783"/>
      <c r="BQ28" s="783"/>
      <c r="BR28" s="783"/>
      <c r="BS28" s="783"/>
      <c r="BT28" s="783"/>
      <c r="BU28" s="783"/>
      <c r="BV28" s="783"/>
      <c r="BW28" s="783"/>
      <c r="BX28" s="783"/>
      <c r="BY28" s="783"/>
      <c r="BZ28" s="783"/>
      <c r="CA28" s="783"/>
      <c r="CB28" s="783"/>
      <c r="CC28" s="783"/>
      <c r="CD28" s="783"/>
      <c r="CE28" s="783"/>
      <c r="CF28" s="783"/>
      <c r="CG28" s="783"/>
      <c r="CH28" s="783"/>
      <c r="CI28" s="783"/>
      <c r="CJ28" s="783"/>
      <c r="CK28" s="783"/>
      <c r="CL28" s="783"/>
      <c r="CM28" s="783"/>
      <c r="CN28" s="783"/>
      <c r="CO28" s="783"/>
      <c r="CP28" s="783"/>
      <c r="CQ28" s="783"/>
      <c r="CR28" s="783"/>
      <c r="CS28" s="783"/>
      <c r="CT28" s="783"/>
      <c r="CU28" s="783"/>
      <c r="CV28" s="783"/>
      <c r="CW28" s="783"/>
      <c r="CX28" s="783"/>
      <c r="CY28" s="783"/>
      <c r="CZ28" s="783"/>
      <c r="DA28" s="783"/>
      <c r="DB28" s="783"/>
      <c r="DC28" s="783"/>
      <c r="DD28" s="783"/>
      <c r="DE28" s="783"/>
      <c r="DF28" s="783"/>
      <c r="DG28" s="783"/>
      <c r="DH28" s="783"/>
      <c r="DI28" s="783"/>
      <c r="DJ28" s="783"/>
      <c r="DK28" s="783"/>
      <c r="DL28" s="783"/>
      <c r="DM28" s="783"/>
      <c r="IN28" s="783"/>
      <c r="IO28" s="783"/>
      <c r="IP28" s="783"/>
      <c r="IQ28" s="783"/>
    </row>
    <row r="29" spans="1:256" ht="15.75">
      <c r="E29" s="583"/>
      <c r="F29" s="786"/>
      <c r="G29" s="786"/>
      <c r="H29" s="781"/>
      <c r="I29" s="781"/>
      <c r="J29" s="781"/>
      <c r="L29" s="781"/>
      <c r="M29" s="781"/>
      <c r="N29" s="778"/>
      <c r="O29" s="781"/>
      <c r="P29" s="781"/>
      <c r="Q29" s="781"/>
      <c r="R29" s="781"/>
      <c r="S29" s="781"/>
      <c r="T29" s="781"/>
      <c r="U29" s="781"/>
      <c r="V29" s="781"/>
      <c r="W29" s="781"/>
      <c r="X29" s="781"/>
      <c r="Y29" s="781"/>
      <c r="Z29" s="781"/>
      <c r="AA29" s="781"/>
      <c r="AB29" s="781"/>
      <c r="AC29" s="781"/>
      <c r="AD29" s="781"/>
      <c r="AE29" s="781"/>
      <c r="AF29" s="781"/>
    </row>
    <row r="30" spans="1:256" ht="15.75">
      <c r="D30" s="583" t="s">
        <v>756</v>
      </c>
      <c r="F30" s="786"/>
      <c r="G30" s="786"/>
      <c r="H30" s="781"/>
      <c r="I30" s="781"/>
      <c r="J30" s="781"/>
      <c r="L30" s="781"/>
      <c r="M30" s="781"/>
      <c r="N30" s="778"/>
      <c r="O30" s="781"/>
      <c r="P30" s="781"/>
      <c r="Q30" s="781"/>
      <c r="R30" s="781"/>
      <c r="S30" s="781"/>
      <c r="T30" s="781"/>
      <c r="U30" s="781"/>
      <c r="V30" s="781"/>
      <c r="W30" s="781"/>
      <c r="X30" s="781"/>
      <c r="Y30" s="781"/>
      <c r="Z30" s="781"/>
      <c r="AA30" s="781"/>
      <c r="AB30" s="781"/>
      <c r="AC30" s="781"/>
      <c r="AD30" s="781"/>
      <c r="AE30" s="781"/>
      <c r="AF30" s="781"/>
    </row>
    <row r="31" spans="1:256" ht="15.75">
      <c r="E31" s="2" t="s">
        <v>585</v>
      </c>
      <c r="F31" s="690"/>
      <c r="G31" s="690"/>
      <c r="H31" s="690"/>
      <c r="I31" s="690"/>
      <c r="J31" s="690"/>
      <c r="L31" s="690"/>
      <c r="M31" s="690"/>
      <c r="N31" s="778"/>
      <c r="O31" s="690"/>
      <c r="P31" s="690">
        <v>16.272442216914655</v>
      </c>
      <c r="Q31" s="690">
        <v>26.401661000000001</v>
      </c>
      <c r="R31" s="690">
        <v>22.089971999999999</v>
      </c>
      <c r="S31" s="690">
        <v>27.168074000000001</v>
      </c>
      <c r="T31" s="690">
        <v>46.280853999999998</v>
      </c>
      <c r="U31" s="690">
        <v>46.118623999999997</v>
      </c>
      <c r="V31" s="690">
        <v>44.587544999999999</v>
      </c>
      <c r="W31" s="690">
        <v>44.157513000000002</v>
      </c>
      <c r="X31" s="690">
        <v>63.005312000000004</v>
      </c>
      <c r="Y31" s="690">
        <v>58.025199999999998</v>
      </c>
      <c r="Z31" s="690">
        <v>59.591880400000001</v>
      </c>
      <c r="AA31" s="690">
        <v>0</v>
      </c>
      <c r="AB31" s="690">
        <v>0</v>
      </c>
      <c r="AC31" s="690">
        <v>0</v>
      </c>
      <c r="AD31" s="690">
        <v>0</v>
      </c>
      <c r="AE31" s="690">
        <v>0</v>
      </c>
      <c r="AF31" s="690">
        <v>0</v>
      </c>
    </row>
    <row r="32" spans="1:256" ht="15.75">
      <c r="E32" s="2" t="s">
        <v>757</v>
      </c>
      <c r="F32" s="690"/>
      <c r="G32" s="690"/>
      <c r="H32" s="690"/>
      <c r="I32" s="690"/>
      <c r="J32" s="690"/>
      <c r="L32" s="690"/>
      <c r="M32" s="690"/>
      <c r="N32" s="778"/>
      <c r="O32" s="690"/>
      <c r="P32" s="690">
        <v>58.291559148477063</v>
      </c>
      <c r="Q32" s="690">
        <v>79.0422135733956</v>
      </c>
      <c r="R32" s="690">
        <v>99.665944999999994</v>
      </c>
      <c r="S32" s="690">
        <v>97.510852999999997</v>
      </c>
      <c r="T32" s="690">
        <v>88.856702999999996</v>
      </c>
      <c r="U32" s="690">
        <v>77.126478000000006</v>
      </c>
      <c r="V32" s="690">
        <v>73.772268999999994</v>
      </c>
      <c r="W32" s="690">
        <v>57.287925000000001</v>
      </c>
      <c r="X32" s="690">
        <v>58.838417999999997</v>
      </c>
      <c r="Y32" s="690">
        <v>48.365180000000002</v>
      </c>
      <c r="Z32" s="690">
        <v>49.67103986</v>
      </c>
      <c r="AA32" s="690">
        <v>0</v>
      </c>
      <c r="AB32" s="690">
        <v>0</v>
      </c>
      <c r="AC32" s="690">
        <v>0</v>
      </c>
      <c r="AD32" s="690">
        <v>0</v>
      </c>
      <c r="AE32" s="690">
        <v>0</v>
      </c>
      <c r="AF32" s="690">
        <v>0</v>
      </c>
    </row>
    <row r="33" spans="4:32" ht="15.75">
      <c r="E33" s="2" t="s">
        <v>753</v>
      </c>
      <c r="F33" s="690"/>
      <c r="G33" s="690"/>
      <c r="H33" s="690"/>
      <c r="I33" s="690"/>
      <c r="J33" s="690"/>
      <c r="L33" s="690"/>
      <c r="M33" s="690"/>
      <c r="N33" s="778"/>
      <c r="O33" s="690"/>
      <c r="P33" s="690">
        <v>25.704541216543266</v>
      </c>
      <c r="Q33" s="690">
        <v>37.675266558585399</v>
      </c>
      <c r="R33" s="690">
        <v>51.230494999999998</v>
      </c>
      <c r="S33" s="690">
        <v>60.962494</v>
      </c>
      <c r="T33" s="690">
        <v>89.539349000000001</v>
      </c>
      <c r="U33" s="690">
        <v>75.430209000000005</v>
      </c>
      <c r="V33" s="690">
        <v>61.330044000000001</v>
      </c>
      <c r="W33" s="690">
        <v>62.472628999999998</v>
      </c>
      <c r="X33" s="690">
        <v>48.835887</v>
      </c>
      <c r="Y33" s="690">
        <v>12.69586</v>
      </c>
      <c r="Z33" s="690">
        <v>12.417759965</v>
      </c>
      <c r="AA33" s="690">
        <v>0</v>
      </c>
      <c r="AB33" s="690">
        <v>0</v>
      </c>
      <c r="AC33" s="690">
        <v>0</v>
      </c>
      <c r="AD33" s="690">
        <v>0</v>
      </c>
      <c r="AE33" s="690">
        <v>0</v>
      </c>
      <c r="AF33" s="690">
        <v>0</v>
      </c>
    </row>
    <row r="34" spans="4:32" ht="15.75">
      <c r="E34" s="2" t="s">
        <v>758</v>
      </c>
      <c r="F34" s="690"/>
      <c r="G34" s="690"/>
      <c r="H34" s="690"/>
      <c r="I34" s="690"/>
      <c r="J34" s="690"/>
      <c r="L34" s="690"/>
      <c r="M34" s="690"/>
      <c r="N34" s="778"/>
      <c r="O34" s="690"/>
      <c r="P34" s="690">
        <v>13.027148349999999</v>
      </c>
      <c r="Q34" s="690">
        <v>16.921757771495802</v>
      </c>
      <c r="R34" s="690">
        <v>10.816893</v>
      </c>
      <c r="S34" s="690">
        <v>11.093028</v>
      </c>
      <c r="T34" s="690">
        <v>20.054455999999998</v>
      </c>
      <c r="U34" s="690">
        <v>58.193559</v>
      </c>
      <c r="V34" s="690">
        <v>94.734950999999995</v>
      </c>
      <c r="W34" s="690">
        <v>129.18100200000001</v>
      </c>
      <c r="X34" s="690">
        <v>129.915471</v>
      </c>
      <c r="Y34" s="690">
        <v>186.655227</v>
      </c>
      <c r="Z34" s="690">
        <v>191.69491812899997</v>
      </c>
      <c r="AA34" s="690">
        <v>0</v>
      </c>
      <c r="AB34" s="690">
        <v>0</v>
      </c>
      <c r="AC34" s="690">
        <v>0</v>
      </c>
      <c r="AD34" s="690">
        <v>0</v>
      </c>
      <c r="AE34" s="690">
        <v>0</v>
      </c>
      <c r="AF34" s="690">
        <v>0</v>
      </c>
    </row>
    <row r="35" spans="4:32" ht="15.75" outlineLevel="1">
      <c r="E35" s="2" t="s">
        <v>149</v>
      </c>
      <c r="F35" s="690"/>
      <c r="G35" s="690"/>
      <c r="H35" s="690"/>
      <c r="I35" s="690"/>
      <c r="J35" s="690"/>
      <c r="L35" s="690"/>
      <c r="M35" s="690"/>
      <c r="N35" s="778"/>
      <c r="O35" s="690"/>
      <c r="P35" s="690">
        <v>18.369959753855611</v>
      </c>
      <c r="Q35" s="690">
        <v>21.777607</v>
      </c>
      <c r="R35" s="690">
        <v>20.393155</v>
      </c>
      <c r="S35" s="690">
        <v>38.027382000000003</v>
      </c>
      <c r="T35" s="690">
        <v>24.983781</v>
      </c>
      <c r="U35" s="690">
        <v>23.214496</v>
      </c>
      <c r="V35" s="690">
        <v>16.719318999999999</v>
      </c>
      <c r="W35" s="690">
        <v>10.991879000000001</v>
      </c>
      <c r="X35" s="690">
        <v>11.385605</v>
      </c>
      <c r="Y35" s="690">
        <v>11.697392000000001</v>
      </c>
      <c r="Z35" s="690">
        <v>0</v>
      </c>
      <c r="AA35" s="690">
        <v>0</v>
      </c>
      <c r="AB35" s="690">
        <v>0</v>
      </c>
      <c r="AC35" s="690">
        <v>0</v>
      </c>
      <c r="AD35" s="690">
        <v>0</v>
      </c>
      <c r="AE35" s="690">
        <v>0</v>
      </c>
      <c r="AF35" s="690">
        <v>0</v>
      </c>
    </row>
    <row r="36" spans="4:32" ht="15.75" outlineLevel="1">
      <c r="E36" s="2" t="s">
        <v>759</v>
      </c>
      <c r="F36" s="690"/>
      <c r="G36" s="690"/>
      <c r="H36" s="690"/>
      <c r="I36" s="690"/>
      <c r="J36" s="690"/>
      <c r="L36" s="690"/>
      <c r="M36" s="690"/>
      <c r="N36" s="778"/>
      <c r="O36" s="690"/>
      <c r="P36" s="690">
        <v>2.7968974942094924</v>
      </c>
      <c r="Q36" s="690">
        <v>4.0253430000000003</v>
      </c>
      <c r="R36" s="690">
        <v>3.3270919999999999</v>
      </c>
      <c r="S36" s="690">
        <v>3.8363800000000001</v>
      </c>
      <c r="T36" s="690">
        <v>3.571793</v>
      </c>
      <c r="U36" s="690">
        <v>2.1695790000000001</v>
      </c>
      <c r="V36" s="690">
        <v>2.2292429999999999</v>
      </c>
      <c r="W36" s="690">
        <v>0</v>
      </c>
      <c r="X36" s="690">
        <v>0</v>
      </c>
      <c r="Y36" s="690">
        <v>0</v>
      </c>
      <c r="Z36" s="690">
        <v>0</v>
      </c>
      <c r="AA36" s="690">
        <v>0</v>
      </c>
      <c r="AB36" s="690">
        <v>0</v>
      </c>
      <c r="AC36" s="690">
        <v>0</v>
      </c>
      <c r="AD36" s="690">
        <v>0</v>
      </c>
      <c r="AE36" s="690">
        <v>0</v>
      </c>
      <c r="AF36" s="690">
        <v>0</v>
      </c>
    </row>
    <row r="37" spans="4:32" ht="15.75" outlineLevel="1">
      <c r="E37" s="2" t="s">
        <v>360</v>
      </c>
      <c r="F37" s="690"/>
      <c r="G37" s="690"/>
      <c r="H37" s="690"/>
      <c r="I37" s="690"/>
      <c r="J37" s="690"/>
      <c r="L37" s="690"/>
      <c r="M37" s="690"/>
      <c r="N37" s="778"/>
      <c r="O37" s="690"/>
      <c r="P37" s="690">
        <v>1.7849339799999999</v>
      </c>
      <c r="Q37" s="690">
        <v>7.3982250000000001</v>
      </c>
      <c r="R37" s="690">
        <v>10.382023</v>
      </c>
      <c r="S37" s="690">
        <v>12.33</v>
      </c>
      <c r="T37" s="690">
        <v>1.50023</v>
      </c>
      <c r="U37" s="690">
        <v>0</v>
      </c>
      <c r="V37" s="690">
        <v>0</v>
      </c>
      <c r="W37" s="690">
        <v>0</v>
      </c>
      <c r="X37" s="690">
        <v>0</v>
      </c>
      <c r="Y37" s="690">
        <v>0</v>
      </c>
      <c r="Z37" s="690">
        <v>0</v>
      </c>
      <c r="AA37" s="690">
        <v>0</v>
      </c>
      <c r="AB37" s="690">
        <v>0</v>
      </c>
      <c r="AC37" s="690">
        <v>0</v>
      </c>
      <c r="AD37" s="690">
        <v>0</v>
      </c>
      <c r="AE37" s="690">
        <v>0</v>
      </c>
      <c r="AF37" s="690">
        <v>0</v>
      </c>
    </row>
    <row r="38" spans="4:32" ht="15.75" outlineLevel="1">
      <c r="E38" s="2" t="s">
        <v>760</v>
      </c>
      <c r="F38" s="690"/>
      <c r="G38" s="690"/>
      <c r="H38" s="690"/>
      <c r="I38" s="690"/>
      <c r="J38" s="690"/>
      <c r="L38" s="690"/>
      <c r="M38" s="690"/>
      <c r="N38" s="778"/>
      <c r="O38" s="690"/>
      <c r="P38" s="690">
        <v>6.6869597499999998</v>
      </c>
      <c r="Q38" s="690">
        <v>6.0613140000000003</v>
      </c>
      <c r="R38" s="690">
        <v>1.5202929999999999</v>
      </c>
      <c r="S38" s="690">
        <v>0</v>
      </c>
      <c r="T38" s="690">
        <v>0</v>
      </c>
      <c r="U38" s="690">
        <v>0</v>
      </c>
      <c r="V38" s="690">
        <v>0</v>
      </c>
      <c r="W38" s="690">
        <v>0</v>
      </c>
      <c r="X38" s="690">
        <v>0</v>
      </c>
      <c r="Y38" s="690">
        <v>0</v>
      </c>
      <c r="Z38" s="690">
        <v>0</v>
      </c>
      <c r="AA38" s="690">
        <v>0</v>
      </c>
      <c r="AB38" s="690">
        <v>0</v>
      </c>
      <c r="AC38" s="690">
        <v>0</v>
      </c>
      <c r="AD38" s="690">
        <v>0</v>
      </c>
      <c r="AE38" s="690">
        <v>0</v>
      </c>
      <c r="AF38" s="690">
        <v>0</v>
      </c>
    </row>
    <row r="39" spans="4:32" ht="15.75" outlineLevel="1">
      <c r="E39" s="2" t="s">
        <v>362</v>
      </c>
      <c r="F39" s="690"/>
      <c r="G39" s="690"/>
      <c r="H39" s="690"/>
      <c r="I39" s="690"/>
      <c r="J39" s="690"/>
      <c r="L39" s="690"/>
      <c r="M39" s="690"/>
      <c r="N39" s="778"/>
      <c r="O39" s="690"/>
      <c r="P39" s="690">
        <v>56.443955930000008</v>
      </c>
      <c r="Q39" s="690">
        <v>45.012152</v>
      </c>
      <c r="R39" s="690">
        <v>48.442433999999999</v>
      </c>
      <c r="S39" s="690">
        <v>23.878898</v>
      </c>
      <c r="T39" s="690">
        <v>6.2672470000000002</v>
      </c>
      <c r="U39" s="690">
        <v>2.1435019999999998</v>
      </c>
      <c r="V39" s="690">
        <v>0</v>
      </c>
      <c r="W39" s="690">
        <v>0</v>
      </c>
      <c r="X39" s="690">
        <v>0</v>
      </c>
      <c r="Y39" s="690">
        <v>0</v>
      </c>
      <c r="Z39" s="690">
        <v>0</v>
      </c>
      <c r="AA39" s="690">
        <v>0</v>
      </c>
      <c r="AB39" s="690">
        <v>0</v>
      </c>
      <c r="AC39" s="690">
        <v>0</v>
      </c>
      <c r="AD39" s="690">
        <v>0</v>
      </c>
      <c r="AE39" s="690">
        <v>0</v>
      </c>
      <c r="AF39" s="690">
        <v>0</v>
      </c>
    </row>
    <row r="40" spans="4:32" ht="15.75" outlineLevel="1">
      <c r="E40" s="2" t="s">
        <v>761</v>
      </c>
      <c r="F40" s="690"/>
      <c r="G40" s="690"/>
      <c r="H40" s="690"/>
      <c r="I40" s="690"/>
      <c r="J40" s="690"/>
      <c r="L40" s="690"/>
      <c r="M40" s="690"/>
      <c r="N40" s="778"/>
      <c r="O40" s="690"/>
      <c r="P40" s="690">
        <v>0.6216021599999999</v>
      </c>
      <c r="Q40" s="690">
        <v>1.1000000000000001</v>
      </c>
      <c r="R40" s="690">
        <v>0</v>
      </c>
      <c r="S40" s="690">
        <v>0</v>
      </c>
      <c r="T40" s="690">
        <v>0</v>
      </c>
      <c r="U40" s="690">
        <v>0</v>
      </c>
      <c r="V40" s="690">
        <v>0</v>
      </c>
      <c r="W40" s="690">
        <v>0</v>
      </c>
      <c r="X40" s="690">
        <v>0</v>
      </c>
      <c r="Y40" s="690">
        <v>0</v>
      </c>
      <c r="Z40" s="690">
        <v>0</v>
      </c>
      <c r="AA40" s="690">
        <v>0</v>
      </c>
      <c r="AB40" s="690">
        <v>0</v>
      </c>
      <c r="AC40" s="690">
        <v>0</v>
      </c>
      <c r="AD40" s="690">
        <v>0</v>
      </c>
      <c r="AE40" s="690">
        <v>0</v>
      </c>
      <c r="AF40" s="690">
        <v>0</v>
      </c>
    </row>
    <row r="41" spans="4:32" ht="15.75">
      <c r="E41" s="583" t="s">
        <v>12</v>
      </c>
      <c r="F41" s="786"/>
      <c r="G41" s="786"/>
      <c r="H41" s="786"/>
      <c r="I41" s="786"/>
      <c r="J41" s="786"/>
      <c r="L41" s="786"/>
      <c r="M41" s="786"/>
      <c r="N41" s="778"/>
      <c r="O41" s="786"/>
      <c r="P41" s="786">
        <v>200.00000000000011</v>
      </c>
      <c r="Q41" s="786">
        <v>245.4155399034768</v>
      </c>
      <c r="R41" s="786">
        <v>267.86830200000003</v>
      </c>
      <c r="S41" s="786">
        <v>274.80710900000003</v>
      </c>
      <c r="T41" s="786">
        <v>281.05441299999995</v>
      </c>
      <c r="U41" s="786">
        <v>284.39644700000002</v>
      </c>
      <c r="V41" s="786">
        <v>293.37337099999996</v>
      </c>
      <c r="W41" s="786">
        <v>304.09094799999997</v>
      </c>
      <c r="X41" s="786">
        <v>311.98069300000003</v>
      </c>
      <c r="Y41" s="786">
        <v>317.43885899999998</v>
      </c>
      <c r="Z41" s="786">
        <v>313.37559835399998</v>
      </c>
      <c r="AA41" s="786">
        <v>0</v>
      </c>
      <c r="AB41" s="786">
        <v>0</v>
      </c>
      <c r="AC41" s="786">
        <v>0</v>
      </c>
      <c r="AD41" s="786">
        <v>0</v>
      </c>
      <c r="AE41" s="786">
        <v>0</v>
      </c>
      <c r="AF41" s="786">
        <v>0</v>
      </c>
    </row>
    <row r="42" spans="4:32" ht="15.75">
      <c r="E42" s="583"/>
      <c r="F42" s="786"/>
      <c r="G42" s="786"/>
      <c r="H42" s="781"/>
      <c r="I42" s="781"/>
      <c r="J42" s="781"/>
      <c r="L42" s="781"/>
      <c r="M42" s="781"/>
      <c r="N42" s="778"/>
      <c r="O42" s="781"/>
      <c r="P42" s="781"/>
      <c r="Q42" s="781"/>
      <c r="R42" s="781"/>
      <c r="S42" s="781"/>
      <c r="T42" s="781"/>
      <c r="U42" s="781"/>
      <c r="V42" s="781"/>
      <c r="W42" s="781"/>
      <c r="X42" s="781"/>
      <c r="Y42" s="781"/>
      <c r="Z42" s="781"/>
      <c r="AA42" s="781"/>
      <c r="AB42" s="781"/>
      <c r="AC42" s="781"/>
      <c r="AD42" s="781"/>
      <c r="AE42" s="781"/>
      <c r="AF42" s="781"/>
    </row>
    <row r="43" spans="4:32" ht="15.75">
      <c r="D43" s="583" t="s">
        <v>353</v>
      </c>
      <c r="F43" s="786"/>
      <c r="G43" s="786"/>
      <c r="H43" s="781"/>
      <c r="I43" s="781"/>
      <c r="J43" s="781"/>
      <c r="L43" s="781"/>
      <c r="M43" s="781"/>
      <c r="N43" s="778"/>
      <c r="O43" s="781"/>
      <c r="P43" s="781"/>
      <c r="Q43" s="781"/>
      <c r="R43" s="781"/>
      <c r="S43" s="781"/>
      <c r="T43" s="781"/>
      <c r="U43" s="781"/>
      <c r="V43" s="781"/>
      <c r="W43" s="781"/>
      <c r="X43" s="781"/>
      <c r="Y43" s="781"/>
      <c r="Z43" s="781"/>
      <c r="AA43" s="781"/>
      <c r="AB43" s="781"/>
      <c r="AC43" s="781"/>
      <c r="AD43" s="781"/>
      <c r="AE43" s="781"/>
      <c r="AF43" s="781"/>
    </row>
    <row r="44" spans="4:32" ht="15.75">
      <c r="E44" s="690" t="s">
        <v>762</v>
      </c>
      <c r="F44" s="690"/>
      <c r="G44" s="690"/>
      <c r="H44" s="690"/>
      <c r="I44" s="690"/>
      <c r="J44" s="690"/>
      <c r="L44" s="690"/>
      <c r="M44" s="690"/>
      <c r="N44" s="778"/>
      <c r="O44" s="690"/>
      <c r="P44" s="690">
        <v>98.131483514180104</v>
      </c>
      <c r="Q44" s="690">
        <v>138.60813393588066</v>
      </c>
      <c r="R44" s="690">
        <v>162.122265</v>
      </c>
      <c r="S44" s="690">
        <v>158.641131</v>
      </c>
      <c r="T44" s="690">
        <v>222.89438699999999</v>
      </c>
      <c r="U44" s="690">
        <v>249.56070199999999</v>
      </c>
      <c r="V44" s="690">
        <v>266.79877599999998</v>
      </c>
      <c r="W44" s="690">
        <v>291.301669</v>
      </c>
      <c r="X44" s="690">
        <v>298.82993499999998</v>
      </c>
      <c r="Y44" s="690">
        <v>305.13690200000002</v>
      </c>
      <c r="Z44" s="690">
        <v>313.37559835399998</v>
      </c>
      <c r="AA44" s="690">
        <v>0</v>
      </c>
      <c r="AB44" s="690">
        <v>0</v>
      </c>
      <c r="AC44" s="690">
        <v>0</v>
      </c>
      <c r="AD44" s="690">
        <v>0</v>
      </c>
      <c r="AE44" s="690">
        <v>0</v>
      </c>
      <c r="AF44" s="690">
        <v>0</v>
      </c>
    </row>
    <row r="45" spans="4:32" ht="15.75">
      <c r="E45" s="690" t="s">
        <v>763</v>
      </c>
      <c r="F45" s="690"/>
      <c r="G45" s="690"/>
      <c r="H45" s="690"/>
      <c r="I45" s="690"/>
      <c r="J45" s="690"/>
      <c r="L45" s="690"/>
      <c r="M45" s="690"/>
      <c r="N45" s="778"/>
      <c r="O45" s="690"/>
      <c r="P45" s="690">
        <v>0.935292830847957</v>
      </c>
      <c r="Q45" s="690">
        <v>0.84845199999999998</v>
      </c>
      <c r="R45" s="690">
        <v>0.39793600000000001</v>
      </c>
      <c r="S45" s="690">
        <v>0.149064</v>
      </c>
      <c r="T45" s="690">
        <v>0</v>
      </c>
      <c r="U45" s="690">
        <v>0</v>
      </c>
      <c r="V45" s="690">
        <v>0</v>
      </c>
      <c r="W45" s="690">
        <v>0</v>
      </c>
      <c r="X45" s="690">
        <v>0</v>
      </c>
      <c r="Y45" s="690">
        <v>0</v>
      </c>
      <c r="Z45" s="690">
        <v>0</v>
      </c>
      <c r="AA45" s="690">
        <v>0</v>
      </c>
      <c r="AB45" s="690">
        <v>0</v>
      </c>
      <c r="AC45" s="690">
        <v>0</v>
      </c>
      <c r="AD45" s="690">
        <v>0</v>
      </c>
      <c r="AE45" s="690">
        <v>0</v>
      </c>
      <c r="AF45" s="690">
        <v>0</v>
      </c>
    </row>
    <row r="46" spans="4:32" ht="15.75">
      <c r="E46" s="690" t="s">
        <v>362</v>
      </c>
      <c r="F46" s="690"/>
      <c r="G46" s="690"/>
      <c r="H46" s="690"/>
      <c r="I46" s="690"/>
      <c r="J46" s="690"/>
      <c r="L46" s="690"/>
      <c r="M46" s="690"/>
      <c r="N46" s="778"/>
      <c r="O46" s="690"/>
      <c r="P46" s="690">
        <v>56.538805912872846</v>
      </c>
      <c r="Q46" s="690">
        <v>43.454884999999997</v>
      </c>
      <c r="R46" s="690">
        <v>45.282086</v>
      </c>
      <c r="S46" s="690">
        <v>21.230404</v>
      </c>
      <c r="T46" s="690">
        <v>6.2425790000000001</v>
      </c>
      <c r="U46" s="690">
        <v>3.476111</v>
      </c>
      <c r="V46" s="690">
        <v>1.378314</v>
      </c>
      <c r="W46" s="690">
        <v>2.4257999999999998E-2</v>
      </c>
      <c r="X46" s="690">
        <v>0</v>
      </c>
      <c r="Y46" s="690">
        <v>0</v>
      </c>
      <c r="Z46" s="690">
        <v>0</v>
      </c>
      <c r="AA46" s="690">
        <v>0</v>
      </c>
      <c r="AB46" s="690">
        <v>0</v>
      </c>
      <c r="AC46" s="690">
        <v>0</v>
      </c>
      <c r="AD46" s="690">
        <v>0</v>
      </c>
      <c r="AE46" s="690">
        <v>0</v>
      </c>
      <c r="AF46" s="690">
        <v>0</v>
      </c>
    </row>
    <row r="47" spans="4:32" ht="15.75">
      <c r="E47" s="690" t="s">
        <v>764</v>
      </c>
      <c r="F47" s="690"/>
      <c r="G47" s="690"/>
      <c r="H47" s="690"/>
      <c r="I47" s="690"/>
      <c r="J47" s="690"/>
      <c r="L47" s="690"/>
      <c r="M47" s="690"/>
      <c r="N47" s="778"/>
      <c r="O47" s="690"/>
      <c r="P47" s="690">
        <v>22.195310050507697</v>
      </c>
      <c r="Q47" s="690">
        <v>33.076825960777299</v>
      </c>
      <c r="R47" s="690">
        <v>30.460402999999999</v>
      </c>
      <c r="S47" s="690">
        <v>59.063130999999998</v>
      </c>
      <c r="T47" s="690">
        <v>33.483483999999997</v>
      </c>
      <c r="U47" s="690">
        <v>25.060317000000001</v>
      </c>
      <c r="V47" s="690">
        <v>24.508983000000001</v>
      </c>
      <c r="W47" s="690">
        <v>12.709789000000001</v>
      </c>
      <c r="X47" s="690">
        <v>13.150758</v>
      </c>
      <c r="Y47" s="690">
        <v>12.301957</v>
      </c>
      <c r="Z47" s="690">
        <v>0</v>
      </c>
      <c r="AA47" s="690">
        <v>0</v>
      </c>
      <c r="AB47" s="690">
        <v>0</v>
      </c>
      <c r="AC47" s="690">
        <v>0</v>
      </c>
      <c r="AD47" s="690">
        <v>0</v>
      </c>
      <c r="AE47" s="690">
        <v>0</v>
      </c>
      <c r="AF47" s="690">
        <v>0</v>
      </c>
    </row>
    <row r="48" spans="4:32" ht="15.75">
      <c r="E48" s="690" t="s">
        <v>360</v>
      </c>
      <c r="F48" s="690"/>
      <c r="G48" s="690"/>
      <c r="H48" s="690"/>
      <c r="I48" s="690"/>
      <c r="J48" s="690"/>
      <c r="L48" s="690"/>
      <c r="M48" s="690"/>
      <c r="N48" s="778"/>
      <c r="O48" s="690"/>
      <c r="P48" s="690">
        <v>2.2574097137926237</v>
      </c>
      <c r="Q48" s="690">
        <v>7.387499</v>
      </c>
      <c r="R48" s="690">
        <v>10.131594</v>
      </c>
      <c r="S48" s="690">
        <v>12.33</v>
      </c>
      <c r="T48" s="690">
        <v>1.50023</v>
      </c>
      <c r="U48" s="690">
        <v>0</v>
      </c>
      <c r="V48" s="690">
        <v>0</v>
      </c>
      <c r="W48" s="690">
        <v>0</v>
      </c>
      <c r="X48" s="690">
        <v>0</v>
      </c>
      <c r="Y48" s="690">
        <v>0</v>
      </c>
      <c r="Z48" s="690">
        <v>0</v>
      </c>
      <c r="AA48" s="690">
        <v>0</v>
      </c>
      <c r="AB48" s="690">
        <v>0</v>
      </c>
      <c r="AC48" s="690">
        <v>0</v>
      </c>
      <c r="AD48" s="690">
        <v>0</v>
      </c>
      <c r="AE48" s="690">
        <v>0</v>
      </c>
      <c r="AF48" s="690">
        <v>0</v>
      </c>
    </row>
    <row r="49" spans="1:32" ht="15.75">
      <c r="A49" s="694"/>
      <c r="E49" s="690" t="s">
        <v>765</v>
      </c>
      <c r="F49" s="690"/>
      <c r="G49" s="690"/>
      <c r="H49" s="690"/>
      <c r="I49" s="690"/>
      <c r="J49" s="690"/>
      <c r="L49" s="690"/>
      <c r="M49" s="690"/>
      <c r="N49" s="778"/>
      <c r="O49" s="690"/>
      <c r="P49" s="690">
        <v>12.745186737798848</v>
      </c>
      <c r="Q49" s="690">
        <v>15.209862006818799</v>
      </c>
      <c r="R49" s="690">
        <v>17.778407999999999</v>
      </c>
      <c r="S49" s="690">
        <v>22.586942000000001</v>
      </c>
      <c r="T49" s="690">
        <v>12.935534000000001</v>
      </c>
      <c r="U49" s="690">
        <v>4.5691420000000003</v>
      </c>
      <c r="V49" s="690">
        <v>0.68592799999999998</v>
      </c>
      <c r="W49" s="690">
        <v>5.5232000000000003E-2</v>
      </c>
      <c r="X49" s="690">
        <v>0</v>
      </c>
      <c r="Y49" s="690">
        <v>0</v>
      </c>
      <c r="Z49" s="690">
        <v>0</v>
      </c>
      <c r="AA49" s="690">
        <v>0</v>
      </c>
      <c r="AB49" s="690">
        <v>0</v>
      </c>
      <c r="AC49" s="690">
        <v>0</v>
      </c>
      <c r="AD49" s="690">
        <v>0</v>
      </c>
      <c r="AE49" s="690">
        <v>0</v>
      </c>
      <c r="AF49" s="690">
        <v>0</v>
      </c>
    </row>
    <row r="50" spans="1:32" ht="15.75">
      <c r="A50" s="694"/>
      <c r="E50" s="690" t="s">
        <v>354</v>
      </c>
      <c r="F50" s="690"/>
      <c r="G50" s="690"/>
      <c r="H50" s="690"/>
      <c r="I50" s="690"/>
      <c r="J50" s="690"/>
      <c r="L50" s="690"/>
      <c r="M50" s="690"/>
      <c r="N50" s="778"/>
      <c r="O50" s="690"/>
      <c r="P50" s="690">
        <v>1.0879338699999999</v>
      </c>
      <c r="Q50" s="690">
        <v>0</v>
      </c>
      <c r="R50" s="690">
        <v>0.175317</v>
      </c>
      <c r="S50" s="690">
        <v>0.80643699999999996</v>
      </c>
      <c r="T50" s="690">
        <v>3.9981990000000001</v>
      </c>
      <c r="U50" s="690">
        <v>1.730175</v>
      </c>
      <c r="V50" s="690">
        <v>1.3699999999999999E-3</v>
      </c>
      <c r="W50" s="690">
        <v>0</v>
      </c>
      <c r="X50" s="690">
        <v>0</v>
      </c>
      <c r="Y50" s="690">
        <v>0</v>
      </c>
      <c r="Z50" s="690">
        <v>0</v>
      </c>
      <c r="AA50" s="690">
        <v>0</v>
      </c>
      <c r="AB50" s="690">
        <v>0</v>
      </c>
      <c r="AC50" s="690">
        <v>0</v>
      </c>
      <c r="AD50" s="690">
        <v>0</v>
      </c>
      <c r="AE50" s="690">
        <v>0</v>
      </c>
      <c r="AF50" s="690">
        <v>0</v>
      </c>
    </row>
    <row r="51" spans="1:32" ht="15.75">
      <c r="A51" s="694"/>
      <c r="E51" s="690" t="s">
        <v>766</v>
      </c>
      <c r="F51" s="690"/>
      <c r="G51" s="690"/>
      <c r="H51" s="690"/>
      <c r="I51" s="690"/>
      <c r="J51" s="690"/>
      <c r="L51" s="690"/>
      <c r="M51" s="690"/>
      <c r="N51" s="778"/>
      <c r="O51" s="690"/>
      <c r="P51" s="690">
        <v>0.62180741999999989</v>
      </c>
      <c r="Q51" s="690">
        <v>1.1000000000000001</v>
      </c>
      <c r="R51" s="690">
        <v>0</v>
      </c>
      <c r="S51" s="690">
        <v>0</v>
      </c>
      <c r="T51" s="690">
        <v>0</v>
      </c>
      <c r="U51" s="690">
        <v>0</v>
      </c>
      <c r="V51" s="690">
        <v>0</v>
      </c>
      <c r="W51" s="690">
        <v>0</v>
      </c>
      <c r="X51" s="690">
        <v>0</v>
      </c>
      <c r="Y51" s="690">
        <v>0</v>
      </c>
      <c r="Z51" s="690">
        <v>0</v>
      </c>
      <c r="AA51" s="690">
        <v>0</v>
      </c>
      <c r="AB51" s="690">
        <v>0</v>
      </c>
      <c r="AC51" s="690">
        <v>0</v>
      </c>
      <c r="AD51" s="690">
        <v>0</v>
      </c>
      <c r="AE51" s="690">
        <v>0</v>
      </c>
      <c r="AF51" s="690">
        <v>0</v>
      </c>
    </row>
    <row r="52" spans="1:32" ht="15.75">
      <c r="A52" s="694"/>
      <c r="E52" s="690" t="s">
        <v>767</v>
      </c>
      <c r="F52" s="690"/>
      <c r="G52" s="690"/>
      <c r="H52" s="690"/>
      <c r="I52" s="690"/>
      <c r="J52" s="690"/>
      <c r="L52" s="690"/>
      <c r="M52" s="690"/>
      <c r="N52" s="778"/>
      <c r="O52" s="690"/>
      <c r="P52" s="690">
        <v>5.4867699500000002</v>
      </c>
      <c r="Q52" s="690">
        <v>5.7298819999999999</v>
      </c>
      <c r="R52" s="690">
        <v>1.5202929999999999</v>
      </c>
      <c r="S52" s="690">
        <v>0</v>
      </c>
      <c r="T52" s="690">
        <v>0</v>
      </c>
      <c r="U52" s="690">
        <v>0</v>
      </c>
      <c r="V52" s="690">
        <v>0</v>
      </c>
      <c r="W52" s="690">
        <v>0</v>
      </c>
      <c r="X52" s="690">
        <v>0</v>
      </c>
      <c r="Y52" s="690">
        <v>0</v>
      </c>
      <c r="Z52" s="690">
        <v>0</v>
      </c>
      <c r="AA52" s="690">
        <v>0</v>
      </c>
      <c r="AB52" s="690">
        <v>0</v>
      </c>
      <c r="AC52" s="690">
        <v>0</v>
      </c>
      <c r="AD52" s="690">
        <v>0</v>
      </c>
      <c r="AE52" s="690">
        <v>0</v>
      </c>
      <c r="AF52" s="690">
        <v>0</v>
      </c>
    </row>
    <row r="53" spans="1:32" ht="15.75">
      <c r="A53" s="694"/>
      <c r="E53" s="583" t="s">
        <v>12</v>
      </c>
      <c r="F53" s="786"/>
      <c r="G53" s="786"/>
      <c r="H53" s="786"/>
      <c r="I53" s="786"/>
      <c r="J53" s="786"/>
      <c r="L53" s="786"/>
      <c r="M53" s="786"/>
      <c r="N53" s="778"/>
      <c r="O53" s="786"/>
      <c r="P53" s="786">
        <v>200.00000000000006</v>
      </c>
      <c r="Q53" s="786">
        <v>245.41553990347677</v>
      </c>
      <c r="R53" s="786">
        <v>267.86830199999997</v>
      </c>
      <c r="S53" s="786">
        <v>274.80710900000003</v>
      </c>
      <c r="T53" s="786">
        <v>281.05441300000001</v>
      </c>
      <c r="U53" s="786">
        <v>284.39644699999997</v>
      </c>
      <c r="V53" s="786">
        <v>293.37337099999996</v>
      </c>
      <c r="W53" s="786">
        <v>304.09094799999997</v>
      </c>
      <c r="X53" s="786">
        <v>311.98069299999997</v>
      </c>
      <c r="Y53" s="786">
        <v>317.43885900000004</v>
      </c>
      <c r="Z53" s="786">
        <v>313.37559835399998</v>
      </c>
      <c r="AA53" s="786">
        <v>0</v>
      </c>
      <c r="AB53" s="786">
        <v>0</v>
      </c>
      <c r="AC53" s="786">
        <v>0</v>
      </c>
      <c r="AD53" s="786">
        <v>0</v>
      </c>
      <c r="AE53" s="786">
        <v>0</v>
      </c>
      <c r="AF53" s="786">
        <v>0</v>
      </c>
    </row>
    <row r="54" spans="1:32" ht="15.75">
      <c r="A54" s="694"/>
      <c r="H54" s="557"/>
      <c r="I54" s="557"/>
      <c r="J54" s="557"/>
      <c r="L54" s="557"/>
      <c r="M54" s="557"/>
      <c r="N54" s="778"/>
      <c r="O54" s="557"/>
      <c r="P54" s="557"/>
      <c r="Q54" s="557"/>
      <c r="R54" s="557"/>
      <c r="S54" s="557"/>
      <c r="T54" s="557"/>
      <c r="U54" s="557"/>
      <c r="V54" s="557"/>
      <c r="W54" s="557"/>
      <c r="X54" s="557"/>
      <c r="Y54" s="557"/>
      <c r="Z54" s="557"/>
      <c r="AA54" s="557"/>
      <c r="AB54" s="557"/>
      <c r="AC54" s="557"/>
      <c r="AD54" s="557"/>
      <c r="AE54" s="557"/>
      <c r="AF54" s="557"/>
    </row>
    <row r="55" spans="1:32" ht="15.75">
      <c r="A55" s="694"/>
      <c r="D55" s="605" t="s">
        <v>768</v>
      </c>
      <c r="N55" s="778"/>
    </row>
    <row r="56" spans="1:32" ht="15.75">
      <c r="A56" s="694"/>
      <c r="E56" s="550" t="s">
        <v>585</v>
      </c>
      <c r="N56" s="778"/>
      <c r="P56" s="557">
        <v>16.272442216914655</v>
      </c>
      <c r="Q56" s="557">
        <v>26.401661000000001</v>
      </c>
      <c r="R56" s="557">
        <v>22.089971999999999</v>
      </c>
      <c r="S56" s="557">
        <v>27.168074000000001</v>
      </c>
      <c r="T56" s="557">
        <v>46.280853999999998</v>
      </c>
      <c r="U56" s="557">
        <v>46.118623999999997</v>
      </c>
      <c r="V56" s="557">
        <v>44.587544999999999</v>
      </c>
      <c r="W56" s="557">
        <v>44.157513000000002</v>
      </c>
      <c r="X56" s="557">
        <v>63.005312000000004</v>
      </c>
      <c r="Y56" s="557">
        <v>58.025199999999998</v>
      </c>
      <c r="Z56" s="557">
        <v>59.591880400000001</v>
      </c>
      <c r="AA56" s="557">
        <v>0</v>
      </c>
      <c r="AB56" s="557">
        <v>0</v>
      </c>
      <c r="AC56" s="557">
        <v>0</v>
      </c>
      <c r="AD56" s="557">
        <v>0</v>
      </c>
      <c r="AE56" s="557">
        <v>0</v>
      </c>
      <c r="AF56" s="557">
        <v>0</v>
      </c>
    </row>
    <row r="57" spans="1:32" ht="15.75">
      <c r="A57" s="694"/>
      <c r="E57" s="550" t="s">
        <v>757</v>
      </c>
      <c r="N57" s="778"/>
      <c r="P57" s="557">
        <v>58.291559148477063</v>
      </c>
      <c r="Q57" s="557">
        <v>79.0422135733956</v>
      </c>
      <c r="R57" s="557">
        <v>99.665944999999994</v>
      </c>
      <c r="S57" s="557">
        <v>97.510852999999997</v>
      </c>
      <c r="T57" s="557">
        <v>88.856702999999996</v>
      </c>
      <c r="U57" s="557">
        <v>77.126478000000006</v>
      </c>
      <c r="V57" s="557">
        <v>73.772268999999994</v>
      </c>
      <c r="W57" s="557">
        <v>57.287925000000001</v>
      </c>
      <c r="X57" s="557">
        <v>58.838417999999997</v>
      </c>
      <c r="Y57" s="557">
        <v>48.365180000000002</v>
      </c>
      <c r="Z57" s="557">
        <v>49.67103986</v>
      </c>
      <c r="AA57" s="557">
        <v>0</v>
      </c>
      <c r="AB57" s="557">
        <v>0</v>
      </c>
      <c r="AC57" s="557">
        <v>0</v>
      </c>
      <c r="AD57" s="557">
        <v>0</v>
      </c>
      <c r="AE57" s="557">
        <v>0</v>
      </c>
      <c r="AF57" s="557">
        <v>0</v>
      </c>
    </row>
    <row r="58" spans="1:32" ht="15.75">
      <c r="A58" s="694"/>
      <c r="E58" s="550" t="s">
        <v>753</v>
      </c>
      <c r="N58" s="778"/>
      <c r="P58" s="557">
        <v>25.704541216543266</v>
      </c>
      <c r="Q58" s="557">
        <v>37.675266558585399</v>
      </c>
      <c r="R58" s="557">
        <v>51.230494999999998</v>
      </c>
      <c r="S58" s="557">
        <v>60.962494</v>
      </c>
      <c r="T58" s="557">
        <v>89.539349000000001</v>
      </c>
      <c r="U58" s="557">
        <v>75.430209000000005</v>
      </c>
      <c r="V58" s="557">
        <v>61.330044000000001</v>
      </c>
      <c r="W58" s="557">
        <v>62.472628999999998</v>
      </c>
      <c r="X58" s="557">
        <v>48.835887</v>
      </c>
      <c r="Y58" s="557">
        <v>12.69586</v>
      </c>
      <c r="Z58" s="557">
        <v>12.417759965</v>
      </c>
      <c r="AA58" s="557">
        <v>0</v>
      </c>
      <c r="AB58" s="557">
        <v>0</v>
      </c>
      <c r="AC58" s="557">
        <v>0</v>
      </c>
      <c r="AD58" s="557">
        <v>0</v>
      </c>
      <c r="AE58" s="557">
        <v>0</v>
      </c>
      <c r="AF58" s="557">
        <v>0</v>
      </c>
    </row>
    <row r="59" spans="1:32" ht="15.75">
      <c r="A59" s="694"/>
      <c r="E59" s="550" t="s">
        <v>758</v>
      </c>
      <c r="N59" s="778"/>
      <c r="P59" s="557">
        <v>13.027148349999999</v>
      </c>
      <c r="Q59" s="557">
        <v>16.921757771495802</v>
      </c>
      <c r="R59" s="557">
        <v>10.816893</v>
      </c>
      <c r="S59" s="557">
        <v>11.093028</v>
      </c>
      <c r="T59" s="557">
        <v>20.054455999999998</v>
      </c>
      <c r="U59" s="557">
        <v>58.193559</v>
      </c>
      <c r="V59" s="557">
        <v>94.734950999999995</v>
      </c>
      <c r="W59" s="557">
        <v>129.18100200000001</v>
      </c>
      <c r="X59" s="557">
        <v>129.915471</v>
      </c>
      <c r="Y59" s="557">
        <v>186.655227</v>
      </c>
      <c r="Z59" s="557">
        <v>191.69491812899997</v>
      </c>
      <c r="AA59" s="557">
        <v>0</v>
      </c>
      <c r="AB59" s="557">
        <v>0</v>
      </c>
      <c r="AC59" s="557">
        <v>0</v>
      </c>
      <c r="AD59" s="557">
        <v>0</v>
      </c>
      <c r="AE59" s="557">
        <v>0</v>
      </c>
      <c r="AF59" s="557">
        <v>0</v>
      </c>
    </row>
    <row r="60" spans="1:32" ht="15.75">
      <c r="A60" s="694"/>
      <c r="E60" s="550" t="s">
        <v>149</v>
      </c>
      <c r="N60" s="778"/>
      <c r="P60" s="557">
        <v>18.369959753855611</v>
      </c>
      <c r="Q60" s="557">
        <v>21.777607</v>
      </c>
      <c r="R60" s="557">
        <v>20.393155</v>
      </c>
      <c r="S60" s="557">
        <v>38.027382000000003</v>
      </c>
      <c r="T60" s="557">
        <v>24.983781</v>
      </c>
      <c r="U60" s="557">
        <v>23.214496</v>
      </c>
      <c r="V60" s="557">
        <v>16.719318999999999</v>
      </c>
      <c r="W60" s="557">
        <v>10.991879000000001</v>
      </c>
      <c r="X60" s="557">
        <v>11.385605</v>
      </c>
      <c r="Y60" s="557">
        <v>11.697392000000001</v>
      </c>
      <c r="Z60" s="557">
        <v>0</v>
      </c>
      <c r="AA60" s="557">
        <v>0</v>
      </c>
      <c r="AB60" s="557">
        <v>0</v>
      </c>
      <c r="AC60" s="557">
        <v>0</v>
      </c>
      <c r="AD60" s="557">
        <v>0</v>
      </c>
      <c r="AE60" s="557">
        <v>0</v>
      </c>
      <c r="AF60" s="557">
        <v>0</v>
      </c>
    </row>
    <row r="61" spans="1:32" ht="15.75">
      <c r="A61" s="694"/>
      <c r="E61" s="550" t="s">
        <v>759</v>
      </c>
      <c r="N61" s="778"/>
      <c r="P61" s="557">
        <v>2.7968974942094924</v>
      </c>
      <c r="Q61" s="557">
        <v>4.0253430000000003</v>
      </c>
      <c r="R61" s="557">
        <v>3.3270919999999999</v>
      </c>
      <c r="S61" s="557">
        <v>3.8363800000000001</v>
      </c>
      <c r="T61" s="557">
        <v>3.571793</v>
      </c>
      <c r="U61" s="557">
        <v>2.1695790000000001</v>
      </c>
      <c r="V61" s="557">
        <v>2.2292429999999999</v>
      </c>
      <c r="W61" s="557">
        <v>0</v>
      </c>
      <c r="X61" s="557">
        <v>0</v>
      </c>
      <c r="Y61" s="557">
        <v>0</v>
      </c>
      <c r="Z61" s="557">
        <v>0</v>
      </c>
      <c r="AA61" s="557">
        <v>0</v>
      </c>
      <c r="AB61" s="557">
        <v>0</v>
      </c>
      <c r="AC61" s="557">
        <v>0</v>
      </c>
      <c r="AD61" s="557">
        <v>0</v>
      </c>
      <c r="AE61" s="557">
        <v>0</v>
      </c>
      <c r="AF61" s="557">
        <v>0</v>
      </c>
    </row>
    <row r="62" spans="1:32" ht="15.75">
      <c r="A62" s="694"/>
      <c r="E62" s="550" t="s">
        <v>360</v>
      </c>
      <c r="N62" s="778"/>
      <c r="P62" s="557">
        <v>1.7849339799999999</v>
      </c>
      <c r="Q62" s="557">
        <v>7.3982250000000001</v>
      </c>
      <c r="R62" s="557">
        <v>10.382023</v>
      </c>
      <c r="S62" s="557">
        <v>12.33</v>
      </c>
      <c r="T62" s="557">
        <v>1.50023</v>
      </c>
      <c r="U62" s="557">
        <v>0</v>
      </c>
      <c r="V62" s="557">
        <v>0</v>
      </c>
      <c r="W62" s="557">
        <v>0</v>
      </c>
      <c r="X62" s="557">
        <v>0</v>
      </c>
      <c r="Y62" s="557">
        <v>0</v>
      </c>
      <c r="Z62" s="557">
        <v>0</v>
      </c>
      <c r="AA62" s="557">
        <v>0</v>
      </c>
      <c r="AB62" s="557">
        <v>0</v>
      </c>
      <c r="AC62" s="557">
        <v>0</v>
      </c>
      <c r="AD62" s="557">
        <v>0</v>
      </c>
      <c r="AE62" s="557">
        <v>0</v>
      </c>
      <c r="AF62" s="557">
        <v>0</v>
      </c>
    </row>
    <row r="63" spans="1:32" ht="15.75">
      <c r="A63" s="694"/>
      <c r="E63" s="550" t="s">
        <v>760</v>
      </c>
      <c r="N63" s="778"/>
      <c r="P63" s="557">
        <v>6.6869597499999998</v>
      </c>
      <c r="Q63" s="557">
        <v>6.0613140000000003</v>
      </c>
      <c r="R63" s="557">
        <v>1.5202929999999999</v>
      </c>
      <c r="S63" s="557">
        <v>0</v>
      </c>
      <c r="T63" s="557">
        <v>0</v>
      </c>
      <c r="U63" s="557">
        <v>0</v>
      </c>
      <c r="V63" s="557">
        <v>0</v>
      </c>
      <c r="W63" s="557">
        <v>0</v>
      </c>
      <c r="X63" s="557">
        <v>0</v>
      </c>
      <c r="Y63" s="557">
        <v>0</v>
      </c>
      <c r="Z63" s="557">
        <v>0</v>
      </c>
      <c r="AA63" s="557">
        <v>0</v>
      </c>
      <c r="AB63" s="557">
        <v>0</v>
      </c>
      <c r="AC63" s="557">
        <v>0</v>
      </c>
      <c r="AD63" s="557">
        <v>0</v>
      </c>
      <c r="AE63" s="557">
        <v>0</v>
      </c>
      <c r="AF63" s="557">
        <v>0</v>
      </c>
    </row>
    <row r="64" spans="1:32" ht="15.75">
      <c r="A64" s="694"/>
      <c r="E64" s="550" t="s">
        <v>362</v>
      </c>
      <c r="N64" s="778"/>
      <c r="P64" s="557">
        <v>56.443955930000008</v>
      </c>
      <c r="Q64" s="557">
        <v>45.012152</v>
      </c>
      <c r="R64" s="557">
        <v>48.442433999999999</v>
      </c>
      <c r="S64" s="557">
        <v>23.878898</v>
      </c>
      <c r="T64" s="557">
        <v>6.2672470000000002</v>
      </c>
      <c r="U64" s="557">
        <v>2.1435019999999998</v>
      </c>
      <c r="V64" s="557">
        <v>0</v>
      </c>
      <c r="W64" s="557">
        <v>0</v>
      </c>
      <c r="X64" s="557">
        <v>0</v>
      </c>
      <c r="Y64" s="557">
        <v>0</v>
      </c>
      <c r="Z64" s="557">
        <v>0</v>
      </c>
      <c r="AA64" s="557">
        <v>0</v>
      </c>
      <c r="AB64" s="557">
        <v>0</v>
      </c>
      <c r="AC64" s="557">
        <v>0</v>
      </c>
      <c r="AD64" s="557">
        <v>0</v>
      </c>
      <c r="AE64" s="557">
        <v>0</v>
      </c>
      <c r="AF64" s="557">
        <v>0</v>
      </c>
    </row>
    <row r="65" spans="1:33" ht="15.75">
      <c r="A65" s="694"/>
      <c r="E65" s="550" t="s">
        <v>761</v>
      </c>
      <c r="N65" s="778"/>
      <c r="P65" s="557">
        <v>0.6216021599999999</v>
      </c>
      <c r="Q65" s="557">
        <v>1.1000000000000001</v>
      </c>
      <c r="R65" s="557">
        <v>0</v>
      </c>
      <c r="S65" s="557">
        <v>0</v>
      </c>
      <c r="T65" s="557">
        <v>0</v>
      </c>
      <c r="U65" s="557">
        <v>0</v>
      </c>
      <c r="V65" s="557">
        <v>0</v>
      </c>
      <c r="W65" s="557">
        <v>0</v>
      </c>
      <c r="X65" s="557">
        <v>0</v>
      </c>
      <c r="Y65" s="557">
        <v>0</v>
      </c>
      <c r="Z65" s="557">
        <v>0</v>
      </c>
      <c r="AA65" s="557">
        <v>0</v>
      </c>
      <c r="AB65" s="557">
        <v>0</v>
      </c>
      <c r="AC65" s="557">
        <v>0</v>
      </c>
      <c r="AD65" s="557">
        <v>0</v>
      </c>
      <c r="AE65" s="557">
        <v>0</v>
      </c>
      <c r="AF65" s="557">
        <v>0</v>
      </c>
    </row>
    <row r="66" spans="1:33" ht="15.75">
      <c r="A66" s="694"/>
      <c r="E66" s="583" t="s">
        <v>12</v>
      </c>
      <c r="N66" s="778"/>
      <c r="P66" s="584">
        <v>200.00000000000011</v>
      </c>
      <c r="Q66" s="584">
        <v>245.4155399034768</v>
      </c>
      <c r="R66" s="584">
        <v>267.86830200000003</v>
      </c>
      <c r="S66" s="584">
        <v>274.80710900000003</v>
      </c>
      <c r="T66" s="584">
        <v>281.05441299999995</v>
      </c>
      <c r="U66" s="584">
        <v>284.39644700000002</v>
      </c>
      <c r="V66" s="584">
        <v>293.37337099999996</v>
      </c>
      <c r="W66" s="584">
        <v>304.09094799999997</v>
      </c>
      <c r="X66" s="584">
        <v>311.98069300000003</v>
      </c>
      <c r="Y66" s="584">
        <v>317.43885899999998</v>
      </c>
      <c r="Z66" s="584">
        <v>313.37559835399998</v>
      </c>
      <c r="AA66" s="584">
        <v>0</v>
      </c>
      <c r="AB66" s="584">
        <v>0</v>
      </c>
      <c r="AC66" s="584">
        <v>0</v>
      </c>
      <c r="AD66" s="584">
        <v>0</v>
      </c>
      <c r="AE66" s="584">
        <v>0</v>
      </c>
      <c r="AF66" s="584">
        <v>0</v>
      </c>
    </row>
    <row r="67" spans="1:33" ht="15.75">
      <c r="A67" s="694"/>
      <c r="N67" s="778"/>
    </row>
    <row r="68" spans="1:33" ht="15.75">
      <c r="A68" s="694"/>
      <c r="N68" s="778"/>
    </row>
    <row r="69" spans="1:33" ht="15.75">
      <c r="A69" s="694"/>
      <c r="N69" s="778"/>
    </row>
    <row r="70" spans="1:33" ht="15.75">
      <c r="A70" s="694"/>
      <c r="N70" s="778"/>
    </row>
    <row r="71" spans="1:33" ht="15.75">
      <c r="A71" s="694"/>
      <c r="N71" s="778"/>
    </row>
    <row r="72" spans="1:33" ht="15.75">
      <c r="A72" s="694"/>
      <c r="N72" s="778"/>
    </row>
    <row r="73" spans="1:33" ht="15.75">
      <c r="A73" s="694"/>
      <c r="N73" s="778"/>
      <c r="AG73" s="550"/>
    </row>
    <row r="74" spans="1:33" ht="15.75">
      <c r="A74" s="694"/>
      <c r="N74" s="778"/>
      <c r="AG74" s="550"/>
    </row>
    <row r="75" spans="1:33" ht="15.75">
      <c r="A75" s="694"/>
      <c r="D75" s="550" t="s">
        <v>365</v>
      </c>
      <c r="N75" s="778"/>
      <c r="AG75" s="550"/>
    </row>
    <row r="76" spans="1:33" ht="15.75">
      <c r="A76" s="694"/>
      <c r="B76" s="770">
        <v>0</v>
      </c>
      <c r="E76" s="550" t="s">
        <v>349</v>
      </c>
      <c r="G76" s="631"/>
      <c r="L76" s="557"/>
      <c r="M76" s="557"/>
      <c r="N76" s="778"/>
      <c r="O76" s="557"/>
      <c r="P76" s="557">
        <v>0</v>
      </c>
      <c r="Q76" s="557">
        <v>0</v>
      </c>
      <c r="R76" s="557">
        <v>0</v>
      </c>
      <c r="S76" s="557">
        <v>0</v>
      </c>
      <c r="T76" s="557">
        <v>0</v>
      </c>
      <c r="U76" s="557">
        <v>0</v>
      </c>
      <c r="V76" s="557">
        <v>0</v>
      </c>
      <c r="W76" s="557">
        <v>0</v>
      </c>
      <c r="X76" s="557">
        <v>0</v>
      </c>
      <c r="Y76" s="557">
        <v>0</v>
      </c>
      <c r="Z76" s="557">
        <v>0</v>
      </c>
      <c r="AG76" s="550"/>
    </row>
    <row r="77" spans="1:33" ht="15.75">
      <c r="A77" s="694"/>
      <c r="B77" s="770">
        <v>0</v>
      </c>
      <c r="E77" s="550" t="s">
        <v>748</v>
      </c>
      <c r="L77" s="557"/>
      <c r="M77" s="557"/>
      <c r="N77" s="778"/>
      <c r="O77" s="557"/>
      <c r="P77" s="557">
        <v>0</v>
      </c>
      <c r="Q77" s="557">
        <v>0</v>
      </c>
      <c r="R77" s="557">
        <v>0</v>
      </c>
      <c r="S77" s="557">
        <v>0</v>
      </c>
      <c r="T77" s="557">
        <v>0</v>
      </c>
      <c r="U77" s="557">
        <v>0</v>
      </c>
      <c r="V77" s="557">
        <v>0</v>
      </c>
      <c r="W77" s="557">
        <v>0</v>
      </c>
      <c r="X77" s="557">
        <v>0</v>
      </c>
      <c r="Y77" s="557">
        <v>0</v>
      </c>
      <c r="Z77" s="557">
        <v>0</v>
      </c>
      <c r="AG77" s="550"/>
    </row>
    <row r="78" spans="1:33" ht="15.75">
      <c r="A78" s="694"/>
      <c r="B78" s="770">
        <v>0</v>
      </c>
      <c r="E78" s="550" t="s">
        <v>750</v>
      </c>
      <c r="L78" s="557"/>
      <c r="M78" s="557"/>
      <c r="N78" s="778"/>
      <c r="O78" s="557"/>
      <c r="P78" s="557">
        <v>0</v>
      </c>
      <c r="Q78" s="557">
        <v>0</v>
      </c>
      <c r="R78" s="557">
        <v>0</v>
      </c>
      <c r="S78" s="557">
        <v>0</v>
      </c>
      <c r="T78" s="557">
        <v>0</v>
      </c>
      <c r="U78" s="557">
        <v>0</v>
      </c>
      <c r="V78" s="557">
        <v>0</v>
      </c>
      <c r="W78" s="557">
        <v>0</v>
      </c>
      <c r="X78" s="557">
        <v>0</v>
      </c>
      <c r="Y78" s="557">
        <v>0</v>
      </c>
      <c r="Z78" s="557">
        <v>0</v>
      </c>
      <c r="AG78" s="550"/>
    </row>
    <row r="79" spans="1:33" ht="15.75">
      <c r="A79" s="694"/>
      <c r="B79" s="770">
        <v>0</v>
      </c>
      <c r="E79" s="550" t="s">
        <v>769</v>
      </c>
      <c r="L79" s="787"/>
      <c r="M79" s="787"/>
      <c r="N79" s="778"/>
      <c r="O79" s="787"/>
      <c r="P79" s="787">
        <v>0</v>
      </c>
      <c r="Q79" s="787">
        <v>0</v>
      </c>
      <c r="R79" s="787">
        <v>0</v>
      </c>
      <c r="S79" s="787">
        <v>0</v>
      </c>
      <c r="T79" s="787">
        <v>0</v>
      </c>
      <c r="U79" s="787">
        <v>0</v>
      </c>
      <c r="V79" s="787">
        <v>0</v>
      </c>
      <c r="W79" s="787">
        <v>0</v>
      </c>
      <c r="X79" s="787">
        <v>0</v>
      </c>
      <c r="Y79" s="787">
        <v>0</v>
      </c>
      <c r="Z79" s="787">
        <v>0</v>
      </c>
      <c r="AG79" s="550"/>
    </row>
    <row r="80" spans="1:33" ht="15.75">
      <c r="A80" s="694"/>
      <c r="B80" s="770">
        <v>0</v>
      </c>
      <c r="E80" s="550" t="s">
        <v>353</v>
      </c>
      <c r="L80" s="557"/>
      <c r="M80" s="557"/>
      <c r="N80" s="778"/>
      <c r="O80" s="557"/>
      <c r="P80" s="557">
        <v>0</v>
      </c>
      <c r="Q80" s="557">
        <v>0</v>
      </c>
      <c r="R80" s="557">
        <v>0</v>
      </c>
      <c r="S80" s="557">
        <v>0</v>
      </c>
      <c r="T80" s="557">
        <v>0</v>
      </c>
      <c r="U80" s="557">
        <v>0</v>
      </c>
      <c r="V80" s="557">
        <v>0</v>
      </c>
      <c r="W80" s="557">
        <v>0</v>
      </c>
      <c r="X80" s="557">
        <v>0</v>
      </c>
      <c r="Y80" s="557">
        <v>0</v>
      </c>
      <c r="Z80" s="557">
        <v>0</v>
      </c>
      <c r="AG80" s="550"/>
    </row>
    <row r="81" spans="1:33" ht="15.75">
      <c r="A81" s="694"/>
      <c r="B81" s="770">
        <v>0</v>
      </c>
      <c r="E81" s="550" t="s">
        <v>768</v>
      </c>
      <c r="N81" s="778"/>
      <c r="P81" s="550">
        <v>0</v>
      </c>
      <c r="Q81" s="550">
        <v>0</v>
      </c>
      <c r="R81" s="550">
        <v>0</v>
      </c>
      <c r="S81" s="550">
        <v>0</v>
      </c>
      <c r="T81" s="550">
        <v>0</v>
      </c>
      <c r="U81" s="550">
        <v>0</v>
      </c>
      <c r="V81" s="550">
        <v>0</v>
      </c>
      <c r="W81" s="550">
        <v>0</v>
      </c>
      <c r="X81" s="550">
        <v>0</v>
      </c>
      <c r="Y81" s="550">
        <v>0</v>
      </c>
      <c r="Z81" s="550">
        <v>0</v>
      </c>
      <c r="AG81" s="550"/>
    </row>
    <row r="82" spans="1:33" ht="15.75">
      <c r="A82" s="694"/>
      <c r="N82" s="778"/>
      <c r="AG82" s="550"/>
    </row>
    <row r="83" spans="1:33" ht="15.75">
      <c r="A83" s="694"/>
      <c r="B83" s="694"/>
      <c r="C83" s="550"/>
      <c r="E83" s="550" t="s">
        <v>770</v>
      </c>
      <c r="N83" s="778"/>
      <c r="P83" s="550">
        <v>200</v>
      </c>
      <c r="Q83" s="550">
        <v>245.41553990347688</v>
      </c>
      <c r="R83" s="550">
        <v>267.86830200000003</v>
      </c>
      <c r="S83" s="550">
        <v>274.80710900000003</v>
      </c>
      <c r="T83" s="550">
        <v>281.05441300000001</v>
      </c>
      <c r="U83" s="550">
        <v>284.39644700000002</v>
      </c>
      <c r="V83" s="550">
        <v>293.37337100000002</v>
      </c>
      <c r="W83" s="550">
        <v>304.09094800000003</v>
      </c>
      <c r="X83" s="550">
        <v>311.98069299999997</v>
      </c>
      <c r="Y83" s="550">
        <v>317.43885899999998</v>
      </c>
      <c r="Z83" s="550">
        <v>313.37559835399998</v>
      </c>
      <c r="AG83" s="550"/>
    </row>
    <row r="84" spans="1:33" ht="15.75">
      <c r="A84" s="694"/>
      <c r="B84" s="694"/>
      <c r="C84" s="550"/>
      <c r="N84" s="778"/>
      <c r="AG84" s="550"/>
    </row>
    <row r="85" spans="1:33" ht="15.75">
      <c r="A85" s="694"/>
      <c r="B85" s="694"/>
      <c r="C85" s="550"/>
      <c r="N85" s="778"/>
      <c r="AG85" s="550"/>
    </row>
    <row r="86" spans="1:33" ht="15.75">
      <c r="A86" s="694"/>
      <c r="B86" s="694"/>
      <c r="C86" s="550"/>
      <c r="N86" s="778"/>
      <c r="AG86" s="550"/>
    </row>
    <row r="87" spans="1:33" ht="15.75">
      <c r="A87" s="694"/>
      <c r="B87" s="694"/>
      <c r="C87" s="550"/>
      <c r="N87" s="778"/>
      <c r="AG87" s="550"/>
    </row>
    <row r="88" spans="1:33" ht="15.75">
      <c r="A88" s="694"/>
      <c r="B88" s="694"/>
      <c r="C88" s="550"/>
      <c r="N88" s="778"/>
      <c r="AG88" s="550"/>
    </row>
    <row r="89" spans="1:33" ht="15.75">
      <c r="A89" s="694"/>
      <c r="B89" s="694"/>
      <c r="C89" s="550"/>
      <c r="N89" s="778"/>
      <c r="AG89" s="550"/>
    </row>
    <row r="90" spans="1:33" ht="15.75">
      <c r="A90" s="694"/>
      <c r="B90" s="694"/>
      <c r="C90" s="550"/>
      <c r="N90" s="778"/>
      <c r="AG90" s="550"/>
    </row>
    <row r="91" spans="1:33" ht="15.75">
      <c r="A91" s="694"/>
      <c r="B91" s="694"/>
      <c r="C91" s="550"/>
      <c r="N91" s="778"/>
      <c r="AG91" s="550"/>
    </row>
    <row r="92" spans="1:33" ht="15.75">
      <c r="A92" s="694"/>
      <c r="B92" s="694"/>
      <c r="C92" s="550"/>
      <c r="N92" s="778"/>
      <c r="AG92" s="550"/>
    </row>
    <row r="93" spans="1:33" ht="15.75">
      <c r="A93" s="694"/>
      <c r="B93" s="694"/>
      <c r="C93" s="550"/>
      <c r="N93" s="778"/>
      <c r="AG93" s="550"/>
    </row>
    <row r="94" spans="1:33" ht="15.75">
      <c r="A94" s="694"/>
      <c r="B94" s="694"/>
      <c r="C94" s="550"/>
      <c r="N94" s="778"/>
      <c r="AG94" s="550"/>
    </row>
    <row r="95" spans="1:33">
      <c r="A95" s="694"/>
      <c r="B95" s="694"/>
      <c r="C95" s="550"/>
      <c r="AG95" s="550"/>
    </row>
    <row r="96" spans="1:33">
      <c r="A96" s="694"/>
      <c r="B96" s="694"/>
      <c r="C96" s="550"/>
      <c r="AG96" s="550"/>
    </row>
    <row r="97" spans="1:33">
      <c r="A97" s="694"/>
      <c r="B97" s="694"/>
      <c r="C97" s="550"/>
      <c r="AG97" s="550"/>
    </row>
    <row r="98" spans="1:33">
      <c r="A98" s="694"/>
      <c r="B98" s="694"/>
      <c r="C98" s="550"/>
      <c r="AG98" s="550"/>
    </row>
    <row r="99" spans="1:33">
      <c r="A99" s="694"/>
      <c r="B99" s="694"/>
      <c r="C99" s="550"/>
      <c r="AG99" s="550"/>
    </row>
    <row r="100" spans="1:33">
      <c r="A100" s="694"/>
      <c r="B100" s="694"/>
      <c r="C100" s="550"/>
      <c r="AG100" s="550"/>
    </row>
    <row r="101" spans="1:33">
      <c r="A101" s="694"/>
      <c r="B101" s="694"/>
      <c r="C101" s="550"/>
      <c r="AG101" s="550"/>
    </row>
    <row r="102" spans="1:33">
      <c r="A102" s="694"/>
      <c r="B102" s="694"/>
      <c r="C102" s="550"/>
      <c r="AG102" s="550"/>
    </row>
    <row r="103" spans="1:33">
      <c r="A103" s="694"/>
      <c r="B103" s="694"/>
      <c r="C103" s="550"/>
      <c r="AG103" s="550"/>
    </row>
    <row r="104" spans="1:33">
      <c r="A104" s="694"/>
      <c r="B104" s="694"/>
      <c r="C104" s="550"/>
      <c r="AG104" s="550"/>
    </row>
    <row r="105" spans="1:33">
      <c r="A105" s="694"/>
      <c r="B105" s="694"/>
      <c r="C105" s="550"/>
      <c r="AG105" s="550"/>
    </row>
    <row r="232" spans="1:33">
      <c r="A232" s="550"/>
      <c r="B232" s="550"/>
      <c r="C232" s="550"/>
      <c r="AG232" s="550"/>
    </row>
    <row r="233" spans="1:33">
      <c r="A233" s="550"/>
      <c r="B233" s="550"/>
      <c r="C233" s="550"/>
      <c r="AG233" s="550"/>
    </row>
    <row r="234" spans="1:33">
      <c r="A234" s="550"/>
      <c r="B234" s="550"/>
      <c r="C234" s="550"/>
      <c r="AG234" s="550"/>
    </row>
    <row r="235" spans="1:33">
      <c r="A235" s="550"/>
      <c r="B235" s="550"/>
      <c r="C235" s="550"/>
      <c r="AG235" s="550"/>
    </row>
    <row r="236" spans="1:33">
      <c r="A236" s="550"/>
      <c r="B236" s="550"/>
      <c r="C236" s="550"/>
      <c r="AG236" s="550"/>
    </row>
    <row r="237" spans="1:33">
      <c r="A237" s="550"/>
      <c r="B237" s="550"/>
      <c r="C237" s="550"/>
      <c r="AG237" s="550"/>
    </row>
    <row r="238" spans="1:33">
      <c r="A238" s="550"/>
      <c r="B238" s="550"/>
      <c r="C238" s="550"/>
      <c r="AG238" s="550"/>
    </row>
    <row r="247" spans="1:33">
      <c r="A247" s="788"/>
      <c r="B247" s="788"/>
      <c r="C247" s="550"/>
      <c r="AG247" s="550"/>
    </row>
    <row r="248" spans="1:33">
      <c r="A248" s="788"/>
      <c r="B248" s="788"/>
      <c r="C248" s="550"/>
      <c r="AG248" s="550"/>
    </row>
    <row r="249" spans="1:33">
      <c r="A249" s="788"/>
      <c r="B249" s="788"/>
      <c r="C249" s="550"/>
      <c r="AG249" s="550"/>
    </row>
    <row r="250" spans="1:33">
      <c r="A250" s="788"/>
      <c r="B250" s="788"/>
      <c r="C250" s="550"/>
      <c r="AG250" s="550"/>
    </row>
    <row r="251" spans="1:33">
      <c r="A251" s="788"/>
      <c r="C251" s="550"/>
      <c r="AG251" s="550"/>
    </row>
    <row r="252" spans="1:33">
      <c r="A252" s="788"/>
      <c r="B252" s="788"/>
      <c r="C252" s="550"/>
      <c r="AG252" s="550"/>
    </row>
    <row r="253" spans="1:33">
      <c r="A253" s="788"/>
      <c r="B253" s="788"/>
      <c r="C253" s="550"/>
      <c r="AG253" s="550"/>
    </row>
    <row r="269" spans="1:33">
      <c r="A269" s="788"/>
      <c r="B269" s="788"/>
      <c r="C269" s="550"/>
      <c r="AG269" s="550"/>
    </row>
    <row r="270" spans="1:33">
      <c r="A270" s="788"/>
      <c r="B270" s="788"/>
      <c r="C270" s="550"/>
      <c r="AG270" s="550"/>
    </row>
    <row r="271" spans="1:33">
      <c r="A271" s="788"/>
      <c r="B271" s="788"/>
      <c r="C271" s="550"/>
      <c r="AG271" s="550"/>
    </row>
    <row r="272" spans="1:33">
      <c r="A272" s="788"/>
      <c r="B272" s="788"/>
      <c r="C272" s="550"/>
      <c r="AG272" s="550"/>
    </row>
  </sheetData>
  <conditionalFormatting sqref="B7:B14">
    <cfRule type="cellIs" dxfId="14" priority="1" stopIfTrue="1" operator="notEqual">
      <formula>0</formula>
    </cfRule>
  </conditionalFormatting>
  <conditionalFormatting sqref="B318 B280 A6:B273">
    <cfRule type="cellIs" dxfId="13" priority="2" stopIfTrue="1" operator="greaterThan">
      <formula>0</formula>
    </cfRule>
  </conditionalFormatting>
  <printOptions horizontalCentered="1" gridLines="1"/>
  <pageMargins left="0.2" right="0.2" top="1.1100000000000001" bottom="0.5" header="0.2" footer="0.2"/>
  <pageSetup paperSize="17" scale="80" orientation="landscape" r:id="rId1"/>
  <headerFooter alignWithMargins="0">
    <oddFooter>&amp;F</oddFooter>
  </headerFooter>
</worksheet>
</file>

<file path=xl/worksheets/sheet18.xml><?xml version="1.0" encoding="utf-8"?>
<worksheet xmlns="http://schemas.openxmlformats.org/spreadsheetml/2006/main" xmlns:r="http://schemas.openxmlformats.org/officeDocument/2006/relationships">
  <sheetPr codeName="Sheet122">
    <pageSetUpPr fitToPage="1"/>
  </sheetPr>
  <dimension ref="A1:AV301"/>
  <sheetViews>
    <sheetView workbookViewId="0">
      <selection sqref="A1:XFD1048576"/>
    </sheetView>
  </sheetViews>
  <sheetFormatPr defaultColWidth="11.42578125" defaultRowHeight="15"/>
  <cols>
    <col min="1" max="1" width="10.140625" style="694" customWidth="1"/>
    <col min="2" max="2" width="14.85546875" style="694" customWidth="1"/>
    <col min="3" max="3" width="8.140625" style="590" customWidth="1"/>
    <col min="4" max="4" width="12.5703125" style="557" customWidth="1"/>
    <col min="5" max="5" width="1.42578125" style="550" customWidth="1"/>
    <col min="6" max="6" width="2.42578125" style="550" customWidth="1"/>
    <col min="7" max="7" width="44" style="568" customWidth="1"/>
    <col min="8" max="8" width="1.42578125" style="568" customWidth="1"/>
    <col min="9" max="9" width="15.5703125" style="550" customWidth="1"/>
    <col min="10" max="10" width="1.42578125" style="550" customWidth="1"/>
    <col min="11" max="11" width="15.28515625" style="550" customWidth="1"/>
    <col min="12" max="12" width="11.28515625" style="550" bestFit="1" customWidth="1"/>
    <col min="13" max="13" width="10.42578125" style="550" bestFit="1" customWidth="1"/>
    <col min="14" max="15" width="9.42578125" style="550" bestFit="1" customWidth="1"/>
    <col min="16" max="16" width="14.5703125" style="550" bestFit="1" customWidth="1"/>
    <col min="17" max="17" width="26.140625" style="550" bestFit="1" customWidth="1"/>
    <col min="18" max="18" width="1.42578125" style="550" customWidth="1"/>
    <col min="19" max="19" width="19.140625" style="550" bestFit="1" customWidth="1"/>
    <col min="20" max="20" width="11.5703125" style="550" bestFit="1" customWidth="1"/>
    <col min="21" max="21" width="10.7109375" style="550" bestFit="1" customWidth="1"/>
    <col min="22" max="22" width="14" style="550" bestFit="1" customWidth="1"/>
    <col min="23" max="23" width="1.42578125" style="550" customWidth="1"/>
    <col min="24" max="24" width="15.7109375" style="550" bestFit="1" customWidth="1"/>
    <col min="25" max="25" width="14.5703125" style="550" bestFit="1" customWidth="1"/>
    <col min="26" max="26" width="19.7109375" style="550" customWidth="1"/>
    <col min="27" max="27" width="14.140625" style="550" bestFit="1" customWidth="1"/>
    <col min="28" max="28" width="1.28515625" style="550" customWidth="1"/>
    <col min="29" max="29" width="10.42578125" style="550" bestFit="1" customWidth="1"/>
    <col min="30" max="30" width="13.7109375" style="550" bestFit="1" customWidth="1"/>
    <col min="31" max="31" width="1.28515625" style="550" customWidth="1"/>
    <col min="32" max="34" width="11.85546875" style="550" customWidth="1"/>
    <col min="35" max="16384" width="11.42578125" style="550"/>
  </cols>
  <sheetData>
    <row r="1" spans="1:48" ht="33.75" thickBot="1">
      <c r="A1" s="789" t="s">
        <v>3</v>
      </c>
      <c r="B1" s="790" t="s">
        <v>4</v>
      </c>
      <c r="C1" s="368"/>
      <c r="E1" s="752" t="s">
        <v>683</v>
      </c>
    </row>
    <row r="3" spans="1:48">
      <c r="A3" s="694" t="s">
        <v>5</v>
      </c>
    </row>
    <row r="4" spans="1:48" ht="15.75">
      <c r="A4" s="791">
        <v>0</v>
      </c>
      <c r="B4" s="792" t="s">
        <v>684</v>
      </c>
    </row>
    <row r="5" spans="1:48" s="568" customFormat="1" ht="15.75">
      <c r="A5" s="793"/>
      <c r="B5" s="793"/>
      <c r="C5" s="590"/>
      <c r="D5" s="782"/>
      <c r="AA5" s="794"/>
    </row>
    <row r="6" spans="1:48" s="797" customFormat="1" ht="15.75">
      <c r="A6" s="795" t="s">
        <v>6</v>
      </c>
      <c r="B6" s="796"/>
      <c r="C6" s="590"/>
      <c r="D6" s="782"/>
      <c r="E6" s="568"/>
      <c r="F6" s="568"/>
      <c r="G6" s="568"/>
      <c r="H6" s="568"/>
      <c r="I6" s="568"/>
      <c r="J6" s="568"/>
      <c r="K6" s="568"/>
      <c r="L6" s="568"/>
      <c r="M6" s="568"/>
      <c r="N6" s="568"/>
      <c r="O6" s="568"/>
      <c r="P6" s="568"/>
      <c r="Q6" s="568"/>
      <c r="R6" s="568"/>
      <c r="S6" s="568"/>
      <c r="T6" s="568"/>
      <c r="X6" s="568"/>
      <c r="AA6" s="568"/>
    </row>
    <row r="7" spans="1:48" s="639" customFormat="1" ht="15.75">
      <c r="A7" s="704"/>
      <c r="B7" s="704"/>
      <c r="C7" s="798"/>
      <c r="D7" s="799"/>
      <c r="I7" s="647" t="s">
        <v>205</v>
      </c>
      <c r="K7" s="647" t="s">
        <v>771</v>
      </c>
      <c r="L7" s="647"/>
      <c r="M7" s="647"/>
      <c r="N7" s="647"/>
      <c r="O7" s="647"/>
      <c r="P7" s="647"/>
      <c r="Q7" s="647"/>
      <c r="R7" s="647"/>
      <c r="S7" s="647" t="s">
        <v>145</v>
      </c>
      <c r="T7" s="647"/>
      <c r="U7" s="647"/>
      <c r="V7" s="647"/>
      <c r="W7" s="647"/>
      <c r="X7" s="647" t="s">
        <v>138</v>
      </c>
      <c r="Y7" s="647"/>
      <c r="Z7" s="647"/>
      <c r="AA7" s="647"/>
      <c r="AB7" s="647"/>
      <c r="AC7" s="647" t="s">
        <v>146</v>
      </c>
      <c r="AD7" s="647"/>
      <c r="AF7" s="583" t="s">
        <v>772</v>
      </c>
      <c r="AH7" s="568"/>
    </row>
    <row r="8" spans="1:48" s="568" customFormat="1" ht="15.75">
      <c r="A8" s="694"/>
      <c r="B8" s="694"/>
      <c r="C8" s="590"/>
      <c r="D8" s="782"/>
      <c r="E8" s="774" t="s">
        <v>773</v>
      </c>
      <c r="F8" s="774"/>
      <c r="G8" s="774"/>
      <c r="I8" s="800"/>
      <c r="K8" s="800" t="s">
        <v>774</v>
      </c>
      <c r="L8" s="800" t="s">
        <v>775</v>
      </c>
      <c r="M8" s="800" t="s">
        <v>776</v>
      </c>
      <c r="N8" s="800" t="s">
        <v>777</v>
      </c>
      <c r="O8" s="800" t="s">
        <v>778</v>
      </c>
      <c r="P8" s="800" t="s">
        <v>779</v>
      </c>
      <c r="Q8" s="800" t="s">
        <v>780</v>
      </c>
      <c r="R8" s="801"/>
      <c r="S8" s="800" t="s">
        <v>781</v>
      </c>
      <c r="T8" s="800" t="s">
        <v>782</v>
      </c>
      <c r="U8" s="800" t="s">
        <v>783</v>
      </c>
      <c r="V8" s="800" t="s">
        <v>784</v>
      </c>
      <c r="W8" s="801"/>
      <c r="X8" s="800" t="s">
        <v>785</v>
      </c>
      <c r="Y8" s="800" t="s">
        <v>786</v>
      </c>
      <c r="Z8" s="800" t="s">
        <v>787</v>
      </c>
      <c r="AA8" s="800"/>
      <c r="AB8" s="801"/>
      <c r="AC8" s="800" t="s">
        <v>688</v>
      </c>
      <c r="AD8" s="800" t="s">
        <v>218</v>
      </c>
      <c r="AE8" s="801"/>
      <c r="AF8" s="800" t="s">
        <v>788</v>
      </c>
      <c r="AG8" s="800" t="s">
        <v>789</v>
      </c>
      <c r="AH8" s="800" t="s">
        <v>790</v>
      </c>
    </row>
    <row r="9" spans="1:48" s="568" customFormat="1" ht="15.75">
      <c r="A9" s="694"/>
      <c r="B9" s="694"/>
      <c r="C9" s="590"/>
      <c r="D9" s="782"/>
      <c r="E9" s="774" t="s">
        <v>791</v>
      </c>
      <c r="F9" s="774"/>
      <c r="G9" s="774"/>
      <c r="I9" s="800"/>
      <c r="K9" s="802" t="s">
        <v>209</v>
      </c>
      <c r="L9" s="800" t="s">
        <v>210</v>
      </c>
      <c r="M9" s="802" t="s">
        <v>211</v>
      </c>
      <c r="N9" s="800" t="s">
        <v>210</v>
      </c>
      <c r="O9" s="800" t="s">
        <v>210</v>
      </c>
      <c r="P9" s="800" t="s">
        <v>212</v>
      </c>
      <c r="Q9" s="800" t="s">
        <v>213</v>
      </c>
      <c r="R9" s="801"/>
      <c r="S9" s="800" t="s">
        <v>792</v>
      </c>
      <c r="T9" s="800" t="s">
        <v>218</v>
      </c>
      <c r="U9" s="803" t="s">
        <v>793</v>
      </c>
      <c r="V9" s="800" t="s">
        <v>794</v>
      </c>
      <c r="W9" s="801"/>
      <c r="X9" s="800" t="s">
        <v>218</v>
      </c>
      <c r="Y9" s="800" t="s">
        <v>795</v>
      </c>
      <c r="Z9" s="800" t="s">
        <v>796</v>
      </c>
      <c r="AA9" s="800" t="s">
        <v>210</v>
      </c>
      <c r="AB9" s="801"/>
      <c r="AC9" s="800" t="s">
        <v>797</v>
      </c>
      <c r="AD9" s="800" t="s">
        <v>798</v>
      </c>
      <c r="AE9" s="801"/>
      <c r="AF9" s="800" t="s">
        <v>799</v>
      </c>
      <c r="AG9" s="800" t="s">
        <v>800</v>
      </c>
      <c r="AH9" s="800" t="s">
        <v>801</v>
      </c>
    </row>
    <row r="10" spans="1:48" s="568" customFormat="1" ht="15.75">
      <c r="A10" s="694"/>
      <c r="B10" s="694"/>
      <c r="C10" s="590"/>
      <c r="D10" s="782"/>
      <c r="E10" s="804"/>
      <c r="F10" s="774" t="s">
        <v>217</v>
      </c>
      <c r="G10" s="774"/>
      <c r="I10" s="800"/>
      <c r="K10" s="802"/>
      <c r="L10" s="802" t="s">
        <v>802</v>
      </c>
      <c r="M10" s="802"/>
      <c r="N10" s="802" t="s">
        <v>219</v>
      </c>
      <c r="O10" s="802" t="s">
        <v>220</v>
      </c>
      <c r="P10" s="802" t="s">
        <v>221</v>
      </c>
      <c r="Q10" s="802" t="s">
        <v>222</v>
      </c>
      <c r="R10" s="805"/>
      <c r="S10" s="802" t="s">
        <v>803</v>
      </c>
      <c r="T10" s="800" t="s">
        <v>804</v>
      </c>
      <c r="U10" s="802" t="s">
        <v>805</v>
      </c>
      <c r="V10" s="802" t="s">
        <v>803</v>
      </c>
      <c r="W10" s="805"/>
      <c r="X10" s="802" t="s">
        <v>806</v>
      </c>
      <c r="Y10" s="802" t="s">
        <v>807</v>
      </c>
      <c r="Z10" s="802" t="s">
        <v>807</v>
      </c>
      <c r="AA10" s="802" t="s">
        <v>223</v>
      </c>
      <c r="AB10" s="805"/>
      <c r="AC10" s="802" t="s">
        <v>215</v>
      </c>
      <c r="AD10" s="802" t="s">
        <v>142</v>
      </c>
      <c r="AE10" s="805"/>
      <c r="AF10" s="802" t="s">
        <v>808</v>
      </c>
      <c r="AG10" s="802"/>
      <c r="AH10" s="802"/>
    </row>
    <row r="11" spans="1:48" s="568" customFormat="1" ht="15.75">
      <c r="A11" s="694"/>
      <c r="B11" s="694"/>
      <c r="C11" s="590"/>
      <c r="D11" s="782"/>
      <c r="E11" s="583" t="s">
        <v>225</v>
      </c>
      <c r="F11" s="583"/>
      <c r="G11" s="583"/>
      <c r="H11" s="583"/>
      <c r="I11" s="781">
        <v>1530.1187684243246</v>
      </c>
      <c r="J11" s="781"/>
      <c r="K11" s="781">
        <v>117.02483718978858</v>
      </c>
      <c r="L11" s="781">
        <v>0</v>
      </c>
      <c r="M11" s="781">
        <v>171.28286792476081</v>
      </c>
      <c r="N11" s="781">
        <v>0.62471710601575614</v>
      </c>
      <c r="O11" s="781">
        <v>119.9096</v>
      </c>
      <c r="P11" s="781">
        <v>24.909588201258085</v>
      </c>
      <c r="Q11" s="781">
        <v>68.179409894871029</v>
      </c>
      <c r="R11" s="583"/>
      <c r="S11" s="781">
        <v>197.28545643263291</v>
      </c>
      <c r="T11" s="781">
        <v>122.66576099731797</v>
      </c>
      <c r="U11" s="781">
        <v>0.1737079678446195</v>
      </c>
      <c r="V11" s="781">
        <v>2.9800902596390171</v>
      </c>
      <c r="W11" s="583"/>
      <c r="X11" s="781">
        <v>201.38400050601479</v>
      </c>
      <c r="Y11" s="781">
        <v>292.57288602739897</v>
      </c>
      <c r="Z11" s="781">
        <v>4.3734999999999999</v>
      </c>
      <c r="AA11" s="781">
        <v>48.240001181018734</v>
      </c>
      <c r="AB11" s="583"/>
      <c r="AC11" s="781">
        <v>153.54674317228591</v>
      </c>
      <c r="AD11" s="781">
        <v>4.041375192477286</v>
      </c>
      <c r="AE11" s="583"/>
      <c r="AF11" s="781">
        <v>0</v>
      </c>
      <c r="AG11" s="781">
        <v>0.84508648216946003</v>
      </c>
      <c r="AH11" s="781">
        <v>7.9139888830776259E-2</v>
      </c>
    </row>
    <row r="12" spans="1:48" s="568" customFormat="1" ht="15.75">
      <c r="A12" s="694"/>
      <c r="B12" s="694"/>
      <c r="C12" s="590"/>
      <c r="D12" s="782"/>
      <c r="E12" s="583"/>
      <c r="F12" s="583"/>
      <c r="G12" s="583"/>
      <c r="H12" s="583"/>
      <c r="I12" s="583"/>
      <c r="J12" s="583"/>
      <c r="K12" s="583"/>
      <c r="L12" s="583"/>
      <c r="M12" s="583"/>
      <c r="N12" s="583"/>
      <c r="O12" s="583"/>
      <c r="P12" s="583"/>
      <c r="Q12" s="583"/>
      <c r="R12" s="583"/>
      <c r="S12" s="583"/>
      <c r="T12" s="583"/>
      <c r="U12" s="583"/>
      <c r="V12" s="583"/>
      <c r="W12" s="583"/>
      <c r="X12" s="583"/>
      <c r="Y12" s="583"/>
      <c r="Z12" s="583"/>
      <c r="AA12" s="583"/>
      <c r="AB12" s="583"/>
      <c r="AC12" s="583"/>
      <c r="AD12" s="583"/>
      <c r="AE12" s="583"/>
      <c r="AF12" s="805"/>
    </row>
    <row r="13" spans="1:48" ht="15.75">
      <c r="E13" s="583" t="s">
        <v>226</v>
      </c>
      <c r="I13" s="557"/>
      <c r="K13" s="557"/>
      <c r="L13" s="557"/>
      <c r="M13" s="557"/>
      <c r="N13" s="557"/>
      <c r="O13" s="557"/>
      <c r="P13" s="557"/>
      <c r="Q13" s="557"/>
      <c r="R13" s="557"/>
      <c r="S13" s="557"/>
      <c r="T13" s="557"/>
      <c r="U13" s="557"/>
      <c r="V13" s="557"/>
      <c r="W13" s="557"/>
      <c r="X13" s="557"/>
      <c r="Y13" s="557"/>
      <c r="Z13" s="557"/>
      <c r="AA13" s="557"/>
      <c r="AB13" s="557"/>
      <c r="AC13" s="557"/>
      <c r="AD13" s="557"/>
      <c r="AE13" s="557"/>
      <c r="AF13" s="557"/>
      <c r="AG13" s="557"/>
      <c r="AH13" s="557"/>
      <c r="AI13" s="557"/>
      <c r="AJ13" s="557"/>
      <c r="AK13" s="557"/>
      <c r="AL13" s="557"/>
      <c r="AM13" s="557"/>
      <c r="AN13" s="557"/>
      <c r="AO13" s="557"/>
      <c r="AP13" s="557"/>
      <c r="AQ13" s="557"/>
      <c r="AR13" s="557"/>
      <c r="AS13" s="557"/>
      <c r="AT13" s="557"/>
      <c r="AU13" s="557"/>
      <c r="AV13" s="557"/>
    </row>
    <row r="14" spans="1:48" ht="15.75">
      <c r="B14" s="694" t="s">
        <v>365</v>
      </c>
      <c r="F14" s="583" t="s">
        <v>375</v>
      </c>
      <c r="I14" s="557"/>
      <c r="J14" s="557"/>
      <c r="K14" s="557"/>
      <c r="L14" s="557"/>
      <c r="M14" s="557"/>
      <c r="N14" s="557"/>
      <c r="O14" s="557"/>
      <c r="P14" s="557"/>
      <c r="Q14" s="557"/>
      <c r="R14" s="557"/>
      <c r="S14" s="557"/>
      <c r="T14" s="557"/>
      <c r="U14" s="557"/>
      <c r="V14" s="557"/>
      <c r="W14" s="557"/>
      <c r="X14" s="557"/>
      <c r="Y14" s="557"/>
      <c r="Z14" s="557"/>
      <c r="AA14" s="557"/>
      <c r="AB14" s="557"/>
      <c r="AC14" s="557"/>
      <c r="AD14" s="557"/>
      <c r="AE14" s="557"/>
      <c r="AF14" s="557"/>
      <c r="AG14" s="557"/>
      <c r="AH14" s="557"/>
      <c r="AI14" s="557"/>
      <c r="AJ14" s="557"/>
      <c r="AK14" s="557"/>
      <c r="AL14" s="557"/>
      <c r="AM14" s="557"/>
      <c r="AN14" s="557"/>
      <c r="AO14" s="557"/>
      <c r="AP14" s="557"/>
      <c r="AQ14" s="557"/>
      <c r="AR14" s="557"/>
      <c r="AS14" s="557"/>
      <c r="AT14" s="557"/>
      <c r="AU14" s="557"/>
      <c r="AV14" s="557"/>
    </row>
    <row r="15" spans="1:48">
      <c r="B15" s="694">
        <v>0</v>
      </c>
      <c r="G15" s="568" t="s">
        <v>228</v>
      </c>
      <c r="I15" s="557">
        <v>495.70887727815062</v>
      </c>
      <c r="J15" s="557"/>
      <c r="K15" s="557">
        <v>0</v>
      </c>
      <c r="L15" s="557">
        <v>0</v>
      </c>
      <c r="M15" s="557">
        <v>360.79421314675665</v>
      </c>
      <c r="N15" s="557">
        <v>0</v>
      </c>
      <c r="O15" s="557">
        <v>0</v>
      </c>
      <c r="P15" s="557">
        <v>0</v>
      </c>
      <c r="Q15" s="557">
        <v>134.91466413139398</v>
      </c>
      <c r="R15" s="557"/>
      <c r="S15" s="557">
        <v>0</v>
      </c>
      <c r="T15" s="557">
        <v>0</v>
      </c>
      <c r="U15" s="557">
        <v>0</v>
      </c>
      <c r="V15" s="557">
        <v>0</v>
      </c>
      <c r="W15" s="557"/>
      <c r="X15" s="557">
        <v>0</v>
      </c>
      <c r="Y15" s="557">
        <v>0</v>
      </c>
      <c r="Z15" s="557">
        <v>0</v>
      </c>
      <c r="AA15" s="557">
        <v>0</v>
      </c>
      <c r="AB15" s="557"/>
      <c r="AC15" s="557">
        <v>0</v>
      </c>
      <c r="AD15" s="557">
        <v>0</v>
      </c>
      <c r="AE15" s="557"/>
      <c r="AF15" s="557">
        <v>0</v>
      </c>
      <c r="AG15" s="557">
        <v>0</v>
      </c>
      <c r="AH15" s="557">
        <v>0</v>
      </c>
      <c r="AI15" s="557"/>
      <c r="AJ15" s="557"/>
      <c r="AK15" s="557"/>
      <c r="AL15" s="557"/>
      <c r="AM15" s="557"/>
      <c r="AN15" s="557"/>
      <c r="AO15" s="557"/>
      <c r="AP15" s="557"/>
      <c r="AQ15" s="557"/>
      <c r="AR15" s="557"/>
      <c r="AS15" s="557"/>
      <c r="AT15" s="557"/>
      <c r="AU15" s="557"/>
      <c r="AV15" s="557"/>
    </row>
    <row r="16" spans="1:48">
      <c r="B16" s="694">
        <v>0</v>
      </c>
      <c r="G16" s="568" t="s">
        <v>229</v>
      </c>
      <c r="I16" s="557">
        <v>69.269619860991256</v>
      </c>
      <c r="J16" s="557"/>
      <c r="K16" s="557">
        <v>0</v>
      </c>
      <c r="L16" s="557">
        <v>0</v>
      </c>
      <c r="M16" s="557">
        <v>69.269619860991256</v>
      </c>
      <c r="N16" s="557">
        <v>0</v>
      </c>
      <c r="O16" s="557">
        <v>0</v>
      </c>
      <c r="P16" s="557">
        <v>0</v>
      </c>
      <c r="Q16" s="557">
        <v>0</v>
      </c>
      <c r="R16" s="557"/>
      <c r="S16" s="557">
        <v>0</v>
      </c>
      <c r="T16" s="557">
        <v>0</v>
      </c>
      <c r="U16" s="557">
        <v>0</v>
      </c>
      <c r="V16" s="557">
        <v>0</v>
      </c>
      <c r="W16" s="557"/>
      <c r="X16" s="557">
        <v>0</v>
      </c>
      <c r="Y16" s="557">
        <v>0</v>
      </c>
      <c r="Z16" s="557">
        <v>0</v>
      </c>
      <c r="AA16" s="557">
        <v>0</v>
      </c>
      <c r="AB16" s="557"/>
      <c r="AC16" s="557">
        <v>0</v>
      </c>
      <c r="AD16" s="557">
        <v>0</v>
      </c>
      <c r="AE16" s="557"/>
      <c r="AF16" s="557">
        <v>0</v>
      </c>
      <c r="AG16" s="557">
        <v>0</v>
      </c>
      <c r="AH16" s="557">
        <v>0</v>
      </c>
      <c r="AI16" s="557"/>
      <c r="AJ16" s="557"/>
      <c r="AK16" s="557"/>
      <c r="AL16" s="557"/>
      <c r="AM16" s="557"/>
      <c r="AN16" s="557"/>
      <c r="AO16" s="557"/>
      <c r="AP16" s="557"/>
      <c r="AQ16" s="557"/>
      <c r="AR16" s="557"/>
      <c r="AS16" s="557"/>
      <c r="AT16" s="557"/>
      <c r="AU16" s="557"/>
      <c r="AV16" s="557"/>
    </row>
    <row r="17" spans="2:48" s="550" customFormat="1">
      <c r="B17" s="694">
        <v>0</v>
      </c>
      <c r="C17" s="590"/>
      <c r="D17" s="557"/>
      <c r="G17" s="568" t="s">
        <v>230</v>
      </c>
      <c r="H17" s="568"/>
      <c r="I17" s="557">
        <v>29.178395783908638</v>
      </c>
      <c r="J17" s="557"/>
      <c r="K17" s="557">
        <v>0</v>
      </c>
      <c r="L17" s="557">
        <v>0</v>
      </c>
      <c r="M17" s="557">
        <v>29.178395783908638</v>
      </c>
      <c r="N17" s="557">
        <v>0</v>
      </c>
      <c r="O17" s="557">
        <v>0</v>
      </c>
      <c r="P17" s="557">
        <v>0</v>
      </c>
      <c r="Q17" s="557">
        <v>0</v>
      </c>
      <c r="R17" s="557"/>
      <c r="S17" s="557">
        <v>0</v>
      </c>
      <c r="T17" s="557">
        <v>0</v>
      </c>
      <c r="U17" s="557">
        <v>0</v>
      </c>
      <c r="V17" s="557">
        <v>0</v>
      </c>
      <c r="W17" s="557"/>
      <c r="X17" s="557">
        <v>0</v>
      </c>
      <c r="Y17" s="557">
        <v>0</v>
      </c>
      <c r="Z17" s="557">
        <v>0</v>
      </c>
      <c r="AA17" s="557">
        <v>0</v>
      </c>
      <c r="AB17" s="557"/>
      <c r="AC17" s="557">
        <v>0</v>
      </c>
      <c r="AD17" s="557">
        <v>0</v>
      </c>
      <c r="AE17" s="557"/>
      <c r="AF17" s="557">
        <v>0</v>
      </c>
      <c r="AG17" s="557">
        <v>0</v>
      </c>
      <c r="AH17" s="557">
        <v>0</v>
      </c>
      <c r="AI17" s="557"/>
      <c r="AJ17" s="557"/>
      <c r="AK17" s="557"/>
      <c r="AL17" s="557"/>
      <c r="AM17" s="557"/>
      <c r="AN17" s="557"/>
      <c r="AO17" s="557"/>
      <c r="AP17" s="557"/>
      <c r="AQ17" s="557"/>
      <c r="AR17" s="557"/>
      <c r="AS17" s="557"/>
      <c r="AT17" s="557"/>
      <c r="AU17" s="557"/>
      <c r="AV17" s="557"/>
    </row>
    <row r="18" spans="2:48" s="550" customFormat="1">
      <c r="B18" s="694">
        <v>0</v>
      </c>
      <c r="C18" s="590"/>
      <c r="D18" s="557"/>
      <c r="G18" s="568" t="s">
        <v>231</v>
      </c>
      <c r="H18" s="568"/>
      <c r="I18" s="557">
        <v>325.84332481145151</v>
      </c>
      <c r="J18" s="557"/>
      <c r="K18" s="557">
        <v>1.2638199999999999</v>
      </c>
      <c r="L18" s="557">
        <v>0</v>
      </c>
      <c r="M18" s="557">
        <v>3.8746866494246577</v>
      </c>
      <c r="N18" s="557">
        <v>0</v>
      </c>
      <c r="O18" s="557">
        <v>0</v>
      </c>
      <c r="P18" s="557">
        <v>0</v>
      </c>
      <c r="Q18" s="557">
        <v>0</v>
      </c>
      <c r="R18" s="557"/>
      <c r="S18" s="557">
        <v>297.54281690202691</v>
      </c>
      <c r="T18" s="557">
        <v>0</v>
      </c>
      <c r="U18" s="557">
        <v>0</v>
      </c>
      <c r="V18" s="557">
        <v>23.162001259999997</v>
      </c>
      <c r="W18" s="557"/>
      <c r="X18" s="557">
        <v>0</v>
      </c>
      <c r="Y18" s="557">
        <v>0</v>
      </c>
      <c r="Z18" s="557">
        <v>0</v>
      </c>
      <c r="AA18" s="557">
        <v>0</v>
      </c>
      <c r="AB18" s="557"/>
      <c r="AC18" s="557">
        <v>0</v>
      </c>
      <c r="AD18" s="557">
        <v>0</v>
      </c>
      <c r="AE18" s="557"/>
      <c r="AF18" s="557">
        <v>0</v>
      </c>
      <c r="AG18" s="557">
        <v>0</v>
      </c>
      <c r="AH18" s="557">
        <v>0</v>
      </c>
      <c r="AI18" s="557"/>
      <c r="AJ18" s="557"/>
      <c r="AK18" s="557"/>
      <c r="AL18" s="557"/>
      <c r="AM18" s="557"/>
      <c r="AN18" s="557"/>
      <c r="AO18" s="557"/>
      <c r="AP18" s="557"/>
      <c r="AQ18" s="557"/>
      <c r="AR18" s="557"/>
      <c r="AS18" s="557"/>
      <c r="AT18" s="557"/>
      <c r="AU18" s="557"/>
      <c r="AV18" s="557"/>
    </row>
    <row r="19" spans="2:48" s="550" customFormat="1">
      <c r="B19" s="694">
        <v>0</v>
      </c>
      <c r="C19" s="590"/>
      <c r="D19" s="557"/>
      <c r="G19" s="568" t="s">
        <v>232</v>
      </c>
      <c r="H19" s="568"/>
      <c r="I19" s="557">
        <v>62.160117654461438</v>
      </c>
      <c r="J19" s="557"/>
      <c r="K19" s="557">
        <v>0</v>
      </c>
      <c r="L19" s="557">
        <v>0</v>
      </c>
      <c r="M19" s="557">
        <v>62.160117654461438</v>
      </c>
      <c r="N19" s="557">
        <v>0</v>
      </c>
      <c r="O19" s="557">
        <v>0</v>
      </c>
      <c r="P19" s="557">
        <v>0</v>
      </c>
      <c r="Q19" s="557">
        <v>0</v>
      </c>
      <c r="R19" s="557"/>
      <c r="S19" s="557">
        <v>0</v>
      </c>
      <c r="T19" s="557">
        <v>0</v>
      </c>
      <c r="U19" s="557">
        <v>0</v>
      </c>
      <c r="V19" s="557">
        <v>0</v>
      </c>
      <c r="W19" s="557"/>
      <c r="X19" s="557">
        <v>0</v>
      </c>
      <c r="Y19" s="557">
        <v>0</v>
      </c>
      <c r="Z19" s="557">
        <v>0</v>
      </c>
      <c r="AA19" s="557">
        <v>0</v>
      </c>
      <c r="AB19" s="557"/>
      <c r="AC19" s="557">
        <v>0</v>
      </c>
      <c r="AD19" s="557">
        <v>0</v>
      </c>
      <c r="AE19" s="557"/>
      <c r="AF19" s="557">
        <v>0</v>
      </c>
      <c r="AG19" s="557">
        <v>0</v>
      </c>
      <c r="AH19" s="557">
        <v>0</v>
      </c>
      <c r="AI19" s="557"/>
      <c r="AJ19" s="557"/>
      <c r="AK19" s="557"/>
      <c r="AL19" s="557"/>
      <c r="AM19" s="557"/>
      <c r="AN19" s="557"/>
      <c r="AO19" s="557"/>
      <c r="AP19" s="557"/>
      <c r="AQ19" s="557"/>
      <c r="AR19" s="557"/>
      <c r="AS19" s="557"/>
      <c r="AT19" s="557"/>
      <c r="AU19" s="557"/>
      <c r="AV19" s="557"/>
    </row>
    <row r="20" spans="2:48" s="550" customFormat="1">
      <c r="B20" s="694">
        <v>0</v>
      </c>
      <c r="C20" s="590"/>
      <c r="D20" s="557"/>
      <c r="G20" s="568" t="s">
        <v>809</v>
      </c>
      <c r="H20" s="568"/>
      <c r="I20" s="557">
        <v>0</v>
      </c>
      <c r="J20" s="557"/>
      <c r="K20" s="557">
        <v>0</v>
      </c>
      <c r="L20" s="557">
        <v>0</v>
      </c>
      <c r="M20" s="557">
        <v>0</v>
      </c>
      <c r="N20" s="557">
        <v>0</v>
      </c>
      <c r="O20" s="557">
        <v>0</v>
      </c>
      <c r="P20" s="557">
        <v>0</v>
      </c>
      <c r="Q20" s="557">
        <v>0</v>
      </c>
      <c r="R20" s="557"/>
      <c r="S20" s="557">
        <v>0</v>
      </c>
      <c r="T20" s="557">
        <v>0</v>
      </c>
      <c r="U20" s="557">
        <v>0</v>
      </c>
      <c r="V20" s="557">
        <v>0</v>
      </c>
      <c r="W20" s="557"/>
      <c r="X20" s="557">
        <v>0</v>
      </c>
      <c r="Y20" s="557">
        <v>0</v>
      </c>
      <c r="Z20" s="557">
        <v>0</v>
      </c>
      <c r="AA20" s="557">
        <v>0</v>
      </c>
      <c r="AB20" s="557"/>
      <c r="AC20" s="557">
        <v>0</v>
      </c>
      <c r="AD20" s="557">
        <v>0</v>
      </c>
      <c r="AE20" s="557"/>
      <c r="AF20" s="557">
        <v>0</v>
      </c>
      <c r="AG20" s="557">
        <v>0</v>
      </c>
      <c r="AH20" s="557">
        <v>0</v>
      </c>
      <c r="AI20" s="557"/>
      <c r="AJ20" s="557"/>
      <c r="AK20" s="557"/>
      <c r="AL20" s="557"/>
      <c r="AM20" s="557"/>
      <c r="AN20" s="557"/>
      <c r="AO20" s="557"/>
      <c r="AP20" s="557"/>
      <c r="AQ20" s="557"/>
      <c r="AR20" s="557"/>
      <c r="AS20" s="557"/>
      <c r="AT20" s="557"/>
      <c r="AU20" s="557"/>
      <c r="AV20" s="557"/>
    </row>
    <row r="21" spans="2:48" s="550" customFormat="1">
      <c r="B21" s="694">
        <v>0</v>
      </c>
      <c r="C21" s="590"/>
      <c r="D21" s="557"/>
      <c r="G21" s="568" t="s">
        <v>233</v>
      </c>
      <c r="H21" s="568"/>
      <c r="I21" s="557">
        <v>368.73436605664239</v>
      </c>
      <c r="J21" s="557"/>
      <c r="K21" s="557">
        <v>0</v>
      </c>
      <c r="L21" s="557">
        <v>0</v>
      </c>
      <c r="M21" s="557">
        <v>368.73436605664239</v>
      </c>
      <c r="N21" s="557">
        <v>0</v>
      </c>
      <c r="O21" s="557">
        <v>0</v>
      </c>
      <c r="P21" s="557">
        <v>0</v>
      </c>
      <c r="Q21" s="557">
        <v>0</v>
      </c>
      <c r="R21" s="557"/>
      <c r="S21" s="557">
        <v>0</v>
      </c>
      <c r="T21" s="557">
        <v>0</v>
      </c>
      <c r="U21" s="557">
        <v>0</v>
      </c>
      <c r="V21" s="557">
        <v>0</v>
      </c>
      <c r="W21" s="557"/>
      <c r="X21" s="557">
        <v>0</v>
      </c>
      <c r="Y21" s="557">
        <v>0</v>
      </c>
      <c r="Z21" s="557">
        <v>0</v>
      </c>
      <c r="AA21" s="557">
        <v>0</v>
      </c>
      <c r="AB21" s="557"/>
      <c r="AC21" s="557">
        <v>0</v>
      </c>
      <c r="AD21" s="557">
        <v>0</v>
      </c>
      <c r="AE21" s="557"/>
      <c r="AF21" s="557">
        <v>0</v>
      </c>
      <c r="AG21" s="557">
        <v>0</v>
      </c>
      <c r="AH21" s="557">
        <v>0</v>
      </c>
      <c r="AI21" s="557"/>
      <c r="AJ21" s="557"/>
      <c r="AK21" s="557"/>
      <c r="AL21" s="557"/>
      <c r="AM21" s="557"/>
      <c r="AN21" s="557"/>
      <c r="AO21" s="557"/>
      <c r="AP21" s="557"/>
      <c r="AQ21" s="557"/>
      <c r="AR21" s="557"/>
      <c r="AS21" s="557"/>
      <c r="AT21" s="557"/>
      <c r="AU21" s="557"/>
      <c r="AV21" s="557"/>
    </row>
    <row r="22" spans="2:48" s="550" customFormat="1">
      <c r="B22" s="694">
        <v>0</v>
      </c>
      <c r="C22" s="590"/>
      <c r="D22" s="557"/>
      <c r="G22" s="568" t="s">
        <v>234</v>
      </c>
      <c r="H22" s="568"/>
      <c r="I22" s="557">
        <v>26.5657</v>
      </c>
      <c r="J22" s="557"/>
      <c r="K22" s="557">
        <v>0</v>
      </c>
      <c r="L22" s="557">
        <v>0</v>
      </c>
      <c r="M22" s="557">
        <v>26.5657</v>
      </c>
      <c r="N22" s="557">
        <v>0</v>
      </c>
      <c r="O22" s="557">
        <v>0</v>
      </c>
      <c r="P22" s="557">
        <v>0</v>
      </c>
      <c r="Q22" s="557">
        <v>0</v>
      </c>
      <c r="R22" s="557"/>
      <c r="S22" s="557">
        <v>0</v>
      </c>
      <c r="T22" s="557">
        <v>0</v>
      </c>
      <c r="U22" s="557">
        <v>0</v>
      </c>
      <c r="V22" s="557">
        <v>0</v>
      </c>
      <c r="W22" s="557"/>
      <c r="X22" s="557">
        <v>0</v>
      </c>
      <c r="Y22" s="557">
        <v>0</v>
      </c>
      <c r="Z22" s="557">
        <v>0</v>
      </c>
      <c r="AA22" s="557">
        <v>0</v>
      </c>
      <c r="AB22" s="557"/>
      <c r="AC22" s="557">
        <v>0</v>
      </c>
      <c r="AD22" s="557">
        <v>0</v>
      </c>
      <c r="AE22" s="557"/>
      <c r="AF22" s="557">
        <v>0</v>
      </c>
      <c r="AG22" s="557">
        <v>0</v>
      </c>
      <c r="AH22" s="557">
        <v>0</v>
      </c>
      <c r="AI22" s="557"/>
      <c r="AJ22" s="557"/>
      <c r="AK22" s="557"/>
      <c r="AL22" s="557"/>
      <c r="AM22" s="557"/>
      <c r="AN22" s="557"/>
      <c r="AO22" s="557"/>
      <c r="AP22" s="557"/>
      <c r="AQ22" s="557"/>
      <c r="AR22" s="557"/>
      <c r="AS22" s="557"/>
      <c r="AT22" s="557"/>
      <c r="AU22" s="557"/>
      <c r="AV22" s="557"/>
    </row>
    <row r="23" spans="2:48" s="550" customFormat="1">
      <c r="B23" s="694">
        <v>0</v>
      </c>
      <c r="C23" s="590"/>
      <c r="D23" s="557"/>
      <c r="G23" s="568" t="s">
        <v>235</v>
      </c>
      <c r="H23" s="568"/>
      <c r="I23" s="557">
        <v>27.462998370000001</v>
      </c>
      <c r="J23" s="557"/>
      <c r="K23" s="557">
        <v>7.6408983700000004</v>
      </c>
      <c r="L23" s="557">
        <v>0</v>
      </c>
      <c r="M23" s="557">
        <v>19.822099999999999</v>
      </c>
      <c r="N23" s="557">
        <v>0</v>
      </c>
      <c r="O23" s="557">
        <v>0</v>
      </c>
      <c r="P23" s="557">
        <v>0</v>
      </c>
      <c r="Q23" s="557">
        <v>0</v>
      </c>
      <c r="R23" s="557"/>
      <c r="S23" s="557">
        <v>0</v>
      </c>
      <c r="T23" s="557">
        <v>0</v>
      </c>
      <c r="U23" s="557">
        <v>0</v>
      </c>
      <c r="V23" s="557">
        <v>0</v>
      </c>
      <c r="W23" s="557"/>
      <c r="X23" s="557">
        <v>0</v>
      </c>
      <c r="Y23" s="557">
        <v>0</v>
      </c>
      <c r="Z23" s="557">
        <v>0</v>
      </c>
      <c r="AA23" s="557">
        <v>0</v>
      </c>
      <c r="AB23" s="557"/>
      <c r="AC23" s="557">
        <v>0</v>
      </c>
      <c r="AD23" s="557">
        <v>0</v>
      </c>
      <c r="AE23" s="557"/>
      <c r="AF23" s="557">
        <v>0</v>
      </c>
      <c r="AG23" s="557">
        <v>0</v>
      </c>
      <c r="AH23" s="557">
        <v>0</v>
      </c>
      <c r="AI23" s="557"/>
      <c r="AJ23" s="557"/>
      <c r="AK23" s="557"/>
      <c r="AL23" s="557"/>
      <c r="AM23" s="557"/>
      <c r="AN23" s="557"/>
      <c r="AO23" s="557"/>
      <c r="AP23" s="557"/>
      <c r="AQ23" s="557"/>
      <c r="AR23" s="557"/>
      <c r="AS23" s="557"/>
      <c r="AT23" s="557"/>
      <c r="AU23" s="557"/>
      <c r="AV23" s="557"/>
    </row>
    <row r="24" spans="2:48" s="550" customFormat="1" ht="15.75">
      <c r="B24" s="694">
        <v>0</v>
      </c>
      <c r="C24" s="590"/>
      <c r="D24" s="557"/>
      <c r="G24" s="583" t="s">
        <v>384</v>
      </c>
      <c r="H24" s="583"/>
      <c r="I24" s="584">
        <v>1404.923399815606</v>
      </c>
      <c r="J24" s="584"/>
      <c r="K24" s="584">
        <v>8.9047183700000012</v>
      </c>
      <c r="L24" s="584">
        <v>0</v>
      </c>
      <c r="M24" s="584">
        <v>940.39919915218502</v>
      </c>
      <c r="N24" s="584">
        <v>0</v>
      </c>
      <c r="O24" s="584">
        <v>0</v>
      </c>
      <c r="P24" s="584">
        <v>0</v>
      </c>
      <c r="Q24" s="584">
        <v>134.91466413139398</v>
      </c>
      <c r="R24" s="584"/>
      <c r="S24" s="584">
        <v>297.54281690202691</v>
      </c>
      <c r="T24" s="584">
        <v>0</v>
      </c>
      <c r="U24" s="584">
        <v>0</v>
      </c>
      <c r="V24" s="584">
        <v>23.162001259999997</v>
      </c>
      <c r="W24" s="584"/>
      <c r="X24" s="584">
        <v>0</v>
      </c>
      <c r="Y24" s="584">
        <v>0</v>
      </c>
      <c r="Z24" s="584">
        <v>0</v>
      </c>
      <c r="AA24" s="584">
        <v>0</v>
      </c>
      <c r="AB24" s="584"/>
      <c r="AC24" s="584">
        <v>0</v>
      </c>
      <c r="AD24" s="584">
        <v>0</v>
      </c>
      <c r="AE24" s="557"/>
      <c r="AF24" s="584">
        <v>0</v>
      </c>
      <c r="AG24" s="584">
        <v>0</v>
      </c>
      <c r="AH24" s="584">
        <v>0</v>
      </c>
      <c r="AI24" s="557"/>
      <c r="AJ24" s="557"/>
      <c r="AK24" s="557"/>
      <c r="AL24" s="557"/>
      <c r="AM24" s="557"/>
      <c r="AN24" s="557"/>
      <c r="AO24" s="557"/>
      <c r="AP24" s="557"/>
      <c r="AQ24" s="557"/>
      <c r="AR24" s="557"/>
      <c r="AS24" s="557"/>
      <c r="AT24" s="557"/>
      <c r="AU24" s="557"/>
      <c r="AV24" s="557"/>
    </row>
    <row r="25" spans="2:48" s="550" customFormat="1">
      <c r="B25" s="694">
        <v>0</v>
      </c>
      <c r="C25" s="590"/>
      <c r="D25" s="557"/>
      <c r="G25" s="568"/>
      <c r="H25" s="568"/>
      <c r="I25" s="557"/>
      <c r="J25" s="557"/>
      <c r="K25" s="557"/>
      <c r="L25" s="557"/>
      <c r="M25" s="557"/>
      <c r="N25" s="557"/>
      <c r="O25" s="557"/>
      <c r="P25" s="557"/>
      <c r="Q25" s="557"/>
      <c r="R25" s="557"/>
      <c r="S25" s="557"/>
      <c r="T25" s="557"/>
      <c r="U25" s="557"/>
      <c r="V25" s="557"/>
      <c r="W25" s="557"/>
      <c r="X25" s="557"/>
      <c r="Y25" s="557"/>
      <c r="Z25" s="557"/>
      <c r="AA25" s="557"/>
      <c r="AB25" s="557"/>
      <c r="AC25" s="557"/>
      <c r="AD25" s="557"/>
      <c r="AE25" s="557"/>
      <c r="AF25" s="557"/>
      <c r="AG25" s="557"/>
      <c r="AH25" s="557"/>
      <c r="AI25" s="557"/>
      <c r="AJ25" s="557"/>
      <c r="AK25" s="557"/>
      <c r="AL25" s="557"/>
      <c r="AM25" s="557"/>
      <c r="AN25" s="557"/>
      <c r="AO25" s="557"/>
      <c r="AP25" s="557"/>
      <c r="AQ25" s="557"/>
      <c r="AR25" s="557"/>
      <c r="AS25" s="557"/>
      <c r="AT25" s="557"/>
      <c r="AU25" s="557"/>
      <c r="AV25" s="557"/>
    </row>
    <row r="26" spans="2:48" s="550" customFormat="1" ht="15.75">
      <c r="B26" s="694">
        <v>0</v>
      </c>
      <c r="C26" s="590"/>
      <c r="D26" s="557">
        <v>245.41553990347688</v>
      </c>
      <c r="F26" s="583" t="s">
        <v>237</v>
      </c>
      <c r="G26" s="568"/>
      <c r="H26" s="568"/>
      <c r="I26" s="584">
        <v>245.41553990347688</v>
      </c>
      <c r="J26" s="584"/>
      <c r="K26" s="584">
        <v>15.6521990299252</v>
      </c>
      <c r="L26" s="584">
        <v>0</v>
      </c>
      <c r="M26" s="584">
        <v>0</v>
      </c>
      <c r="N26" s="584">
        <v>0</v>
      </c>
      <c r="O26" s="584">
        <v>0</v>
      </c>
      <c r="P26" s="584">
        <v>0</v>
      </c>
      <c r="Q26" s="584">
        <v>0</v>
      </c>
      <c r="R26" s="584"/>
      <c r="S26" s="584">
        <v>0</v>
      </c>
      <c r="T26" s="584">
        <v>0</v>
      </c>
      <c r="U26" s="584">
        <v>0</v>
      </c>
      <c r="V26" s="584">
        <v>0</v>
      </c>
      <c r="W26" s="584"/>
      <c r="X26" s="584">
        <v>0</v>
      </c>
      <c r="Y26" s="584">
        <v>0</v>
      </c>
      <c r="Z26" s="584">
        <v>0</v>
      </c>
      <c r="AA26" s="584">
        <v>0</v>
      </c>
      <c r="AB26" s="584"/>
      <c r="AC26" s="584">
        <v>229.7633408735517</v>
      </c>
      <c r="AD26" s="584">
        <v>0</v>
      </c>
      <c r="AE26" s="584"/>
      <c r="AF26" s="584">
        <v>0</v>
      </c>
      <c r="AG26" s="584">
        <v>0</v>
      </c>
      <c r="AH26" s="584">
        <v>0</v>
      </c>
      <c r="AI26" s="557"/>
      <c r="AJ26" s="557"/>
      <c r="AK26" s="557"/>
      <c r="AL26" s="557"/>
      <c r="AM26" s="557"/>
      <c r="AN26" s="557"/>
      <c r="AO26" s="557"/>
      <c r="AP26" s="557"/>
      <c r="AQ26" s="557"/>
      <c r="AR26" s="557"/>
      <c r="AS26" s="557"/>
      <c r="AT26" s="557"/>
      <c r="AU26" s="557"/>
      <c r="AV26" s="557"/>
    </row>
    <row r="27" spans="2:48" s="550" customFormat="1">
      <c r="B27" s="694">
        <v>0</v>
      </c>
      <c r="C27" s="590"/>
      <c r="D27" s="557"/>
      <c r="G27" s="568"/>
      <c r="H27" s="568"/>
      <c r="I27" s="557"/>
      <c r="J27" s="557"/>
      <c r="K27" s="557"/>
      <c r="L27" s="557"/>
      <c r="M27" s="557"/>
      <c r="N27" s="557"/>
      <c r="O27" s="557"/>
      <c r="P27" s="557"/>
      <c r="Q27" s="557"/>
      <c r="R27" s="557"/>
      <c r="S27" s="557"/>
      <c r="T27" s="557"/>
      <c r="U27" s="557"/>
      <c r="V27" s="557"/>
      <c r="W27" s="557"/>
      <c r="X27" s="557"/>
      <c r="Y27" s="557"/>
      <c r="Z27" s="557"/>
      <c r="AA27" s="557"/>
      <c r="AB27" s="557"/>
      <c r="AC27" s="557"/>
      <c r="AD27" s="557"/>
      <c r="AE27" s="557"/>
      <c r="AF27" s="557"/>
      <c r="AG27" s="557"/>
      <c r="AH27" s="557"/>
      <c r="AI27" s="557"/>
      <c r="AJ27" s="557"/>
      <c r="AK27" s="557"/>
      <c r="AL27" s="557"/>
      <c r="AM27" s="557"/>
      <c r="AN27" s="557"/>
      <c r="AO27" s="557"/>
      <c r="AP27" s="557"/>
      <c r="AQ27" s="557"/>
      <c r="AR27" s="557"/>
      <c r="AS27" s="557"/>
      <c r="AT27" s="557"/>
      <c r="AU27" s="557"/>
      <c r="AV27" s="557"/>
    </row>
    <row r="28" spans="2:48" s="550" customFormat="1" ht="15.75">
      <c r="B28" s="694">
        <v>0</v>
      </c>
      <c r="C28" s="590"/>
      <c r="D28" s="557"/>
      <c r="F28" s="583" t="s">
        <v>238</v>
      </c>
      <c r="G28" s="568"/>
      <c r="H28" s="568"/>
      <c r="I28" s="557"/>
      <c r="J28" s="557"/>
      <c r="K28" s="557"/>
      <c r="L28" s="557"/>
      <c r="M28" s="557"/>
      <c r="N28" s="557"/>
      <c r="O28" s="557"/>
      <c r="P28" s="557"/>
      <c r="Q28" s="557"/>
      <c r="R28" s="557"/>
      <c r="S28" s="557"/>
      <c r="T28" s="557"/>
      <c r="U28" s="557"/>
      <c r="V28" s="557"/>
      <c r="W28" s="557"/>
      <c r="X28" s="557"/>
      <c r="Y28" s="557"/>
      <c r="Z28" s="557"/>
      <c r="AA28" s="557"/>
      <c r="AB28" s="557"/>
      <c r="AC28" s="557"/>
      <c r="AD28" s="557"/>
      <c r="AE28" s="557"/>
      <c r="AF28" s="557"/>
      <c r="AG28" s="557"/>
      <c r="AH28" s="557"/>
      <c r="AI28" s="557"/>
      <c r="AJ28" s="557"/>
      <c r="AK28" s="557"/>
      <c r="AL28" s="557"/>
      <c r="AM28" s="557"/>
      <c r="AN28" s="557"/>
      <c r="AO28" s="557"/>
      <c r="AP28" s="557"/>
      <c r="AQ28" s="557"/>
      <c r="AR28" s="557"/>
      <c r="AS28" s="557"/>
      <c r="AT28" s="557"/>
      <c r="AU28" s="557"/>
      <c r="AV28" s="557"/>
    </row>
    <row r="29" spans="2:48" s="550" customFormat="1">
      <c r="B29" s="694">
        <v>0</v>
      </c>
      <c r="C29" s="590"/>
      <c r="D29" s="557">
        <v>229.7633408735517</v>
      </c>
      <c r="G29" s="568" t="s">
        <v>160</v>
      </c>
      <c r="H29" s="568"/>
      <c r="I29" s="557">
        <v>229.7633408735517</v>
      </c>
      <c r="J29" s="557"/>
      <c r="K29" s="557">
        <v>0</v>
      </c>
      <c r="L29" s="557">
        <v>0</v>
      </c>
      <c r="M29" s="557">
        <v>0</v>
      </c>
      <c r="N29" s="557">
        <v>0</v>
      </c>
      <c r="O29" s="557">
        <v>0</v>
      </c>
      <c r="P29" s="557">
        <v>0</v>
      </c>
      <c r="Q29" s="557">
        <v>0</v>
      </c>
      <c r="R29" s="557"/>
      <c r="S29" s="557">
        <v>0</v>
      </c>
      <c r="T29" s="557">
        <v>0</v>
      </c>
      <c r="U29" s="557">
        <v>0</v>
      </c>
      <c r="V29" s="557">
        <v>0</v>
      </c>
      <c r="W29" s="557"/>
      <c r="X29" s="557">
        <v>0</v>
      </c>
      <c r="Y29" s="557">
        <v>0</v>
      </c>
      <c r="Z29" s="557">
        <v>0</v>
      </c>
      <c r="AA29" s="557">
        <v>0</v>
      </c>
      <c r="AB29" s="557"/>
      <c r="AC29" s="557">
        <v>229.7633408735517</v>
      </c>
      <c r="AD29" s="557">
        <v>0</v>
      </c>
      <c r="AE29" s="557"/>
      <c r="AF29" s="557">
        <v>0</v>
      </c>
      <c r="AG29" s="557">
        <v>0</v>
      </c>
      <c r="AH29" s="557">
        <v>0</v>
      </c>
      <c r="AI29" s="557"/>
      <c r="AJ29" s="557"/>
      <c r="AK29" s="557"/>
      <c r="AL29" s="557"/>
      <c r="AM29" s="557"/>
      <c r="AN29" s="557"/>
      <c r="AO29" s="557"/>
      <c r="AP29" s="557"/>
      <c r="AQ29" s="557"/>
      <c r="AR29" s="557"/>
      <c r="AS29" s="557"/>
      <c r="AT29" s="557"/>
      <c r="AU29" s="557"/>
      <c r="AV29" s="557"/>
    </row>
    <row r="30" spans="2:48" s="550" customFormat="1">
      <c r="B30" s="694">
        <v>0</v>
      </c>
      <c r="C30" s="590"/>
      <c r="D30" s="557">
        <v>15.6521990299252</v>
      </c>
      <c r="G30" s="568" t="s">
        <v>408</v>
      </c>
      <c r="H30" s="568"/>
      <c r="I30" s="557">
        <v>15.6521990299252</v>
      </c>
      <c r="J30" s="557"/>
      <c r="K30" s="557">
        <v>15.6521990299252</v>
      </c>
      <c r="L30" s="557">
        <v>0</v>
      </c>
      <c r="M30" s="557">
        <v>0</v>
      </c>
      <c r="N30" s="557">
        <v>0</v>
      </c>
      <c r="O30" s="557">
        <v>0</v>
      </c>
      <c r="P30" s="557">
        <v>0</v>
      </c>
      <c r="Q30" s="557">
        <v>0</v>
      </c>
      <c r="R30" s="557"/>
      <c r="S30" s="557">
        <v>0</v>
      </c>
      <c r="T30" s="557">
        <v>0</v>
      </c>
      <c r="U30" s="557">
        <v>0</v>
      </c>
      <c r="V30" s="557">
        <v>0</v>
      </c>
      <c r="W30" s="557"/>
      <c r="X30" s="557">
        <v>0</v>
      </c>
      <c r="Y30" s="557">
        <v>0</v>
      </c>
      <c r="Z30" s="557">
        <v>0</v>
      </c>
      <c r="AA30" s="557">
        <v>0</v>
      </c>
      <c r="AB30" s="557"/>
      <c r="AC30" s="557">
        <v>0</v>
      </c>
      <c r="AD30" s="557">
        <v>0</v>
      </c>
      <c r="AE30" s="557"/>
      <c r="AF30" s="557">
        <v>0</v>
      </c>
      <c r="AG30" s="557">
        <v>0</v>
      </c>
      <c r="AH30" s="557">
        <v>0</v>
      </c>
      <c r="AI30" s="557"/>
      <c r="AJ30" s="557"/>
      <c r="AK30" s="557"/>
      <c r="AL30" s="557"/>
      <c r="AM30" s="557"/>
      <c r="AN30" s="557"/>
      <c r="AO30" s="557"/>
      <c r="AP30" s="557"/>
      <c r="AQ30" s="557"/>
      <c r="AR30" s="557"/>
      <c r="AS30" s="557"/>
      <c r="AT30" s="557"/>
      <c r="AU30" s="557"/>
      <c r="AV30" s="557"/>
    </row>
    <row r="31" spans="2:48" s="550" customFormat="1">
      <c r="B31" s="694">
        <v>0</v>
      </c>
      <c r="C31" s="590"/>
      <c r="D31" s="557">
        <v>0</v>
      </c>
      <c r="G31" s="568" t="s">
        <v>164</v>
      </c>
      <c r="H31" s="568"/>
      <c r="I31" s="557">
        <v>0</v>
      </c>
      <c r="J31" s="557"/>
      <c r="K31" s="557">
        <v>0</v>
      </c>
      <c r="L31" s="557">
        <v>0</v>
      </c>
      <c r="M31" s="557">
        <v>0</v>
      </c>
      <c r="N31" s="557">
        <v>0</v>
      </c>
      <c r="O31" s="557">
        <v>0</v>
      </c>
      <c r="P31" s="557">
        <v>0</v>
      </c>
      <c r="Q31" s="557">
        <v>0</v>
      </c>
      <c r="R31" s="557"/>
      <c r="S31" s="557">
        <v>0</v>
      </c>
      <c r="T31" s="557">
        <v>0</v>
      </c>
      <c r="U31" s="557">
        <v>0</v>
      </c>
      <c r="V31" s="557">
        <v>0</v>
      </c>
      <c r="W31" s="557"/>
      <c r="X31" s="557">
        <v>0</v>
      </c>
      <c r="Y31" s="557">
        <v>0</v>
      </c>
      <c r="Z31" s="557">
        <v>0</v>
      </c>
      <c r="AA31" s="557">
        <v>0</v>
      </c>
      <c r="AB31" s="557"/>
      <c r="AC31" s="557">
        <v>0</v>
      </c>
      <c r="AD31" s="557">
        <v>0</v>
      </c>
      <c r="AE31" s="557"/>
      <c r="AF31" s="557">
        <v>0</v>
      </c>
      <c r="AG31" s="557">
        <v>0</v>
      </c>
      <c r="AH31" s="557">
        <v>0</v>
      </c>
      <c r="AI31" s="557"/>
      <c r="AJ31" s="557"/>
      <c r="AK31" s="557"/>
      <c r="AL31" s="557"/>
      <c r="AM31" s="557"/>
      <c r="AN31" s="557"/>
      <c r="AO31" s="557"/>
      <c r="AP31" s="557"/>
      <c r="AQ31" s="557"/>
      <c r="AR31" s="557"/>
      <c r="AS31" s="557"/>
      <c r="AT31" s="557"/>
      <c r="AU31" s="557"/>
      <c r="AV31" s="557"/>
    </row>
    <row r="32" spans="2:48" s="550" customFormat="1">
      <c r="B32" s="694">
        <v>0</v>
      </c>
      <c r="C32" s="590"/>
      <c r="D32" s="590"/>
      <c r="G32" s="568" t="s">
        <v>240</v>
      </c>
      <c r="H32" s="568"/>
      <c r="I32" s="557">
        <v>0</v>
      </c>
      <c r="J32" s="557"/>
      <c r="K32" s="557">
        <v>0</v>
      </c>
      <c r="L32" s="557">
        <v>0</v>
      </c>
      <c r="M32" s="557">
        <v>0</v>
      </c>
      <c r="N32" s="557">
        <v>0</v>
      </c>
      <c r="O32" s="557">
        <v>0</v>
      </c>
      <c r="P32" s="557">
        <v>0</v>
      </c>
      <c r="Q32" s="557">
        <v>0</v>
      </c>
      <c r="R32" s="557"/>
      <c r="S32" s="557">
        <v>0</v>
      </c>
      <c r="T32" s="557">
        <v>0</v>
      </c>
      <c r="U32" s="557">
        <v>0</v>
      </c>
      <c r="V32" s="557">
        <v>0</v>
      </c>
      <c r="W32" s="557"/>
      <c r="X32" s="557">
        <v>0</v>
      </c>
      <c r="Y32" s="557">
        <v>0</v>
      </c>
      <c r="Z32" s="557">
        <v>0</v>
      </c>
      <c r="AA32" s="557">
        <v>0</v>
      </c>
      <c r="AB32" s="557"/>
      <c r="AC32" s="557">
        <v>0</v>
      </c>
      <c r="AD32" s="557">
        <v>0</v>
      </c>
      <c r="AE32" s="557"/>
      <c r="AF32" s="557">
        <v>0</v>
      </c>
      <c r="AG32" s="557">
        <v>0</v>
      </c>
      <c r="AH32" s="557">
        <v>0</v>
      </c>
      <c r="AI32" s="557"/>
      <c r="AJ32" s="557"/>
      <c r="AK32" s="557"/>
      <c r="AL32" s="557"/>
      <c r="AM32" s="557"/>
      <c r="AN32" s="557"/>
      <c r="AO32" s="557"/>
      <c r="AP32" s="557"/>
      <c r="AQ32" s="557"/>
      <c r="AR32" s="557"/>
      <c r="AS32" s="557"/>
      <c r="AT32" s="557"/>
      <c r="AU32" s="557"/>
      <c r="AV32" s="557"/>
    </row>
    <row r="33" spans="2:48" s="550" customFormat="1">
      <c r="B33" s="694">
        <v>0</v>
      </c>
      <c r="C33" s="590"/>
      <c r="D33" s="806"/>
      <c r="G33" s="568" t="s">
        <v>241</v>
      </c>
      <c r="H33" s="568"/>
      <c r="I33" s="557">
        <v>0</v>
      </c>
      <c r="J33" s="557"/>
      <c r="K33" s="557">
        <v>0</v>
      </c>
      <c r="L33" s="557">
        <v>0</v>
      </c>
      <c r="M33" s="557">
        <v>0</v>
      </c>
      <c r="N33" s="557">
        <v>0</v>
      </c>
      <c r="O33" s="557">
        <v>0</v>
      </c>
      <c r="P33" s="557">
        <v>0</v>
      </c>
      <c r="Q33" s="557">
        <v>0</v>
      </c>
      <c r="R33" s="557"/>
      <c r="S33" s="557">
        <v>0</v>
      </c>
      <c r="T33" s="557">
        <v>0</v>
      </c>
      <c r="U33" s="557">
        <v>0</v>
      </c>
      <c r="V33" s="557">
        <v>0</v>
      </c>
      <c r="W33" s="557"/>
      <c r="X33" s="557">
        <v>0</v>
      </c>
      <c r="Y33" s="557">
        <v>0</v>
      </c>
      <c r="Z33" s="557">
        <v>0</v>
      </c>
      <c r="AA33" s="557">
        <v>0</v>
      </c>
      <c r="AB33" s="557"/>
      <c r="AC33" s="557">
        <v>0</v>
      </c>
      <c r="AD33" s="557">
        <v>0</v>
      </c>
      <c r="AE33" s="557"/>
      <c r="AF33" s="557">
        <v>0</v>
      </c>
      <c r="AG33" s="557">
        <v>0</v>
      </c>
      <c r="AH33" s="557">
        <v>0</v>
      </c>
      <c r="AI33" s="557"/>
      <c r="AJ33" s="557"/>
      <c r="AK33" s="557"/>
      <c r="AL33" s="557"/>
      <c r="AM33" s="557"/>
      <c r="AN33" s="557"/>
      <c r="AO33" s="557"/>
      <c r="AP33" s="557"/>
      <c r="AQ33" s="557"/>
      <c r="AR33" s="557"/>
      <c r="AS33" s="557"/>
      <c r="AT33" s="557"/>
      <c r="AU33" s="557"/>
      <c r="AV33" s="557"/>
    </row>
    <row r="34" spans="2:48" s="550" customFormat="1" ht="15.75">
      <c r="B34" s="694">
        <v>0</v>
      </c>
      <c r="C34" s="590"/>
      <c r="D34" s="557"/>
      <c r="F34" s="583"/>
      <c r="G34" s="568" t="s">
        <v>242</v>
      </c>
      <c r="H34" s="568"/>
      <c r="I34" s="557">
        <v>0.13966092189485776</v>
      </c>
      <c r="J34" s="557"/>
      <c r="K34" s="557">
        <v>0</v>
      </c>
      <c r="L34" s="557">
        <v>0</v>
      </c>
      <c r="M34" s="557">
        <v>0</v>
      </c>
      <c r="N34" s="557">
        <v>0</v>
      </c>
      <c r="O34" s="557">
        <v>0</v>
      </c>
      <c r="P34" s="557">
        <v>0</v>
      </c>
      <c r="Q34" s="557">
        <v>0</v>
      </c>
      <c r="R34" s="557"/>
      <c r="S34" s="557">
        <v>0</v>
      </c>
      <c r="T34" s="557">
        <v>0</v>
      </c>
      <c r="U34" s="557">
        <v>0</v>
      </c>
      <c r="V34" s="557">
        <v>0</v>
      </c>
      <c r="W34" s="557"/>
      <c r="X34" s="557">
        <v>0</v>
      </c>
      <c r="Y34" s="557">
        <v>0</v>
      </c>
      <c r="Z34" s="557">
        <v>0</v>
      </c>
      <c r="AA34" s="557">
        <v>0</v>
      </c>
      <c r="AB34" s="557"/>
      <c r="AC34" s="557">
        <v>0</v>
      </c>
      <c r="AD34" s="557">
        <v>0.1289997883875873</v>
      </c>
      <c r="AE34" s="557"/>
      <c r="AF34" s="557">
        <v>0</v>
      </c>
      <c r="AG34" s="557">
        <v>9.7477274735372054E-3</v>
      </c>
      <c r="AH34" s="557">
        <v>9.13406033733263E-4</v>
      </c>
      <c r="AI34" s="557"/>
      <c r="AJ34" s="557"/>
      <c r="AK34" s="557"/>
      <c r="AL34" s="557"/>
      <c r="AM34" s="557"/>
      <c r="AN34" s="557"/>
      <c r="AO34" s="557"/>
      <c r="AP34" s="557"/>
      <c r="AQ34" s="557"/>
      <c r="AR34" s="557"/>
      <c r="AS34" s="557"/>
      <c r="AT34" s="557"/>
      <c r="AU34" s="557"/>
      <c r="AV34" s="557"/>
    </row>
    <row r="35" spans="2:48" s="550" customFormat="1">
      <c r="B35" s="694">
        <v>0</v>
      </c>
      <c r="C35" s="590"/>
      <c r="D35" s="557"/>
      <c r="G35" s="568" t="s">
        <v>243</v>
      </c>
      <c r="H35" s="568"/>
      <c r="I35" s="557">
        <v>11.2</v>
      </c>
      <c r="J35" s="557"/>
      <c r="K35" s="557">
        <v>0</v>
      </c>
      <c r="L35" s="557">
        <v>0</v>
      </c>
      <c r="M35" s="557">
        <v>4.4000000000000004</v>
      </c>
      <c r="N35" s="557">
        <v>0</v>
      </c>
      <c r="O35" s="557">
        <v>0</v>
      </c>
      <c r="P35" s="557">
        <v>0</v>
      </c>
      <c r="Q35" s="557">
        <v>2.8</v>
      </c>
      <c r="R35" s="557"/>
      <c r="S35" s="557">
        <v>0.5</v>
      </c>
      <c r="T35" s="557">
        <v>0</v>
      </c>
      <c r="U35" s="557">
        <v>-0.4</v>
      </c>
      <c r="V35" s="557">
        <v>0</v>
      </c>
      <c r="W35" s="557"/>
      <c r="X35" s="557">
        <v>3.9</v>
      </c>
      <c r="Y35" s="557">
        <v>0</v>
      </c>
      <c r="Z35" s="557">
        <v>0</v>
      </c>
      <c r="AA35" s="557">
        <v>0</v>
      </c>
      <c r="AB35" s="557"/>
      <c r="AC35" s="557">
        <v>0</v>
      </c>
      <c r="AD35" s="557">
        <v>0</v>
      </c>
      <c r="AE35" s="557"/>
      <c r="AF35" s="557">
        <v>0</v>
      </c>
      <c r="AG35" s="557">
        <v>0</v>
      </c>
      <c r="AH35" s="557">
        <v>0</v>
      </c>
      <c r="AI35" s="557"/>
      <c r="AJ35" s="557"/>
      <c r="AK35" s="557"/>
      <c r="AL35" s="557"/>
      <c r="AM35" s="557"/>
      <c r="AN35" s="557"/>
      <c r="AO35" s="557"/>
      <c r="AP35" s="557"/>
      <c r="AQ35" s="557"/>
      <c r="AR35" s="557"/>
      <c r="AS35" s="557"/>
      <c r="AT35" s="557"/>
      <c r="AU35" s="557"/>
      <c r="AV35" s="557"/>
    </row>
    <row r="36" spans="2:48" s="550" customFormat="1">
      <c r="B36" s="694">
        <v>0</v>
      </c>
      <c r="C36" s="590"/>
      <c r="D36" s="557"/>
      <c r="G36" s="568" t="s">
        <v>810</v>
      </c>
      <c r="H36" s="568"/>
      <c r="I36" s="557">
        <v>0</v>
      </c>
      <c r="J36" s="557"/>
      <c r="K36" s="557">
        <v>0</v>
      </c>
      <c r="L36" s="557">
        <v>0</v>
      </c>
      <c r="M36" s="557">
        <v>0</v>
      </c>
      <c r="N36" s="557">
        <v>0</v>
      </c>
      <c r="O36" s="557">
        <v>0</v>
      </c>
      <c r="P36" s="557">
        <v>0</v>
      </c>
      <c r="Q36" s="557">
        <v>0</v>
      </c>
      <c r="R36" s="557"/>
      <c r="S36" s="557">
        <v>0</v>
      </c>
      <c r="T36" s="557">
        <v>0</v>
      </c>
      <c r="U36" s="557">
        <v>0</v>
      </c>
      <c r="V36" s="557">
        <v>0</v>
      </c>
      <c r="W36" s="557"/>
      <c r="X36" s="557">
        <v>0</v>
      </c>
      <c r="Y36" s="557">
        <v>0</v>
      </c>
      <c r="Z36" s="557">
        <v>0</v>
      </c>
      <c r="AA36" s="557">
        <v>0</v>
      </c>
      <c r="AB36" s="557"/>
      <c r="AC36" s="557">
        <v>0</v>
      </c>
      <c r="AD36" s="557">
        <v>0</v>
      </c>
      <c r="AE36" s="557"/>
      <c r="AF36" s="557">
        <v>0</v>
      </c>
      <c r="AG36" s="557">
        <v>0</v>
      </c>
      <c r="AH36" s="557"/>
      <c r="AI36" s="557"/>
      <c r="AJ36" s="557"/>
      <c r="AK36" s="557"/>
      <c r="AL36" s="557"/>
      <c r="AM36" s="557"/>
      <c r="AN36" s="557"/>
      <c r="AO36" s="557"/>
      <c r="AP36" s="557"/>
      <c r="AQ36" s="557"/>
      <c r="AR36" s="557"/>
      <c r="AS36" s="557"/>
      <c r="AT36" s="557"/>
      <c r="AU36" s="557"/>
      <c r="AV36" s="557"/>
    </row>
    <row r="37" spans="2:48" s="550" customFormat="1" ht="15.75">
      <c r="B37" s="694">
        <v>0</v>
      </c>
      <c r="C37" s="590"/>
      <c r="D37" s="557"/>
      <c r="G37" s="583" t="s">
        <v>245</v>
      </c>
      <c r="H37" s="583"/>
      <c r="I37" s="584">
        <v>256.75520082537173</v>
      </c>
      <c r="J37" s="584"/>
      <c r="K37" s="584">
        <v>15.6521990299252</v>
      </c>
      <c r="L37" s="584">
        <v>0</v>
      </c>
      <c r="M37" s="584">
        <v>4.4000000000000004</v>
      </c>
      <c r="N37" s="584">
        <v>0</v>
      </c>
      <c r="O37" s="584">
        <v>0</v>
      </c>
      <c r="P37" s="584">
        <v>0</v>
      </c>
      <c r="Q37" s="584">
        <v>2.8</v>
      </c>
      <c r="R37" s="584"/>
      <c r="S37" s="584">
        <v>0.5</v>
      </c>
      <c r="T37" s="584">
        <v>0</v>
      </c>
      <c r="U37" s="584">
        <v>-0.4</v>
      </c>
      <c r="V37" s="584">
        <v>0</v>
      </c>
      <c r="W37" s="584"/>
      <c r="X37" s="584">
        <v>3.9</v>
      </c>
      <c r="Y37" s="584">
        <v>0</v>
      </c>
      <c r="Z37" s="584">
        <v>0</v>
      </c>
      <c r="AA37" s="584">
        <v>0</v>
      </c>
      <c r="AB37" s="584"/>
      <c r="AC37" s="584">
        <v>229.7633408735517</v>
      </c>
      <c r="AD37" s="584">
        <v>0.1289997883875873</v>
      </c>
      <c r="AE37" s="584"/>
      <c r="AF37" s="584">
        <v>0</v>
      </c>
      <c r="AG37" s="584">
        <v>9.7477274735372054E-3</v>
      </c>
      <c r="AH37" s="584">
        <v>9.13406033733263E-4</v>
      </c>
      <c r="AI37" s="557"/>
      <c r="AJ37" s="557"/>
      <c r="AK37" s="557"/>
      <c r="AL37" s="557"/>
      <c r="AM37" s="557"/>
      <c r="AN37" s="557"/>
      <c r="AO37" s="557"/>
      <c r="AP37" s="557"/>
      <c r="AQ37" s="557"/>
      <c r="AR37" s="557"/>
      <c r="AS37" s="557"/>
      <c r="AT37" s="557"/>
      <c r="AU37" s="557"/>
      <c r="AV37" s="557"/>
    </row>
    <row r="38" spans="2:48" s="550" customFormat="1" ht="15.75">
      <c r="B38" s="694">
        <v>0</v>
      </c>
      <c r="C38" s="590"/>
      <c r="D38" s="557"/>
      <c r="G38" s="583"/>
      <c r="H38" s="583"/>
      <c r="I38" s="557"/>
      <c r="J38" s="557"/>
      <c r="K38" s="557"/>
      <c r="L38" s="557"/>
      <c r="M38" s="557"/>
      <c r="N38" s="557"/>
      <c r="O38" s="557"/>
      <c r="P38" s="557"/>
      <c r="Q38" s="557"/>
      <c r="R38" s="557"/>
      <c r="S38" s="557"/>
      <c r="T38" s="557"/>
      <c r="U38" s="557"/>
      <c r="V38" s="557"/>
      <c r="W38" s="557"/>
      <c r="X38" s="557"/>
      <c r="Y38" s="557"/>
      <c r="Z38" s="557"/>
      <c r="AA38" s="557"/>
      <c r="AB38" s="557"/>
      <c r="AC38" s="557"/>
      <c r="AD38" s="557"/>
      <c r="AE38" s="557"/>
      <c r="AF38" s="557"/>
      <c r="AG38" s="557"/>
      <c r="AH38" s="557"/>
      <c r="AI38" s="557"/>
      <c r="AJ38" s="557"/>
      <c r="AK38" s="557"/>
      <c r="AL38" s="557"/>
      <c r="AM38" s="557"/>
      <c r="AN38" s="557"/>
      <c r="AO38" s="557"/>
      <c r="AP38" s="557"/>
      <c r="AQ38" s="557"/>
      <c r="AR38" s="557"/>
      <c r="AS38" s="557"/>
      <c r="AT38" s="557"/>
      <c r="AU38" s="557"/>
      <c r="AV38" s="557"/>
    </row>
    <row r="39" spans="2:48" s="550" customFormat="1" ht="15.75">
      <c r="B39" s="694">
        <v>0</v>
      </c>
      <c r="C39" s="590"/>
      <c r="D39" s="557"/>
      <c r="F39" s="583" t="s">
        <v>246</v>
      </c>
      <c r="G39" s="568"/>
      <c r="H39" s="568"/>
      <c r="I39" s="584">
        <v>0</v>
      </c>
      <c r="J39" s="584"/>
      <c r="K39" s="584">
        <v>0</v>
      </c>
      <c r="L39" s="584">
        <v>0</v>
      </c>
      <c r="M39" s="584">
        <v>0</v>
      </c>
      <c r="N39" s="584">
        <v>0</v>
      </c>
      <c r="O39" s="584">
        <v>0</v>
      </c>
      <c r="P39" s="584">
        <v>0</v>
      </c>
      <c r="Q39" s="584">
        <v>0</v>
      </c>
      <c r="R39" s="584"/>
      <c r="S39" s="584">
        <v>0</v>
      </c>
      <c r="T39" s="584">
        <v>0</v>
      </c>
      <c r="U39" s="584">
        <v>0</v>
      </c>
      <c r="V39" s="584">
        <v>0</v>
      </c>
      <c r="W39" s="584"/>
      <c r="X39" s="584">
        <v>0</v>
      </c>
      <c r="Y39" s="584">
        <v>0</v>
      </c>
      <c r="Z39" s="584">
        <v>0</v>
      </c>
      <c r="AA39" s="584">
        <v>0</v>
      </c>
      <c r="AB39" s="584"/>
      <c r="AC39" s="584">
        <v>0</v>
      </c>
      <c r="AD39" s="584">
        <v>0</v>
      </c>
      <c r="AE39" s="557"/>
      <c r="AF39" s="557"/>
      <c r="AG39" s="557"/>
      <c r="AH39" s="557"/>
      <c r="AI39" s="557"/>
      <c r="AJ39" s="557"/>
      <c r="AK39" s="557"/>
      <c r="AL39" s="557"/>
      <c r="AM39" s="557"/>
      <c r="AN39" s="557"/>
      <c r="AO39" s="557"/>
      <c r="AP39" s="557"/>
      <c r="AQ39" s="557"/>
      <c r="AR39" s="557"/>
      <c r="AS39" s="557"/>
      <c r="AT39" s="557"/>
      <c r="AU39" s="557"/>
      <c r="AV39" s="557"/>
    </row>
    <row r="40" spans="2:48" s="550" customFormat="1">
      <c r="B40" s="694">
        <v>0</v>
      </c>
      <c r="C40" s="590"/>
      <c r="D40" s="557"/>
      <c r="G40" s="568"/>
      <c r="H40" s="568"/>
      <c r="I40" s="557"/>
      <c r="J40" s="557"/>
      <c r="K40" s="557"/>
      <c r="L40" s="557"/>
      <c r="M40" s="557"/>
      <c r="N40" s="557"/>
      <c r="O40" s="557"/>
      <c r="P40" s="557"/>
      <c r="Q40" s="557"/>
      <c r="R40" s="557"/>
      <c r="S40" s="557"/>
      <c r="T40" s="557"/>
      <c r="U40" s="557"/>
      <c r="V40" s="557"/>
      <c r="W40" s="557"/>
      <c r="X40" s="557"/>
      <c r="Y40" s="557"/>
      <c r="Z40" s="557"/>
      <c r="AA40" s="557"/>
      <c r="AB40" s="557"/>
      <c r="AC40" s="557"/>
      <c r="AD40" s="557"/>
      <c r="AE40" s="557"/>
      <c r="AF40" s="557"/>
      <c r="AG40" s="557"/>
      <c r="AH40" s="557"/>
      <c r="AI40" s="557"/>
      <c r="AJ40" s="557"/>
      <c r="AK40" s="557"/>
      <c r="AL40" s="557"/>
      <c r="AM40" s="557"/>
      <c r="AN40" s="557"/>
      <c r="AO40" s="557"/>
      <c r="AP40" s="557"/>
      <c r="AQ40" s="557"/>
      <c r="AR40" s="557"/>
      <c r="AS40" s="557"/>
      <c r="AT40" s="557"/>
      <c r="AU40" s="557"/>
      <c r="AV40" s="557"/>
    </row>
    <row r="41" spans="2:48" s="550" customFormat="1" ht="15.75">
      <c r="B41" s="694">
        <v>0</v>
      </c>
      <c r="C41" s="590"/>
      <c r="D41" s="557"/>
      <c r="E41" s="583" t="s">
        <v>247</v>
      </c>
      <c r="G41" s="568"/>
      <c r="H41" s="568"/>
      <c r="I41" s="584">
        <v>1907.0941405444546</v>
      </c>
      <c r="J41" s="584"/>
      <c r="K41" s="584">
        <v>40.209116429850397</v>
      </c>
      <c r="L41" s="584">
        <v>0</v>
      </c>
      <c r="M41" s="584">
        <v>944.799199152185</v>
      </c>
      <c r="N41" s="584">
        <v>0</v>
      </c>
      <c r="O41" s="584">
        <v>0</v>
      </c>
      <c r="P41" s="584">
        <v>0</v>
      </c>
      <c r="Q41" s="584">
        <v>137.71466413139399</v>
      </c>
      <c r="R41" s="584"/>
      <c r="S41" s="584">
        <v>298.04281690202691</v>
      </c>
      <c r="T41" s="584">
        <v>0</v>
      </c>
      <c r="U41" s="584">
        <v>-0.4</v>
      </c>
      <c r="V41" s="584">
        <v>23.162001259999997</v>
      </c>
      <c r="W41" s="584"/>
      <c r="X41" s="584">
        <v>3.9</v>
      </c>
      <c r="Y41" s="584">
        <v>0</v>
      </c>
      <c r="Z41" s="584">
        <v>0</v>
      </c>
      <c r="AA41" s="584">
        <v>0</v>
      </c>
      <c r="AB41" s="584"/>
      <c r="AC41" s="584">
        <v>459.5266817471034</v>
      </c>
      <c r="AD41" s="584">
        <v>0.1289997883875873</v>
      </c>
      <c r="AE41" s="557"/>
      <c r="AF41" s="584">
        <v>0</v>
      </c>
      <c r="AG41" s="584">
        <v>9.7477274735372054E-3</v>
      </c>
      <c r="AH41" s="584">
        <v>9.13406033733263E-4</v>
      </c>
      <c r="AI41" s="557"/>
      <c r="AJ41" s="557"/>
      <c r="AK41" s="557"/>
      <c r="AL41" s="557"/>
      <c r="AM41" s="557"/>
      <c r="AN41" s="557"/>
      <c r="AO41" s="557"/>
      <c r="AP41" s="557"/>
      <c r="AQ41" s="557"/>
      <c r="AR41" s="557"/>
      <c r="AS41" s="557"/>
      <c r="AT41" s="557"/>
      <c r="AU41" s="557"/>
      <c r="AV41" s="557"/>
    </row>
    <row r="42" spans="2:48" s="550" customFormat="1" ht="15.75">
      <c r="B42" s="694">
        <v>0</v>
      </c>
      <c r="C42" s="590"/>
      <c r="D42" s="557"/>
      <c r="G42" s="583"/>
      <c r="H42" s="583"/>
      <c r="I42" s="557"/>
      <c r="J42" s="557"/>
      <c r="K42" s="557"/>
      <c r="L42" s="557"/>
      <c r="M42" s="557"/>
      <c r="N42" s="557"/>
      <c r="O42" s="557"/>
      <c r="P42" s="557"/>
      <c r="Q42" s="557"/>
      <c r="R42" s="557"/>
      <c r="S42" s="557"/>
      <c r="T42" s="557"/>
      <c r="U42" s="557"/>
      <c r="V42" s="557"/>
      <c r="W42" s="557"/>
      <c r="X42" s="557"/>
      <c r="Y42" s="557"/>
      <c r="Z42" s="557"/>
      <c r="AA42" s="557"/>
      <c r="AB42" s="557"/>
      <c r="AC42" s="557"/>
      <c r="AD42" s="557"/>
      <c r="AE42" s="557"/>
      <c r="AF42" s="557"/>
      <c r="AG42" s="557"/>
      <c r="AH42" s="557"/>
      <c r="AI42" s="557"/>
      <c r="AJ42" s="557"/>
      <c r="AK42" s="557"/>
      <c r="AL42" s="557"/>
      <c r="AM42" s="557"/>
      <c r="AN42" s="557"/>
      <c r="AO42" s="557"/>
      <c r="AP42" s="557"/>
      <c r="AQ42" s="557"/>
      <c r="AR42" s="557"/>
      <c r="AS42" s="557"/>
      <c r="AT42" s="557"/>
      <c r="AU42" s="557"/>
      <c r="AV42" s="557"/>
    </row>
    <row r="43" spans="2:48" s="550" customFormat="1" ht="15.75">
      <c r="B43" s="694">
        <v>0</v>
      </c>
      <c r="C43" s="590"/>
      <c r="D43" s="557"/>
      <c r="E43" s="583" t="s">
        <v>248</v>
      </c>
      <c r="G43" s="568"/>
      <c r="H43" s="568"/>
      <c r="I43" s="557"/>
      <c r="J43" s="557"/>
      <c r="K43" s="557"/>
      <c r="L43" s="557"/>
      <c r="M43" s="557"/>
      <c r="N43" s="557"/>
      <c r="O43" s="557"/>
      <c r="P43" s="557"/>
      <c r="Q43" s="557"/>
      <c r="R43" s="557"/>
      <c r="S43" s="557"/>
      <c r="T43" s="557"/>
      <c r="U43" s="557"/>
      <c r="V43" s="557"/>
      <c r="W43" s="557"/>
      <c r="X43" s="557"/>
      <c r="Y43" s="557"/>
      <c r="Z43" s="557"/>
      <c r="AA43" s="557"/>
      <c r="AB43" s="557"/>
      <c r="AC43" s="557"/>
      <c r="AD43" s="557"/>
      <c r="AE43" s="557"/>
      <c r="AF43" s="557"/>
      <c r="AG43" s="557"/>
      <c r="AH43" s="557"/>
      <c r="AI43" s="557"/>
      <c r="AJ43" s="557"/>
      <c r="AK43" s="557"/>
      <c r="AL43" s="557"/>
      <c r="AM43" s="557"/>
      <c r="AN43" s="557"/>
      <c r="AO43" s="557"/>
      <c r="AP43" s="557"/>
      <c r="AQ43" s="557"/>
      <c r="AR43" s="557"/>
      <c r="AS43" s="557"/>
      <c r="AT43" s="557"/>
      <c r="AU43" s="557"/>
      <c r="AV43" s="557"/>
    </row>
    <row r="44" spans="2:48" s="550" customFormat="1" ht="15.75">
      <c r="B44" s="694">
        <v>0</v>
      </c>
      <c r="C44" s="590"/>
      <c r="D44" s="557"/>
      <c r="F44" s="583" t="s">
        <v>249</v>
      </c>
      <c r="G44" s="568"/>
      <c r="H44" s="568"/>
      <c r="I44" s="557"/>
      <c r="J44" s="557"/>
      <c r="K44" s="557"/>
      <c r="L44" s="557"/>
      <c r="M44" s="557"/>
      <c r="N44" s="557"/>
      <c r="O44" s="557"/>
      <c r="P44" s="557"/>
      <c r="Q44" s="557"/>
      <c r="R44" s="557"/>
      <c r="S44" s="557"/>
      <c r="T44" s="557"/>
      <c r="U44" s="557"/>
      <c r="V44" s="557"/>
      <c r="W44" s="557"/>
      <c r="X44" s="557"/>
      <c r="Y44" s="557"/>
      <c r="Z44" s="557"/>
      <c r="AA44" s="557"/>
      <c r="AB44" s="557"/>
      <c r="AC44" s="557"/>
      <c r="AD44" s="557"/>
      <c r="AE44" s="557"/>
      <c r="AF44" s="557"/>
      <c r="AG44" s="557"/>
      <c r="AH44" s="557"/>
      <c r="AI44" s="557"/>
      <c r="AJ44" s="557"/>
      <c r="AK44" s="557"/>
      <c r="AL44" s="557"/>
      <c r="AM44" s="557"/>
      <c r="AN44" s="557"/>
      <c r="AO44" s="557"/>
      <c r="AP44" s="557"/>
      <c r="AQ44" s="557"/>
      <c r="AR44" s="557"/>
      <c r="AS44" s="557"/>
      <c r="AT44" s="557"/>
      <c r="AU44" s="557"/>
      <c r="AV44" s="557"/>
    </row>
    <row r="45" spans="2:48" s="550" customFormat="1">
      <c r="B45" s="694">
        <v>0</v>
      </c>
      <c r="C45" s="690"/>
      <c r="D45" s="557"/>
      <c r="G45" s="568" t="s">
        <v>250</v>
      </c>
      <c r="H45" s="568"/>
      <c r="I45" s="557">
        <v>90.199644817299941</v>
      </c>
      <c r="J45" s="557"/>
      <c r="K45" s="557">
        <v>0</v>
      </c>
      <c r="L45" s="557">
        <v>0</v>
      </c>
      <c r="M45" s="557">
        <v>0</v>
      </c>
      <c r="N45" s="557">
        <v>0</v>
      </c>
      <c r="O45" s="557">
        <v>0</v>
      </c>
      <c r="P45" s="557">
        <v>0</v>
      </c>
      <c r="Q45" s="557">
        <v>67.037643557299944</v>
      </c>
      <c r="R45" s="557"/>
      <c r="S45" s="557">
        <v>0</v>
      </c>
      <c r="T45" s="557">
        <v>0</v>
      </c>
      <c r="U45" s="557">
        <v>0</v>
      </c>
      <c r="V45" s="557">
        <v>23.162001259999997</v>
      </c>
      <c r="W45" s="557"/>
      <c r="X45" s="557">
        <v>0</v>
      </c>
      <c r="Y45" s="557">
        <v>0</v>
      </c>
      <c r="Z45" s="557">
        <v>0</v>
      </c>
      <c r="AA45" s="557">
        <v>0</v>
      </c>
      <c r="AB45" s="557"/>
      <c r="AC45" s="557">
        <v>0</v>
      </c>
      <c r="AD45" s="557">
        <v>0</v>
      </c>
      <c r="AE45" s="557"/>
      <c r="AF45" s="557">
        <v>0</v>
      </c>
      <c r="AG45" s="557">
        <v>0</v>
      </c>
      <c r="AH45" s="557">
        <v>0</v>
      </c>
      <c r="AI45" s="557"/>
      <c r="AJ45" s="557"/>
      <c r="AK45" s="557"/>
      <c r="AL45" s="557"/>
      <c r="AM45" s="557"/>
      <c r="AN45" s="557"/>
      <c r="AO45" s="557"/>
      <c r="AP45" s="557"/>
      <c r="AQ45" s="557"/>
      <c r="AR45" s="557"/>
      <c r="AS45" s="557"/>
      <c r="AT45" s="557"/>
      <c r="AU45" s="557"/>
      <c r="AV45" s="557"/>
    </row>
    <row r="46" spans="2:48" s="550" customFormat="1">
      <c r="B46" s="694">
        <v>0</v>
      </c>
      <c r="C46" s="690"/>
      <c r="D46" s="557"/>
      <c r="G46" s="568" t="s">
        <v>251</v>
      </c>
      <c r="H46" s="568"/>
      <c r="I46" s="557">
        <v>0</v>
      </c>
      <c r="J46" s="557"/>
      <c r="K46" s="557">
        <v>0</v>
      </c>
      <c r="L46" s="557">
        <v>0</v>
      </c>
      <c r="M46" s="557">
        <v>0</v>
      </c>
      <c r="N46" s="557">
        <v>0</v>
      </c>
      <c r="O46" s="557">
        <v>0</v>
      </c>
      <c r="P46" s="557">
        <v>0</v>
      </c>
      <c r="Q46" s="557">
        <v>0</v>
      </c>
      <c r="R46" s="557"/>
      <c r="S46" s="557">
        <v>0</v>
      </c>
      <c r="T46" s="557">
        <v>0</v>
      </c>
      <c r="U46" s="557">
        <v>0</v>
      </c>
      <c r="V46" s="557">
        <v>0</v>
      </c>
      <c r="W46" s="557"/>
      <c r="X46" s="557">
        <v>0</v>
      </c>
      <c r="Y46" s="557">
        <v>0</v>
      </c>
      <c r="Z46" s="557">
        <v>0</v>
      </c>
      <c r="AA46" s="557">
        <v>0</v>
      </c>
      <c r="AB46" s="557"/>
      <c r="AC46" s="557">
        <v>0</v>
      </c>
      <c r="AD46" s="557">
        <v>0</v>
      </c>
      <c r="AE46" s="557"/>
      <c r="AF46" s="557">
        <v>0</v>
      </c>
      <c r="AG46" s="557">
        <v>0</v>
      </c>
      <c r="AH46" s="557">
        <v>0</v>
      </c>
      <c r="AI46" s="557"/>
      <c r="AJ46" s="557"/>
      <c r="AK46" s="557"/>
      <c r="AL46" s="557"/>
      <c r="AM46" s="557"/>
      <c r="AN46" s="557"/>
      <c r="AO46" s="557"/>
      <c r="AP46" s="557"/>
      <c r="AQ46" s="557"/>
      <c r="AR46" s="557"/>
      <c r="AS46" s="557"/>
      <c r="AT46" s="557"/>
      <c r="AU46" s="557"/>
      <c r="AV46" s="557"/>
    </row>
    <row r="47" spans="2:48" s="550" customFormat="1">
      <c r="B47" s="694">
        <v>0</v>
      </c>
      <c r="C47" s="690"/>
      <c r="D47" s="557"/>
      <c r="G47" s="568" t="s">
        <v>252</v>
      </c>
      <c r="H47" s="568"/>
      <c r="I47" s="557">
        <v>16.147657453533608</v>
      </c>
      <c r="J47" s="557"/>
      <c r="K47" s="557">
        <v>1.349766397251472</v>
      </c>
      <c r="L47" s="557">
        <v>0</v>
      </c>
      <c r="M47" s="557">
        <v>2.0137066203911007</v>
      </c>
      <c r="N47" s="557">
        <v>7.2522416740552287E-3</v>
      </c>
      <c r="O47" s="557">
        <v>1.3879655051518232</v>
      </c>
      <c r="P47" s="557">
        <v>0.28915948023996502</v>
      </c>
      <c r="Q47" s="557">
        <v>0.80733326882998646</v>
      </c>
      <c r="R47" s="557"/>
      <c r="S47" s="557">
        <v>2.2930346783029139</v>
      </c>
      <c r="T47" s="557">
        <v>1.2475259934838712</v>
      </c>
      <c r="U47" s="557">
        <v>2.0156191211934201E-3</v>
      </c>
      <c r="V47" s="557">
        <v>3.2385861786875872E-2</v>
      </c>
      <c r="W47" s="557"/>
      <c r="X47" s="557">
        <v>2.3465491391300142</v>
      </c>
      <c r="Y47" s="557">
        <v>1.9276226037250579</v>
      </c>
      <c r="Z47" s="557">
        <v>2.521416305710189E-2</v>
      </c>
      <c r="AA47" s="557">
        <v>0.50002774405650052</v>
      </c>
      <c r="AB47" s="557"/>
      <c r="AC47" s="557">
        <v>1.7784372154368162</v>
      </c>
      <c r="AD47" s="557">
        <v>0.1289997883875873</v>
      </c>
      <c r="AE47" s="557"/>
      <c r="AF47" s="557">
        <v>0</v>
      </c>
      <c r="AG47" s="557">
        <v>9.7477274735372054E-3</v>
      </c>
      <c r="AH47" s="557">
        <v>9.13406033733263E-4</v>
      </c>
      <c r="AI47" s="557"/>
      <c r="AJ47" s="557"/>
      <c r="AK47" s="557"/>
      <c r="AL47" s="557"/>
      <c r="AM47" s="557"/>
      <c r="AN47" s="557"/>
      <c r="AO47" s="557"/>
      <c r="AP47" s="557"/>
      <c r="AQ47" s="557"/>
      <c r="AR47" s="557"/>
      <c r="AS47" s="557"/>
      <c r="AT47" s="557"/>
      <c r="AU47" s="557"/>
      <c r="AV47" s="557"/>
    </row>
    <row r="48" spans="2:48" s="550" customFormat="1">
      <c r="B48" s="694">
        <v>0</v>
      </c>
      <c r="C48" s="590"/>
      <c r="D48" s="557"/>
      <c r="G48" s="568" t="s">
        <v>542</v>
      </c>
      <c r="H48" s="568"/>
      <c r="I48" s="557">
        <v>19.294544583724036</v>
      </c>
      <c r="J48" s="557"/>
      <c r="K48" s="557">
        <v>0</v>
      </c>
      <c r="L48" s="557">
        <v>19.294544583724036</v>
      </c>
      <c r="M48" s="557"/>
      <c r="N48" s="557">
        <v>0</v>
      </c>
      <c r="O48" s="557">
        <v>0</v>
      </c>
      <c r="P48" s="557">
        <v>0</v>
      </c>
      <c r="Q48" s="557">
        <v>0</v>
      </c>
      <c r="R48" s="557"/>
      <c r="S48" s="557">
        <v>0</v>
      </c>
      <c r="T48" s="557">
        <v>0</v>
      </c>
      <c r="U48" s="557">
        <v>0</v>
      </c>
      <c r="V48" s="557">
        <v>0</v>
      </c>
      <c r="W48" s="557"/>
      <c r="X48" s="557">
        <v>0</v>
      </c>
      <c r="Y48" s="557">
        <v>0</v>
      </c>
      <c r="Z48" s="557">
        <v>0</v>
      </c>
      <c r="AA48" s="557">
        <v>0</v>
      </c>
      <c r="AB48" s="557"/>
      <c r="AC48" s="557">
        <v>0</v>
      </c>
      <c r="AD48" s="557">
        <v>0</v>
      </c>
      <c r="AE48" s="557"/>
      <c r="AF48" s="557">
        <v>0</v>
      </c>
      <c r="AG48" s="557">
        <v>0</v>
      </c>
      <c r="AH48" s="557">
        <v>0</v>
      </c>
      <c r="AI48" s="557"/>
      <c r="AJ48" s="557"/>
      <c r="AK48" s="557"/>
      <c r="AL48" s="557"/>
      <c r="AM48" s="557"/>
      <c r="AN48" s="557"/>
      <c r="AO48" s="557"/>
      <c r="AP48" s="557"/>
      <c r="AQ48" s="557"/>
      <c r="AR48" s="557"/>
      <c r="AS48" s="557"/>
      <c r="AT48" s="557"/>
      <c r="AU48" s="557"/>
      <c r="AV48" s="557"/>
    </row>
    <row r="49" spans="2:48" s="550" customFormat="1">
      <c r="B49" s="694">
        <v>0</v>
      </c>
      <c r="C49" s="590"/>
      <c r="D49" s="557"/>
      <c r="G49" s="568" t="s">
        <v>254</v>
      </c>
      <c r="H49" s="568"/>
      <c r="I49" s="557">
        <v>198.69516999999999</v>
      </c>
      <c r="J49" s="557"/>
      <c r="K49" s="557">
        <v>0</v>
      </c>
      <c r="L49" s="557">
        <v>198.69516999999999</v>
      </c>
      <c r="M49" s="557">
        <v>0</v>
      </c>
      <c r="N49" s="557">
        <v>0</v>
      </c>
      <c r="O49" s="557">
        <v>0</v>
      </c>
      <c r="P49" s="557">
        <v>0</v>
      </c>
      <c r="Q49" s="557">
        <v>0</v>
      </c>
      <c r="R49" s="557"/>
      <c r="S49" s="557">
        <v>0</v>
      </c>
      <c r="T49" s="557">
        <v>0</v>
      </c>
      <c r="U49" s="557">
        <v>0</v>
      </c>
      <c r="V49" s="557">
        <v>0</v>
      </c>
      <c r="W49" s="557"/>
      <c r="X49" s="557">
        <v>0</v>
      </c>
      <c r="Y49" s="557">
        <v>0</v>
      </c>
      <c r="Z49" s="557">
        <v>0</v>
      </c>
      <c r="AA49" s="557">
        <v>0</v>
      </c>
      <c r="AB49" s="557"/>
      <c r="AC49" s="557">
        <v>0</v>
      </c>
      <c r="AD49" s="557">
        <v>0</v>
      </c>
      <c r="AE49" s="557"/>
      <c r="AF49" s="557">
        <v>0</v>
      </c>
      <c r="AG49" s="557">
        <v>0</v>
      </c>
      <c r="AH49" s="557">
        <v>0</v>
      </c>
      <c r="AI49" s="557"/>
      <c r="AJ49" s="557"/>
      <c r="AK49" s="557"/>
      <c r="AL49" s="557"/>
      <c r="AM49" s="557"/>
      <c r="AN49" s="557"/>
      <c r="AO49" s="557"/>
      <c r="AP49" s="557"/>
      <c r="AQ49" s="557"/>
      <c r="AR49" s="557"/>
      <c r="AS49" s="557"/>
      <c r="AT49" s="557"/>
      <c r="AU49" s="557"/>
      <c r="AV49" s="557"/>
    </row>
    <row r="50" spans="2:48" s="550" customFormat="1">
      <c r="B50" s="694">
        <v>0</v>
      </c>
      <c r="C50" s="590"/>
      <c r="D50" s="557">
        <v>245.41553990347688</v>
      </c>
      <c r="G50" s="568" t="s">
        <v>255</v>
      </c>
      <c r="H50" s="568"/>
      <c r="I50" s="557">
        <v>1290.6315313629057</v>
      </c>
      <c r="J50" s="557"/>
      <c r="K50" s="557">
        <v>0</v>
      </c>
      <c r="L50" s="557">
        <v>1290.6315313629057</v>
      </c>
      <c r="M50" s="557">
        <v>0</v>
      </c>
      <c r="N50" s="557">
        <v>0</v>
      </c>
      <c r="O50" s="557">
        <v>0</v>
      </c>
      <c r="P50" s="557">
        <v>0</v>
      </c>
      <c r="Q50" s="557">
        <v>0</v>
      </c>
      <c r="R50" s="557"/>
      <c r="S50" s="557">
        <v>0</v>
      </c>
      <c r="T50" s="557">
        <v>0</v>
      </c>
      <c r="U50" s="557">
        <v>0</v>
      </c>
      <c r="V50" s="557">
        <v>0</v>
      </c>
      <c r="W50" s="557"/>
      <c r="X50" s="557">
        <v>0</v>
      </c>
      <c r="Y50" s="557">
        <v>0</v>
      </c>
      <c r="Z50" s="557">
        <v>0</v>
      </c>
      <c r="AA50" s="557">
        <v>0</v>
      </c>
      <c r="AB50" s="557"/>
      <c r="AC50" s="557">
        <v>0</v>
      </c>
      <c r="AD50" s="557">
        <v>0</v>
      </c>
      <c r="AE50" s="557"/>
      <c r="AF50" s="557">
        <v>0</v>
      </c>
      <c r="AG50" s="557">
        <v>0</v>
      </c>
      <c r="AH50" s="557">
        <v>0</v>
      </c>
      <c r="AI50" s="557"/>
      <c r="AJ50" s="557"/>
      <c r="AK50" s="557"/>
      <c r="AL50" s="557"/>
      <c r="AM50" s="557"/>
      <c r="AN50" s="557"/>
      <c r="AO50" s="557"/>
      <c r="AP50" s="557"/>
      <c r="AQ50" s="557"/>
      <c r="AR50" s="557"/>
      <c r="AS50" s="557"/>
      <c r="AT50" s="557"/>
      <c r="AU50" s="557"/>
      <c r="AV50" s="557"/>
    </row>
    <row r="51" spans="2:48" s="550" customFormat="1">
      <c r="B51" s="694">
        <v>0</v>
      </c>
      <c r="C51" s="590"/>
      <c r="D51" s="557"/>
      <c r="G51" s="568" t="s">
        <v>811</v>
      </c>
      <c r="H51" s="568"/>
      <c r="I51" s="557">
        <v>10.213238731063882</v>
      </c>
      <c r="J51" s="557"/>
      <c r="K51" s="557">
        <v>10.213238731063882</v>
      </c>
      <c r="L51" s="557">
        <v>0</v>
      </c>
      <c r="M51" s="557">
        <v>0</v>
      </c>
      <c r="N51" s="557">
        <v>0</v>
      </c>
      <c r="O51" s="557">
        <v>0</v>
      </c>
      <c r="P51" s="557">
        <v>0</v>
      </c>
      <c r="Q51" s="557">
        <v>0</v>
      </c>
      <c r="R51" s="557"/>
      <c r="S51" s="557">
        <v>0</v>
      </c>
      <c r="T51" s="557">
        <v>0</v>
      </c>
      <c r="U51" s="557">
        <v>0</v>
      </c>
      <c r="V51" s="557">
        <v>0</v>
      </c>
      <c r="W51" s="557"/>
      <c r="X51" s="557">
        <v>0</v>
      </c>
      <c r="Y51" s="557">
        <v>0</v>
      </c>
      <c r="Z51" s="557">
        <v>0</v>
      </c>
      <c r="AA51" s="557">
        <v>0</v>
      </c>
      <c r="AB51" s="557"/>
      <c r="AC51" s="557">
        <v>0</v>
      </c>
      <c r="AD51" s="557">
        <v>0</v>
      </c>
      <c r="AE51" s="557"/>
      <c r="AF51" s="557">
        <v>0</v>
      </c>
      <c r="AG51" s="557">
        <v>0</v>
      </c>
      <c r="AH51" s="557">
        <v>0</v>
      </c>
      <c r="AI51" s="557"/>
      <c r="AJ51" s="557"/>
      <c r="AK51" s="557"/>
      <c r="AL51" s="557"/>
      <c r="AM51" s="557"/>
      <c r="AN51" s="557"/>
      <c r="AO51" s="557"/>
      <c r="AP51" s="557"/>
      <c r="AQ51" s="557"/>
      <c r="AR51" s="557"/>
      <c r="AS51" s="557"/>
      <c r="AT51" s="557"/>
      <c r="AU51" s="557"/>
      <c r="AV51" s="557"/>
    </row>
    <row r="52" spans="2:48" s="550" customFormat="1">
      <c r="B52" s="694">
        <v>0</v>
      </c>
      <c r="C52" s="590"/>
      <c r="D52" s="557">
        <v>0</v>
      </c>
      <c r="G52" s="368" t="s">
        <v>257</v>
      </c>
      <c r="H52" s="568"/>
      <c r="I52" s="557">
        <v>0</v>
      </c>
      <c r="J52" s="557"/>
      <c r="K52" s="557">
        <v>0</v>
      </c>
      <c r="L52" s="557">
        <v>0</v>
      </c>
      <c r="M52" s="557">
        <v>0</v>
      </c>
      <c r="N52" s="557">
        <v>0</v>
      </c>
      <c r="O52" s="557">
        <v>0</v>
      </c>
      <c r="P52" s="557">
        <v>0</v>
      </c>
      <c r="Q52" s="557">
        <v>0</v>
      </c>
      <c r="R52" s="557"/>
      <c r="S52" s="557">
        <v>0</v>
      </c>
      <c r="T52" s="557">
        <v>0</v>
      </c>
      <c r="U52" s="557">
        <v>0</v>
      </c>
      <c r="V52" s="557">
        <v>0</v>
      </c>
      <c r="W52" s="557"/>
      <c r="X52" s="557">
        <v>0</v>
      </c>
      <c r="Y52" s="557">
        <v>0</v>
      </c>
      <c r="Z52" s="557">
        <v>0</v>
      </c>
      <c r="AA52" s="557">
        <v>0</v>
      </c>
      <c r="AB52" s="557"/>
      <c r="AC52" s="557">
        <v>0</v>
      </c>
      <c r="AD52" s="557">
        <v>0</v>
      </c>
      <c r="AE52" s="557"/>
      <c r="AF52" s="557">
        <v>0</v>
      </c>
      <c r="AG52" s="557">
        <v>0</v>
      </c>
      <c r="AH52" s="557">
        <v>0</v>
      </c>
      <c r="AI52" s="557"/>
      <c r="AJ52" s="557"/>
      <c r="AK52" s="557"/>
      <c r="AL52" s="557"/>
      <c r="AM52" s="557"/>
      <c r="AN52" s="557"/>
      <c r="AO52" s="557"/>
      <c r="AP52" s="557"/>
      <c r="AQ52" s="557"/>
      <c r="AR52" s="557"/>
      <c r="AS52" s="557"/>
      <c r="AT52" s="557"/>
      <c r="AU52" s="557"/>
      <c r="AV52" s="557"/>
    </row>
    <row r="53" spans="2:48" s="550" customFormat="1" ht="15.75">
      <c r="B53" s="694">
        <v>0</v>
      </c>
      <c r="C53" s="590"/>
      <c r="D53" s="557"/>
      <c r="G53" s="583" t="s">
        <v>388</v>
      </c>
      <c r="H53" s="583"/>
      <c r="I53" s="584">
        <v>1625.1817869485271</v>
      </c>
      <c r="J53" s="584"/>
      <c r="K53" s="584">
        <v>11.563005128315353</v>
      </c>
      <c r="L53" s="584">
        <v>1508.6212459466296</v>
      </c>
      <c r="M53" s="584">
        <v>2.0137066203911007</v>
      </c>
      <c r="N53" s="584">
        <v>7.2522416740552287E-3</v>
      </c>
      <c r="O53" s="584">
        <v>1.3879655051518232</v>
      </c>
      <c r="P53" s="584">
        <v>0.28915948023996502</v>
      </c>
      <c r="Q53" s="584">
        <v>67.844976826129937</v>
      </c>
      <c r="R53" s="584"/>
      <c r="S53" s="584">
        <v>2.2930346783029139</v>
      </c>
      <c r="T53" s="584">
        <v>1.2475259934838712</v>
      </c>
      <c r="U53" s="584">
        <v>2.0156191211934201E-3</v>
      </c>
      <c r="V53" s="584">
        <v>23.194387121786871</v>
      </c>
      <c r="W53" s="584"/>
      <c r="X53" s="584">
        <v>2.3465491391300142</v>
      </c>
      <c r="Y53" s="584">
        <v>1.9276226037250579</v>
      </c>
      <c r="Z53" s="584">
        <v>2.521416305710189E-2</v>
      </c>
      <c r="AA53" s="584">
        <v>0.50002774405650052</v>
      </c>
      <c r="AB53" s="584"/>
      <c r="AC53" s="584">
        <v>1.7784372154368162</v>
      </c>
      <c r="AD53" s="584">
        <v>0.1289997883875873</v>
      </c>
      <c r="AE53" s="584"/>
      <c r="AF53" s="584">
        <v>0</v>
      </c>
      <c r="AG53" s="584">
        <v>9.7477274735372054E-3</v>
      </c>
      <c r="AH53" s="584">
        <v>9.13406033733263E-4</v>
      </c>
      <c r="AI53" s="557"/>
      <c r="AJ53" s="557"/>
      <c r="AK53" s="557"/>
      <c r="AL53" s="557"/>
      <c r="AM53" s="557"/>
      <c r="AN53" s="557"/>
      <c r="AO53" s="557"/>
      <c r="AP53" s="557"/>
      <c r="AQ53" s="557"/>
      <c r="AR53" s="557"/>
      <c r="AS53" s="557"/>
      <c r="AT53" s="557"/>
      <c r="AU53" s="557"/>
      <c r="AV53" s="557"/>
    </row>
    <row r="54" spans="2:48" s="550" customFormat="1" ht="15.75">
      <c r="B54" s="694">
        <v>0</v>
      </c>
      <c r="C54" s="590"/>
      <c r="D54" s="557"/>
      <c r="G54" s="583"/>
      <c r="H54" s="583"/>
      <c r="I54" s="557"/>
      <c r="J54" s="557"/>
      <c r="K54" s="557"/>
      <c r="L54" s="557"/>
      <c r="M54" s="557"/>
      <c r="N54" s="557"/>
      <c r="O54" s="557"/>
      <c r="P54" s="557"/>
      <c r="Q54" s="557"/>
      <c r="R54" s="557"/>
      <c r="S54" s="557"/>
      <c r="T54" s="557"/>
      <c r="U54" s="557"/>
      <c r="V54" s="557"/>
      <c r="W54" s="557"/>
      <c r="X54" s="557"/>
      <c r="Y54" s="557"/>
      <c r="Z54" s="557"/>
      <c r="AA54" s="557"/>
      <c r="AB54" s="557"/>
      <c r="AC54" s="557"/>
      <c r="AD54" s="557"/>
      <c r="AE54" s="557"/>
      <c r="AF54" s="557"/>
      <c r="AG54" s="557"/>
      <c r="AH54" s="557"/>
      <c r="AI54" s="557"/>
      <c r="AJ54" s="557"/>
      <c r="AK54" s="557"/>
      <c r="AL54" s="557"/>
      <c r="AM54" s="557"/>
      <c r="AN54" s="557"/>
      <c r="AO54" s="557"/>
      <c r="AP54" s="557"/>
      <c r="AQ54" s="557"/>
      <c r="AR54" s="557"/>
      <c r="AS54" s="557"/>
      <c r="AT54" s="557"/>
      <c r="AU54" s="557"/>
      <c r="AV54" s="557"/>
    </row>
    <row r="55" spans="2:48" s="550" customFormat="1" ht="15.75">
      <c r="B55" s="694">
        <v>0</v>
      </c>
      <c r="C55" s="590"/>
      <c r="D55" s="557"/>
      <c r="F55" s="583" t="s">
        <v>259</v>
      </c>
      <c r="G55" s="568"/>
      <c r="H55" s="568"/>
      <c r="I55" s="557"/>
      <c r="J55" s="557"/>
      <c r="K55" s="557"/>
      <c r="L55" s="557"/>
      <c r="M55" s="557"/>
      <c r="N55" s="557"/>
      <c r="O55" s="557"/>
      <c r="P55" s="557"/>
      <c r="Q55" s="557"/>
      <c r="R55" s="557"/>
      <c r="S55" s="557"/>
      <c r="T55" s="557"/>
      <c r="U55" s="557"/>
      <c r="V55" s="557"/>
      <c r="W55" s="557"/>
      <c r="X55" s="557"/>
      <c r="Y55" s="557"/>
      <c r="Z55" s="557"/>
      <c r="AA55" s="557"/>
      <c r="AB55" s="557"/>
      <c r="AC55" s="557"/>
      <c r="AD55" s="557"/>
      <c r="AE55" s="557"/>
      <c r="AF55" s="557"/>
      <c r="AG55" s="557"/>
      <c r="AH55" s="557"/>
      <c r="AI55" s="557"/>
      <c r="AJ55" s="557"/>
      <c r="AK55" s="557"/>
      <c r="AL55" s="557"/>
      <c r="AM55" s="557"/>
      <c r="AN55" s="557"/>
      <c r="AO55" s="557"/>
      <c r="AP55" s="557"/>
      <c r="AQ55" s="557"/>
      <c r="AR55" s="557"/>
      <c r="AS55" s="557"/>
      <c r="AT55" s="557"/>
      <c r="AU55" s="557"/>
      <c r="AV55" s="557"/>
    </row>
    <row r="56" spans="2:48" s="550" customFormat="1">
      <c r="B56" s="694">
        <v>0</v>
      </c>
      <c r="C56" s="590"/>
      <c r="D56" s="557"/>
      <c r="G56" s="568" t="s">
        <v>260</v>
      </c>
      <c r="H56" s="568"/>
      <c r="I56" s="557">
        <v>0</v>
      </c>
      <c r="J56" s="557"/>
      <c r="K56" s="557">
        <v>0</v>
      </c>
      <c r="L56" s="557">
        <v>0</v>
      </c>
      <c r="M56" s="557">
        <v>0</v>
      </c>
      <c r="N56" s="557">
        <v>0</v>
      </c>
      <c r="O56" s="557">
        <v>0</v>
      </c>
      <c r="P56" s="557">
        <v>0</v>
      </c>
      <c r="Q56" s="557">
        <v>0</v>
      </c>
      <c r="R56" s="557"/>
      <c r="S56" s="557">
        <v>0</v>
      </c>
      <c r="T56" s="557">
        <v>0</v>
      </c>
      <c r="U56" s="557">
        <v>0</v>
      </c>
      <c r="V56" s="557">
        <v>0</v>
      </c>
      <c r="W56" s="557"/>
      <c r="X56" s="557">
        <v>0</v>
      </c>
      <c r="Y56" s="557">
        <v>0</v>
      </c>
      <c r="Z56" s="557">
        <v>0</v>
      </c>
      <c r="AA56" s="557">
        <v>0</v>
      </c>
      <c r="AB56" s="557"/>
      <c r="AC56" s="557">
        <v>0</v>
      </c>
      <c r="AD56" s="557">
        <v>0</v>
      </c>
      <c r="AE56" s="557"/>
      <c r="AF56" s="557">
        <v>0</v>
      </c>
      <c r="AG56" s="557">
        <v>0</v>
      </c>
      <c r="AH56" s="557">
        <v>0</v>
      </c>
      <c r="AI56" s="557"/>
      <c r="AJ56" s="557"/>
      <c r="AK56" s="557"/>
      <c r="AL56" s="557"/>
      <c r="AM56" s="557"/>
      <c r="AN56" s="557"/>
      <c r="AO56" s="557"/>
      <c r="AP56" s="557"/>
      <c r="AQ56" s="557"/>
      <c r="AR56" s="557"/>
      <c r="AS56" s="557"/>
      <c r="AT56" s="557"/>
      <c r="AU56" s="557"/>
      <c r="AV56" s="557"/>
    </row>
    <row r="57" spans="2:48" s="550" customFormat="1">
      <c r="B57" s="694">
        <v>0</v>
      </c>
      <c r="C57" s="590"/>
      <c r="D57" s="557">
        <v>229.7633408735517</v>
      </c>
      <c r="G57" s="568" t="s">
        <v>812</v>
      </c>
      <c r="H57" s="568"/>
      <c r="I57" s="557">
        <v>229.7633408735517</v>
      </c>
      <c r="J57" s="557"/>
      <c r="K57" s="557">
        <v>0</v>
      </c>
      <c r="L57" s="557">
        <v>0</v>
      </c>
      <c r="M57" s="557">
        <v>0</v>
      </c>
      <c r="N57" s="557">
        <v>0</v>
      </c>
      <c r="O57" s="557">
        <v>0</v>
      </c>
      <c r="P57" s="557">
        <v>0</v>
      </c>
      <c r="Q57" s="557">
        <v>0</v>
      </c>
      <c r="R57" s="557"/>
      <c r="S57" s="557">
        <v>0</v>
      </c>
      <c r="T57" s="557">
        <v>0</v>
      </c>
      <c r="U57" s="557">
        <v>0</v>
      </c>
      <c r="V57" s="557">
        <v>0</v>
      </c>
      <c r="W57" s="557"/>
      <c r="X57" s="557">
        <v>0</v>
      </c>
      <c r="Y57" s="557">
        <v>0</v>
      </c>
      <c r="Z57" s="557">
        <v>0</v>
      </c>
      <c r="AA57" s="557">
        <v>0</v>
      </c>
      <c r="AB57" s="557"/>
      <c r="AC57" s="557">
        <v>229.7633408735517</v>
      </c>
      <c r="AD57" s="557">
        <v>0</v>
      </c>
      <c r="AE57" s="557"/>
      <c r="AF57" s="557">
        <v>0</v>
      </c>
      <c r="AG57" s="557">
        <v>0</v>
      </c>
      <c r="AH57" s="557">
        <v>0</v>
      </c>
      <c r="AI57" s="557"/>
      <c r="AJ57" s="557"/>
      <c r="AK57" s="557"/>
      <c r="AL57" s="557"/>
      <c r="AM57" s="557"/>
      <c r="AN57" s="557"/>
      <c r="AO57" s="557"/>
      <c r="AP57" s="557"/>
      <c r="AQ57" s="557"/>
      <c r="AR57" s="557"/>
      <c r="AS57" s="557"/>
      <c r="AT57" s="557"/>
      <c r="AU57" s="557"/>
      <c r="AV57" s="557"/>
    </row>
    <row r="58" spans="2:48" s="550" customFormat="1">
      <c r="B58" s="694">
        <v>0</v>
      </c>
      <c r="C58" s="590"/>
      <c r="D58" s="557">
        <v>15.6521990299252</v>
      </c>
      <c r="G58" s="568" t="s">
        <v>813</v>
      </c>
      <c r="H58" s="568"/>
      <c r="I58" s="557">
        <v>15.6521990299252</v>
      </c>
      <c r="J58" s="557"/>
      <c r="K58" s="557">
        <v>15.6521990299252</v>
      </c>
      <c r="L58" s="557">
        <v>0</v>
      </c>
      <c r="M58" s="557">
        <v>0</v>
      </c>
      <c r="N58" s="557">
        <v>0</v>
      </c>
      <c r="O58" s="557">
        <v>0</v>
      </c>
      <c r="P58" s="557">
        <v>0</v>
      </c>
      <c r="Q58" s="557">
        <v>0</v>
      </c>
      <c r="R58" s="557"/>
      <c r="S58" s="557">
        <v>0</v>
      </c>
      <c r="T58" s="557">
        <v>0</v>
      </c>
      <c r="U58" s="557">
        <v>0</v>
      </c>
      <c r="V58" s="557">
        <v>0</v>
      </c>
      <c r="W58" s="557"/>
      <c r="X58" s="557">
        <v>0</v>
      </c>
      <c r="Y58" s="557">
        <v>0</v>
      </c>
      <c r="Z58" s="557">
        <v>0</v>
      </c>
      <c r="AA58" s="557">
        <v>0</v>
      </c>
      <c r="AB58" s="557"/>
      <c r="AC58" s="557">
        <v>0</v>
      </c>
      <c r="AD58" s="557">
        <v>0</v>
      </c>
      <c r="AE58" s="557"/>
      <c r="AF58" s="557">
        <v>0</v>
      </c>
      <c r="AG58" s="557">
        <v>0</v>
      </c>
      <c r="AH58" s="557">
        <v>0</v>
      </c>
      <c r="AI58" s="557"/>
      <c r="AJ58" s="557"/>
      <c r="AK58" s="557"/>
      <c r="AL58" s="557"/>
      <c r="AM58" s="557"/>
      <c r="AN58" s="557"/>
      <c r="AO58" s="557"/>
      <c r="AP58" s="557"/>
      <c r="AQ58" s="557"/>
      <c r="AR58" s="557"/>
      <c r="AS58" s="557"/>
      <c r="AT58" s="557"/>
      <c r="AU58" s="557"/>
      <c r="AV58" s="557"/>
    </row>
    <row r="59" spans="2:48" s="550" customFormat="1">
      <c r="B59" s="694">
        <v>0</v>
      </c>
      <c r="C59" s="590"/>
      <c r="D59" s="557">
        <v>0</v>
      </c>
      <c r="G59" s="568" t="s">
        <v>261</v>
      </c>
      <c r="H59" s="568"/>
      <c r="I59" s="557">
        <v>0</v>
      </c>
      <c r="J59" s="557"/>
      <c r="K59" s="557">
        <v>0</v>
      </c>
      <c r="L59" s="557">
        <v>0</v>
      </c>
      <c r="M59" s="557">
        <v>0</v>
      </c>
      <c r="N59" s="557">
        <v>0</v>
      </c>
      <c r="O59" s="557">
        <v>0</v>
      </c>
      <c r="P59" s="557">
        <v>0</v>
      </c>
      <c r="Q59" s="557">
        <v>0</v>
      </c>
      <c r="R59" s="557"/>
      <c r="S59" s="557">
        <v>0</v>
      </c>
      <c r="T59" s="557">
        <v>0</v>
      </c>
      <c r="U59" s="557">
        <v>0</v>
      </c>
      <c r="V59" s="557">
        <v>0</v>
      </c>
      <c r="W59" s="557"/>
      <c r="X59" s="557">
        <v>0</v>
      </c>
      <c r="Y59" s="557">
        <v>0</v>
      </c>
      <c r="Z59" s="557">
        <v>0</v>
      </c>
      <c r="AA59" s="557">
        <v>0</v>
      </c>
      <c r="AB59" s="557"/>
      <c r="AC59" s="557">
        <v>0</v>
      </c>
      <c r="AD59" s="557">
        <v>0</v>
      </c>
      <c r="AE59" s="557"/>
      <c r="AF59" s="557">
        <v>0</v>
      </c>
      <c r="AG59" s="557">
        <v>0</v>
      </c>
      <c r="AH59" s="557">
        <v>0</v>
      </c>
      <c r="AI59" s="557"/>
      <c r="AJ59" s="557"/>
      <c r="AK59" s="557"/>
      <c r="AL59" s="557"/>
      <c r="AM59" s="557"/>
      <c r="AN59" s="557"/>
      <c r="AO59" s="557"/>
      <c r="AP59" s="557"/>
      <c r="AQ59" s="557"/>
      <c r="AR59" s="557"/>
      <c r="AS59" s="557"/>
      <c r="AT59" s="557"/>
      <c r="AU59" s="557"/>
      <c r="AV59" s="557"/>
    </row>
    <row r="60" spans="2:48" s="550" customFormat="1">
      <c r="B60" s="694">
        <v>0</v>
      </c>
      <c r="C60" s="590"/>
      <c r="D60" s="590"/>
      <c r="G60" s="568" t="s">
        <v>240</v>
      </c>
      <c r="H60" s="568"/>
      <c r="I60" s="557">
        <v>9.8264643147348316</v>
      </c>
      <c r="J60" s="557"/>
      <c r="K60" s="557">
        <v>0</v>
      </c>
      <c r="L60" s="557">
        <v>0</v>
      </c>
      <c r="M60" s="557">
        <v>0</v>
      </c>
      <c r="N60" s="557">
        <v>0</v>
      </c>
      <c r="O60" s="557">
        <v>0</v>
      </c>
      <c r="P60" s="557">
        <v>0</v>
      </c>
      <c r="Q60" s="557">
        <v>0</v>
      </c>
      <c r="R60" s="557"/>
      <c r="S60" s="557">
        <v>0</v>
      </c>
      <c r="T60" s="557">
        <v>0</v>
      </c>
      <c r="U60" s="557">
        <v>0</v>
      </c>
      <c r="V60" s="557">
        <v>0</v>
      </c>
      <c r="W60" s="557"/>
      <c r="X60" s="557">
        <v>0</v>
      </c>
      <c r="Y60" s="557">
        <v>0</v>
      </c>
      <c r="Z60" s="557">
        <v>0</v>
      </c>
      <c r="AA60" s="557">
        <v>9.8264643147348316</v>
      </c>
      <c r="AB60" s="557"/>
      <c r="AC60" s="557">
        <v>0</v>
      </c>
      <c r="AD60" s="557">
        <v>0</v>
      </c>
      <c r="AE60" s="557"/>
      <c r="AF60" s="557">
        <v>0</v>
      </c>
      <c r="AG60" s="557">
        <v>0</v>
      </c>
      <c r="AH60" s="557">
        <v>0</v>
      </c>
      <c r="AI60" s="557"/>
      <c r="AJ60" s="557"/>
      <c r="AK60" s="557"/>
      <c r="AL60" s="557"/>
      <c r="AM60" s="557"/>
      <c r="AN60" s="557"/>
      <c r="AO60" s="557"/>
      <c r="AP60" s="557"/>
      <c r="AQ60" s="557"/>
      <c r="AR60" s="557"/>
      <c r="AS60" s="557"/>
      <c r="AT60" s="557"/>
      <c r="AU60" s="557"/>
      <c r="AV60" s="557"/>
    </row>
    <row r="61" spans="2:48" s="550" customFormat="1">
      <c r="B61" s="694">
        <v>0</v>
      </c>
      <c r="C61" s="590"/>
      <c r="D61" s="806"/>
      <c r="G61" s="568" t="s">
        <v>241</v>
      </c>
      <c r="H61" s="568"/>
      <c r="I61" s="557">
        <v>4.3599059999999996</v>
      </c>
      <c r="J61" s="557"/>
      <c r="K61" s="557">
        <v>0</v>
      </c>
      <c r="L61" s="557">
        <v>0</v>
      </c>
      <c r="M61" s="557">
        <v>0</v>
      </c>
      <c r="N61" s="557">
        <v>0</v>
      </c>
      <c r="O61" s="557">
        <v>0</v>
      </c>
      <c r="P61" s="557">
        <v>0</v>
      </c>
      <c r="Q61" s="557">
        <v>0</v>
      </c>
      <c r="R61" s="557"/>
      <c r="S61" s="557">
        <v>0</v>
      </c>
      <c r="T61" s="557">
        <v>0</v>
      </c>
      <c r="U61" s="557">
        <v>0</v>
      </c>
      <c r="V61" s="557">
        <v>0</v>
      </c>
      <c r="W61" s="557"/>
      <c r="X61" s="557">
        <v>0</v>
      </c>
      <c r="Y61" s="557">
        <v>0</v>
      </c>
      <c r="Z61" s="557">
        <v>4.3599059999999996</v>
      </c>
      <c r="AA61" s="557">
        <v>0</v>
      </c>
      <c r="AB61" s="557"/>
      <c r="AC61" s="557">
        <v>0</v>
      </c>
      <c r="AD61" s="557">
        <v>0</v>
      </c>
      <c r="AE61" s="557"/>
      <c r="AF61" s="557">
        <v>0</v>
      </c>
      <c r="AG61" s="557">
        <v>0</v>
      </c>
      <c r="AH61" s="557">
        <v>0</v>
      </c>
      <c r="AI61" s="557"/>
      <c r="AJ61" s="557"/>
      <c r="AK61" s="557"/>
      <c r="AL61" s="557"/>
      <c r="AM61" s="557"/>
      <c r="AN61" s="557"/>
      <c r="AO61" s="557"/>
      <c r="AP61" s="557"/>
      <c r="AQ61" s="557"/>
      <c r="AR61" s="557"/>
      <c r="AS61" s="557"/>
      <c r="AT61" s="557"/>
      <c r="AU61" s="557"/>
      <c r="AV61" s="557"/>
    </row>
    <row r="62" spans="2:48" s="550" customFormat="1">
      <c r="B62" s="694">
        <v>0</v>
      </c>
      <c r="C62" s="590"/>
      <c r="D62" s="557"/>
      <c r="G62" s="568" t="s">
        <v>262</v>
      </c>
      <c r="H62" s="568"/>
      <c r="I62" s="557">
        <v>0</v>
      </c>
      <c r="J62" s="557"/>
      <c r="K62" s="557">
        <v>0</v>
      </c>
      <c r="L62" s="557">
        <v>0</v>
      </c>
      <c r="M62" s="557">
        <v>0</v>
      </c>
      <c r="N62" s="557">
        <v>0</v>
      </c>
      <c r="O62" s="557">
        <v>0</v>
      </c>
      <c r="P62" s="557">
        <v>0</v>
      </c>
      <c r="Q62" s="557">
        <v>0</v>
      </c>
      <c r="R62" s="557"/>
      <c r="S62" s="557">
        <v>0</v>
      </c>
      <c r="T62" s="557">
        <v>0</v>
      </c>
      <c r="U62" s="557">
        <v>0</v>
      </c>
      <c r="V62" s="557">
        <v>0</v>
      </c>
      <c r="W62" s="557"/>
      <c r="X62" s="557">
        <v>0</v>
      </c>
      <c r="Y62" s="557">
        <v>0</v>
      </c>
      <c r="Z62" s="557">
        <v>0</v>
      </c>
      <c r="AA62" s="557">
        <v>0</v>
      </c>
      <c r="AB62" s="557"/>
      <c r="AC62" s="557">
        <v>0</v>
      </c>
      <c r="AD62" s="557">
        <v>0</v>
      </c>
      <c r="AE62" s="557"/>
      <c r="AF62" s="557">
        <v>0</v>
      </c>
      <c r="AG62" s="557">
        <v>0</v>
      </c>
      <c r="AH62" s="557">
        <v>0</v>
      </c>
      <c r="AI62" s="557"/>
      <c r="AJ62" s="557"/>
      <c r="AK62" s="557"/>
      <c r="AL62" s="557"/>
      <c r="AM62" s="557"/>
      <c r="AN62" s="557"/>
      <c r="AO62" s="557"/>
      <c r="AP62" s="557"/>
      <c r="AQ62" s="557"/>
      <c r="AR62" s="557"/>
      <c r="AS62" s="557"/>
      <c r="AT62" s="557"/>
      <c r="AU62" s="557"/>
      <c r="AV62" s="557"/>
    </row>
    <row r="63" spans="2:48" s="550" customFormat="1">
      <c r="B63" s="694">
        <v>0</v>
      </c>
      <c r="C63" s="590"/>
      <c r="D63" s="557"/>
      <c r="G63" s="568" t="s">
        <v>814</v>
      </c>
      <c r="H63" s="568"/>
      <c r="I63" s="557">
        <v>22.310443377716066</v>
      </c>
      <c r="J63" s="557"/>
      <c r="K63" s="557">
        <v>0</v>
      </c>
      <c r="L63" s="557">
        <v>0</v>
      </c>
      <c r="M63" s="557">
        <v>0</v>
      </c>
      <c r="N63" s="557">
        <v>0</v>
      </c>
      <c r="O63" s="557">
        <v>0</v>
      </c>
      <c r="P63" s="557">
        <v>0</v>
      </c>
      <c r="Q63" s="557">
        <v>0</v>
      </c>
      <c r="R63" s="557"/>
      <c r="S63" s="557">
        <v>0</v>
      </c>
      <c r="T63" s="557">
        <v>0</v>
      </c>
      <c r="U63" s="557">
        <v>0</v>
      </c>
      <c r="V63" s="557">
        <v>0</v>
      </c>
      <c r="W63" s="557"/>
      <c r="X63" s="557">
        <v>0</v>
      </c>
      <c r="Y63" s="557">
        <v>22.310443377716069</v>
      </c>
      <c r="Z63" s="557">
        <v>0</v>
      </c>
      <c r="AA63" s="557">
        <v>0</v>
      </c>
      <c r="AB63" s="557"/>
      <c r="AC63" s="557">
        <v>0</v>
      </c>
      <c r="AD63" s="557">
        <v>0</v>
      </c>
      <c r="AE63" s="557"/>
      <c r="AF63" s="557">
        <v>0</v>
      </c>
      <c r="AG63" s="557">
        <v>0</v>
      </c>
      <c r="AH63" s="557">
        <v>0</v>
      </c>
      <c r="AI63" s="557"/>
      <c r="AJ63" s="557"/>
      <c r="AK63" s="557"/>
      <c r="AL63" s="557"/>
      <c r="AM63" s="557"/>
      <c r="AN63" s="557"/>
      <c r="AO63" s="557"/>
      <c r="AP63" s="557"/>
      <c r="AQ63" s="557"/>
      <c r="AR63" s="557"/>
      <c r="AS63" s="557"/>
      <c r="AT63" s="557"/>
      <c r="AU63" s="557"/>
      <c r="AV63" s="557"/>
    </row>
    <row r="64" spans="2:48" s="550" customFormat="1" ht="15.75">
      <c r="B64" s="694">
        <v>0</v>
      </c>
      <c r="C64" s="590"/>
      <c r="D64" s="557"/>
      <c r="G64" s="583" t="s">
        <v>264</v>
      </c>
      <c r="H64" s="583"/>
      <c r="I64" s="584">
        <v>281.91235359592781</v>
      </c>
      <c r="J64" s="584"/>
      <c r="K64" s="584">
        <v>15.6521990299252</v>
      </c>
      <c r="L64" s="584">
        <v>0</v>
      </c>
      <c r="M64" s="584">
        <v>0</v>
      </c>
      <c r="N64" s="584">
        <v>0</v>
      </c>
      <c r="O64" s="584">
        <v>0</v>
      </c>
      <c r="P64" s="584">
        <v>0</v>
      </c>
      <c r="Q64" s="584">
        <v>0</v>
      </c>
      <c r="R64" s="584"/>
      <c r="S64" s="584">
        <v>0</v>
      </c>
      <c r="T64" s="584">
        <v>0</v>
      </c>
      <c r="U64" s="584">
        <v>0</v>
      </c>
      <c r="V64" s="584">
        <v>0</v>
      </c>
      <c r="W64" s="584"/>
      <c r="X64" s="584">
        <v>0</v>
      </c>
      <c r="Y64" s="584">
        <v>22.310443377716069</v>
      </c>
      <c r="Z64" s="584">
        <v>4.3599059999999996</v>
      </c>
      <c r="AA64" s="584">
        <v>9.8264643147348316</v>
      </c>
      <c r="AB64" s="584"/>
      <c r="AC64" s="584">
        <v>229.7633408735517</v>
      </c>
      <c r="AD64" s="584">
        <v>0</v>
      </c>
      <c r="AE64" s="584"/>
      <c r="AF64" s="584">
        <v>0</v>
      </c>
      <c r="AG64" s="584">
        <v>0</v>
      </c>
      <c r="AH64" s="584">
        <v>0</v>
      </c>
      <c r="AI64" s="557"/>
      <c r="AJ64" s="557"/>
      <c r="AK64" s="557"/>
      <c r="AL64" s="557"/>
      <c r="AM64" s="557"/>
      <c r="AN64" s="557"/>
      <c r="AO64" s="557"/>
      <c r="AP64" s="557"/>
      <c r="AQ64" s="557"/>
      <c r="AR64" s="557"/>
      <c r="AS64" s="557"/>
      <c r="AT64" s="557"/>
      <c r="AU64" s="557"/>
      <c r="AV64" s="557"/>
    </row>
    <row r="65" spans="2:48" s="550" customFormat="1">
      <c r="B65" s="694">
        <v>0</v>
      </c>
      <c r="C65" s="590"/>
      <c r="D65" s="557"/>
      <c r="G65" s="568"/>
      <c r="H65" s="568"/>
      <c r="I65" s="557"/>
      <c r="J65" s="557"/>
      <c r="K65" s="557"/>
      <c r="L65" s="557"/>
      <c r="M65" s="557"/>
      <c r="N65" s="557"/>
      <c r="O65" s="557"/>
      <c r="P65" s="557"/>
      <c r="Q65" s="557"/>
      <c r="R65" s="557"/>
      <c r="S65" s="557"/>
      <c r="T65" s="557"/>
      <c r="U65" s="557"/>
      <c r="V65" s="557"/>
      <c r="W65" s="557"/>
      <c r="X65" s="557"/>
      <c r="Y65" s="557"/>
      <c r="Z65" s="557"/>
      <c r="AA65" s="557"/>
      <c r="AB65" s="557"/>
      <c r="AC65" s="557"/>
      <c r="AD65" s="557"/>
      <c r="AE65" s="557"/>
      <c r="AF65" s="557"/>
      <c r="AG65" s="557"/>
      <c r="AH65" s="557"/>
      <c r="AI65" s="557"/>
      <c r="AJ65" s="557"/>
      <c r="AK65" s="557"/>
      <c r="AL65" s="557"/>
      <c r="AM65" s="557"/>
      <c r="AN65" s="557"/>
      <c r="AO65" s="557"/>
      <c r="AP65" s="557"/>
      <c r="AQ65" s="557"/>
      <c r="AR65" s="557"/>
      <c r="AS65" s="557"/>
      <c r="AT65" s="557"/>
      <c r="AU65" s="557"/>
      <c r="AV65" s="557"/>
    </row>
    <row r="66" spans="2:48" s="550" customFormat="1" ht="15.75">
      <c r="B66" s="694">
        <v>0</v>
      </c>
      <c r="C66" s="590"/>
      <c r="D66" s="557"/>
      <c r="E66" s="583" t="s">
        <v>265</v>
      </c>
      <c r="G66" s="568"/>
      <c r="H66" s="568"/>
      <c r="I66" s="584">
        <v>1907.0941405444551</v>
      </c>
      <c r="J66" s="584"/>
      <c r="K66" s="584">
        <v>27.215204158240553</v>
      </c>
      <c r="L66" s="584">
        <v>1508.6212459466296</v>
      </c>
      <c r="M66" s="584">
        <v>2.0137066203911007</v>
      </c>
      <c r="N66" s="584">
        <v>7.2522416740552287E-3</v>
      </c>
      <c r="O66" s="584">
        <v>1.3879655051518232</v>
      </c>
      <c r="P66" s="584">
        <v>0.28915948023996502</v>
      </c>
      <c r="Q66" s="584">
        <v>67.844976826129937</v>
      </c>
      <c r="R66" s="584"/>
      <c r="S66" s="584">
        <v>2.2930346783029139</v>
      </c>
      <c r="T66" s="584">
        <v>1.2475259934838712</v>
      </c>
      <c r="U66" s="584">
        <v>2.0156191211934201E-3</v>
      </c>
      <c r="V66" s="584">
        <v>23.194387121786871</v>
      </c>
      <c r="W66" s="584"/>
      <c r="X66" s="584">
        <v>2.3465491391300142</v>
      </c>
      <c r="Y66" s="584">
        <v>24.238065981441128</v>
      </c>
      <c r="Z66" s="584">
        <v>4.3851201630571017</v>
      </c>
      <c r="AA66" s="584">
        <v>10.326492058791333</v>
      </c>
      <c r="AB66" s="584"/>
      <c r="AC66" s="584">
        <v>231.54177808898851</v>
      </c>
      <c r="AD66" s="584">
        <v>0.1289997883875873</v>
      </c>
      <c r="AE66" s="584"/>
      <c r="AF66" s="584">
        <v>0</v>
      </c>
      <c r="AG66" s="584">
        <v>9.7477274735372054E-3</v>
      </c>
      <c r="AH66" s="584">
        <v>9.13406033733263E-4</v>
      </c>
      <c r="AI66" s="557"/>
      <c r="AJ66" s="557"/>
      <c r="AK66" s="557"/>
      <c r="AL66" s="557"/>
      <c r="AM66" s="557"/>
      <c r="AN66" s="557"/>
      <c r="AO66" s="557"/>
      <c r="AP66" s="557"/>
      <c r="AQ66" s="557"/>
      <c r="AR66" s="557"/>
      <c r="AS66" s="557"/>
      <c r="AT66" s="557"/>
      <c r="AU66" s="557"/>
      <c r="AV66" s="557"/>
    </row>
    <row r="67" spans="2:48" s="550" customFormat="1">
      <c r="B67" s="694">
        <v>0</v>
      </c>
      <c r="C67" s="590"/>
      <c r="D67" s="557"/>
      <c r="G67" s="568"/>
      <c r="H67" s="568"/>
      <c r="I67" s="557"/>
      <c r="J67" s="557"/>
      <c r="K67" s="557"/>
      <c r="L67" s="557"/>
      <c r="M67" s="557"/>
      <c r="N67" s="557"/>
      <c r="O67" s="557"/>
      <c r="P67" s="557"/>
      <c r="Q67" s="557"/>
      <c r="R67" s="557"/>
      <c r="S67" s="557"/>
      <c r="T67" s="557"/>
      <c r="U67" s="557"/>
      <c r="V67" s="557"/>
      <c r="W67" s="557"/>
      <c r="X67" s="557"/>
      <c r="Y67" s="557"/>
      <c r="Z67" s="557"/>
      <c r="AA67" s="557"/>
      <c r="AB67" s="557"/>
      <c r="AC67" s="557"/>
      <c r="AD67" s="557"/>
      <c r="AE67" s="557"/>
      <c r="AF67" s="557"/>
      <c r="AG67" s="557"/>
      <c r="AH67" s="557"/>
      <c r="AI67" s="557"/>
      <c r="AJ67" s="557"/>
      <c r="AK67" s="557"/>
      <c r="AL67" s="557"/>
      <c r="AM67" s="557"/>
      <c r="AN67" s="557"/>
      <c r="AO67" s="557"/>
      <c r="AP67" s="557"/>
      <c r="AQ67" s="557"/>
      <c r="AR67" s="557"/>
      <c r="AS67" s="557"/>
      <c r="AT67" s="557"/>
      <c r="AU67" s="557"/>
      <c r="AV67" s="557"/>
    </row>
    <row r="68" spans="2:48" s="550" customFormat="1" ht="15.75">
      <c r="B68" s="694"/>
      <c r="C68" s="590"/>
      <c r="D68" s="557"/>
      <c r="E68" s="583" t="s">
        <v>266</v>
      </c>
      <c r="G68" s="568"/>
      <c r="H68" s="568"/>
      <c r="I68" s="584">
        <v>0</v>
      </c>
      <c r="J68" s="557"/>
      <c r="K68" s="584">
        <v>12.993912271609846</v>
      </c>
      <c r="L68" s="584">
        <v>-1508.6212459466299</v>
      </c>
      <c r="M68" s="584">
        <v>942.78549253179392</v>
      </c>
      <c r="N68" s="584">
        <v>-7.2522416740552287E-3</v>
      </c>
      <c r="O68" s="584">
        <v>-1.3879655051518232</v>
      </c>
      <c r="P68" s="584">
        <v>-0.28915948023996502</v>
      </c>
      <c r="Q68" s="584">
        <v>69.869687305264023</v>
      </c>
      <c r="R68" s="584"/>
      <c r="S68" s="584">
        <v>295.74978222372403</v>
      </c>
      <c r="T68" s="584">
        <v>-15.47076887572819</v>
      </c>
      <c r="U68" s="584">
        <v>-2.0156191211934201E-3</v>
      </c>
      <c r="V68" s="584">
        <v>-0.43238586178687588</v>
      </c>
      <c r="W68" s="584"/>
      <c r="X68" s="584">
        <v>1.553450860869986</v>
      </c>
      <c r="Y68" s="584">
        <v>-24.238065981441121</v>
      </c>
      <c r="Z68" s="584">
        <v>-4.3851201630571017</v>
      </c>
      <c r="AA68" s="584">
        <v>-10.326492058791333</v>
      </c>
      <c r="AB68" s="584"/>
      <c r="AC68" s="584">
        <v>227.98490365811489</v>
      </c>
      <c r="AD68" s="584">
        <v>14.223242882244319</v>
      </c>
      <c r="AE68" s="584"/>
      <c r="AF68" s="584">
        <v>0</v>
      </c>
      <c r="AG68" s="584">
        <v>0</v>
      </c>
      <c r="AH68" s="584">
        <v>0</v>
      </c>
      <c r="AI68" s="557"/>
      <c r="AJ68" s="557"/>
      <c r="AK68" s="557"/>
      <c r="AL68" s="557"/>
      <c r="AM68" s="557"/>
      <c r="AN68" s="557"/>
      <c r="AO68" s="557"/>
      <c r="AP68" s="557"/>
      <c r="AQ68" s="557"/>
      <c r="AR68" s="557"/>
      <c r="AS68" s="557"/>
      <c r="AT68" s="557"/>
      <c r="AU68" s="557"/>
      <c r="AV68" s="557"/>
    </row>
    <row r="69" spans="2:48" s="550" customFormat="1" ht="15.75">
      <c r="B69" s="694">
        <v>0</v>
      </c>
      <c r="C69" s="590"/>
      <c r="D69" s="557"/>
      <c r="E69" s="605" t="s">
        <v>267</v>
      </c>
      <c r="G69" s="568"/>
      <c r="H69" s="568"/>
      <c r="I69" s="584">
        <v>1504.9616156537688</v>
      </c>
      <c r="J69" s="557"/>
      <c r="K69" s="584">
        <v>117.02483718978858</v>
      </c>
      <c r="L69" s="584">
        <v>0</v>
      </c>
      <c r="M69" s="584">
        <v>175.6828679247607</v>
      </c>
      <c r="N69" s="584">
        <v>0.62471710601575614</v>
      </c>
      <c r="O69" s="584">
        <v>119.9096</v>
      </c>
      <c r="P69" s="584">
        <v>24.909588201258085</v>
      </c>
      <c r="Q69" s="584">
        <v>70.979409894871026</v>
      </c>
      <c r="R69" s="584"/>
      <c r="S69" s="584">
        <v>197.78545643263291</v>
      </c>
      <c r="T69" s="584">
        <v>108.44251811507365</v>
      </c>
      <c r="U69" s="584">
        <v>0.1737079678446195</v>
      </c>
      <c r="V69" s="584">
        <v>2.5800902596390172</v>
      </c>
      <c r="W69" s="584"/>
      <c r="X69" s="584">
        <v>205.28400050601479</v>
      </c>
      <c r="Y69" s="584">
        <v>270.2624426496829</v>
      </c>
      <c r="Z69" s="584">
        <v>1.3594E-2</v>
      </c>
      <c r="AA69" s="584">
        <v>38.413536866283899</v>
      </c>
      <c r="AB69" s="584"/>
      <c r="AC69" s="584">
        <v>153.54674317228594</v>
      </c>
      <c r="AD69" s="584">
        <v>18.393617863109192</v>
      </c>
      <c r="AE69" s="584"/>
      <c r="AF69" s="584">
        <v>0</v>
      </c>
      <c r="AG69" s="584">
        <v>0.85483420964299728</v>
      </c>
      <c r="AH69" s="584">
        <v>8.0053294864509517E-2</v>
      </c>
      <c r="AI69" s="557"/>
      <c r="AJ69" s="557"/>
      <c r="AK69" s="557"/>
      <c r="AL69" s="557"/>
      <c r="AM69" s="557"/>
      <c r="AN69" s="557"/>
      <c r="AO69" s="557"/>
      <c r="AP69" s="557"/>
      <c r="AQ69" s="557"/>
      <c r="AR69" s="557"/>
      <c r="AS69" s="557"/>
      <c r="AT69" s="557"/>
      <c r="AU69" s="557"/>
      <c r="AV69" s="557"/>
    </row>
    <row r="70" spans="2:48" s="550" customFormat="1" ht="15.75">
      <c r="B70" s="694"/>
      <c r="C70" s="590"/>
      <c r="D70" s="557"/>
      <c r="E70" s="605"/>
      <c r="G70" s="568"/>
      <c r="H70" s="568"/>
      <c r="I70" s="557"/>
      <c r="J70" s="557"/>
      <c r="K70" s="557"/>
      <c r="L70" s="557"/>
      <c r="M70" s="557"/>
      <c r="N70" s="557"/>
      <c r="O70" s="557"/>
      <c r="P70" s="557"/>
      <c r="Q70" s="557"/>
      <c r="R70" s="557"/>
      <c r="S70" s="557"/>
      <c r="T70" s="557"/>
      <c r="U70" s="557"/>
      <c r="V70" s="557"/>
      <c r="W70" s="557"/>
      <c r="X70" s="557"/>
      <c r="Y70" s="557"/>
      <c r="Z70" s="557"/>
      <c r="AA70" s="557"/>
      <c r="AB70" s="557"/>
      <c r="AC70" s="557"/>
      <c r="AD70" s="557"/>
      <c r="AE70" s="557"/>
      <c r="AF70" s="557"/>
      <c r="AG70" s="557"/>
      <c r="AH70" s="557"/>
      <c r="AI70" s="557"/>
      <c r="AJ70" s="557"/>
      <c r="AK70" s="557"/>
      <c r="AL70" s="557"/>
      <c r="AM70" s="557"/>
      <c r="AN70" s="557"/>
      <c r="AO70" s="557"/>
      <c r="AP70" s="557"/>
      <c r="AQ70" s="557"/>
      <c r="AR70" s="557"/>
      <c r="AS70" s="557"/>
      <c r="AT70" s="557"/>
      <c r="AU70" s="557"/>
      <c r="AV70" s="557"/>
    </row>
    <row r="71" spans="2:48" s="550" customFormat="1" ht="15.75">
      <c r="B71" s="694">
        <v>0</v>
      </c>
      <c r="C71" s="590"/>
      <c r="D71" s="557"/>
      <c r="E71" s="807" t="s">
        <v>57</v>
      </c>
      <c r="F71" s="807"/>
      <c r="G71" s="807"/>
      <c r="H71" s="808"/>
      <c r="I71" s="808">
        <v>0</v>
      </c>
      <c r="K71" s="590">
        <v>0</v>
      </c>
      <c r="L71" s="590">
        <v>0</v>
      </c>
      <c r="M71" s="590">
        <v>0</v>
      </c>
      <c r="N71" s="590">
        <v>0</v>
      </c>
      <c r="O71" s="590">
        <v>0</v>
      </c>
      <c r="P71" s="590">
        <v>0</v>
      </c>
      <c r="Q71" s="590">
        <v>0</v>
      </c>
      <c r="R71" s="590"/>
      <c r="S71" s="590">
        <v>0</v>
      </c>
      <c r="T71" s="590">
        <v>0</v>
      </c>
      <c r="U71" s="590">
        <v>0</v>
      </c>
      <c r="V71" s="590">
        <v>0</v>
      </c>
      <c r="W71" s="590"/>
      <c r="X71" s="590">
        <v>0</v>
      </c>
      <c r="Y71" s="590">
        <v>0</v>
      </c>
      <c r="Z71" s="590">
        <v>0</v>
      </c>
      <c r="AA71" s="590">
        <v>0</v>
      </c>
      <c r="AB71" s="590"/>
      <c r="AC71" s="590">
        <v>0</v>
      </c>
      <c r="AD71" s="590">
        <v>0</v>
      </c>
      <c r="AE71" s="590"/>
      <c r="AF71" s="590">
        <v>0</v>
      </c>
      <c r="AG71" s="590">
        <v>0</v>
      </c>
      <c r="AH71" s="590">
        <v>0</v>
      </c>
      <c r="AI71" s="557"/>
      <c r="AJ71" s="557"/>
      <c r="AK71" s="557"/>
      <c r="AL71" s="557"/>
      <c r="AM71" s="557"/>
      <c r="AN71" s="557"/>
      <c r="AO71" s="557"/>
      <c r="AP71" s="557"/>
      <c r="AQ71" s="557"/>
      <c r="AR71" s="557"/>
      <c r="AS71" s="557"/>
      <c r="AT71" s="557"/>
      <c r="AU71" s="557"/>
      <c r="AV71" s="557"/>
    </row>
    <row r="72" spans="2:48" s="550" customFormat="1" ht="15.75">
      <c r="B72" s="694"/>
      <c r="C72" s="590"/>
      <c r="D72" s="557"/>
      <c r="E72" s="605"/>
      <c r="G72" s="568"/>
      <c r="H72" s="568"/>
      <c r="I72" s="557"/>
      <c r="J72" s="557"/>
      <c r="K72" s="557"/>
      <c r="L72" s="557"/>
      <c r="M72" s="557"/>
      <c r="N72" s="557"/>
      <c r="O72" s="557"/>
      <c r="P72" s="557"/>
      <c r="Q72" s="557"/>
      <c r="R72" s="557"/>
      <c r="S72" s="557"/>
      <c r="T72" s="557"/>
      <c r="U72" s="557"/>
      <c r="V72" s="557"/>
      <c r="W72" s="557"/>
      <c r="X72" s="557"/>
      <c r="Y72" s="557"/>
      <c r="Z72" s="557"/>
      <c r="AA72" s="557"/>
      <c r="AB72" s="557"/>
      <c r="AC72" s="557"/>
      <c r="AD72" s="557"/>
      <c r="AE72" s="557"/>
      <c r="AF72" s="557"/>
      <c r="AG72" s="557"/>
      <c r="AH72" s="557"/>
      <c r="AI72" s="557"/>
      <c r="AJ72" s="557"/>
      <c r="AK72" s="557"/>
      <c r="AL72" s="557"/>
      <c r="AM72" s="557"/>
      <c r="AN72" s="557"/>
      <c r="AO72" s="557"/>
      <c r="AP72" s="557"/>
      <c r="AQ72" s="557"/>
      <c r="AR72" s="557"/>
      <c r="AS72" s="557"/>
      <c r="AT72" s="557"/>
      <c r="AU72" s="557"/>
      <c r="AV72" s="557"/>
    </row>
    <row r="73" spans="2:48" s="550" customFormat="1">
      <c r="B73" s="694"/>
      <c r="C73" s="590"/>
      <c r="D73" s="557"/>
      <c r="E73" s="550" t="s">
        <v>365</v>
      </c>
      <c r="G73" s="568"/>
      <c r="H73" s="568"/>
      <c r="K73" s="557"/>
      <c r="L73" s="557"/>
      <c r="M73" s="557"/>
      <c r="N73" s="557"/>
      <c r="O73" s="557"/>
      <c r="P73" s="557"/>
      <c r="Q73" s="557"/>
      <c r="R73" s="557"/>
      <c r="S73" s="557"/>
      <c r="T73" s="557"/>
      <c r="U73" s="557"/>
      <c r="V73" s="557"/>
      <c r="W73" s="557"/>
      <c r="X73" s="557"/>
      <c r="Y73" s="557"/>
      <c r="Z73" s="557"/>
      <c r="AA73" s="557"/>
      <c r="AB73" s="557"/>
      <c r="AC73" s="557"/>
      <c r="AD73" s="557"/>
      <c r="AE73" s="557"/>
      <c r="AF73" s="557"/>
      <c r="AG73" s="557"/>
      <c r="AH73" s="557"/>
      <c r="AI73" s="557"/>
      <c r="AJ73" s="557"/>
      <c r="AK73" s="557"/>
      <c r="AL73" s="557"/>
      <c r="AM73" s="557"/>
      <c r="AN73" s="557"/>
      <c r="AO73" s="557"/>
      <c r="AP73" s="557"/>
      <c r="AQ73" s="557"/>
      <c r="AR73" s="557"/>
      <c r="AS73" s="557"/>
      <c r="AT73" s="557"/>
      <c r="AU73" s="557"/>
      <c r="AV73" s="557"/>
    </row>
    <row r="74" spans="2:48" s="550" customFormat="1">
      <c r="B74" s="694">
        <v>0</v>
      </c>
      <c r="C74" s="590"/>
      <c r="D74" s="557"/>
      <c r="F74" s="550" t="s">
        <v>815</v>
      </c>
      <c r="G74" s="568"/>
      <c r="H74" s="568"/>
      <c r="I74" s="557">
        <v>0</v>
      </c>
      <c r="J74" s="557"/>
      <c r="K74" s="557"/>
      <c r="L74" s="557"/>
      <c r="M74" s="557"/>
      <c r="N74" s="557"/>
      <c r="O74" s="557"/>
      <c r="P74" s="557"/>
      <c r="Q74" s="557"/>
      <c r="R74" s="557"/>
      <c r="S74" s="557"/>
      <c r="T74" s="557"/>
      <c r="U74" s="557"/>
      <c r="V74" s="557"/>
      <c r="W74" s="557"/>
      <c r="X74" s="557"/>
      <c r="Y74" s="557"/>
      <c r="Z74" s="557"/>
      <c r="AA74" s="557"/>
      <c r="AB74" s="557"/>
      <c r="AC74" s="557"/>
      <c r="AD74" s="557"/>
      <c r="AE74" s="557"/>
      <c r="AF74" s="557"/>
      <c r="AG74" s="557"/>
      <c r="AH74" s="557"/>
      <c r="AI74" s="557"/>
      <c r="AJ74" s="557"/>
      <c r="AK74" s="557"/>
      <c r="AL74" s="557"/>
      <c r="AM74" s="557"/>
      <c r="AN74" s="557"/>
      <c r="AO74" s="557"/>
      <c r="AP74" s="557"/>
      <c r="AQ74" s="557"/>
      <c r="AR74" s="557"/>
      <c r="AS74" s="557"/>
      <c r="AT74" s="557"/>
      <c r="AU74" s="557"/>
      <c r="AV74" s="557"/>
    </row>
    <row r="75" spans="2:48" s="550" customFormat="1">
      <c r="B75" s="694">
        <v>0</v>
      </c>
      <c r="C75" s="590"/>
      <c r="D75" s="557"/>
      <c r="F75" s="550" t="s">
        <v>816</v>
      </c>
      <c r="G75" s="568"/>
      <c r="H75" s="568"/>
      <c r="I75" s="557">
        <v>0</v>
      </c>
      <c r="J75" s="557"/>
      <c r="K75" s="557"/>
      <c r="L75" s="557"/>
      <c r="M75" s="557"/>
      <c r="N75" s="557"/>
      <c r="O75" s="557"/>
      <c r="P75" s="557"/>
      <c r="Q75" s="557"/>
      <c r="R75" s="557"/>
      <c r="S75" s="557"/>
      <c r="T75" s="557"/>
      <c r="U75" s="557"/>
      <c r="V75" s="557"/>
      <c r="W75" s="557"/>
      <c r="X75" s="557"/>
      <c r="Y75" s="557"/>
      <c r="Z75" s="557"/>
      <c r="AA75" s="557"/>
      <c r="AB75" s="557"/>
      <c r="AC75" s="557"/>
      <c r="AD75" s="557"/>
      <c r="AE75" s="557"/>
      <c r="AF75" s="557"/>
      <c r="AG75" s="557"/>
      <c r="AH75" s="557"/>
      <c r="AI75" s="557"/>
      <c r="AJ75" s="557"/>
      <c r="AK75" s="557"/>
      <c r="AL75" s="557"/>
      <c r="AM75" s="557"/>
      <c r="AN75" s="557"/>
      <c r="AO75" s="557"/>
      <c r="AP75" s="557"/>
      <c r="AQ75" s="557"/>
      <c r="AR75" s="557"/>
      <c r="AS75" s="557"/>
      <c r="AT75" s="557"/>
      <c r="AU75" s="557"/>
      <c r="AV75" s="557"/>
    </row>
    <row r="76" spans="2:48" s="550" customFormat="1">
      <c r="B76" s="694">
        <v>0</v>
      </c>
      <c r="C76" s="590"/>
      <c r="D76" s="557"/>
      <c r="F76" s="550" t="s">
        <v>817</v>
      </c>
      <c r="G76" s="568"/>
      <c r="H76" s="568"/>
      <c r="I76" s="557">
        <v>0</v>
      </c>
      <c r="J76" s="557"/>
      <c r="K76" s="557"/>
      <c r="L76" s="557"/>
      <c r="M76" s="557"/>
      <c r="N76" s="557"/>
      <c r="O76" s="557"/>
      <c r="P76" s="557"/>
      <c r="Q76" s="557"/>
      <c r="R76" s="557"/>
      <c r="S76" s="557"/>
      <c r="T76" s="557"/>
      <c r="U76" s="557"/>
      <c r="V76" s="557"/>
      <c r="W76" s="557"/>
      <c r="X76" s="557"/>
      <c r="Y76" s="557"/>
      <c r="Z76" s="557"/>
      <c r="AA76" s="557"/>
      <c r="AB76" s="557"/>
      <c r="AC76" s="557"/>
      <c r="AD76" s="557"/>
      <c r="AE76" s="557"/>
      <c r="AF76" s="557"/>
      <c r="AG76" s="557"/>
      <c r="AH76" s="557"/>
      <c r="AI76" s="557"/>
      <c r="AJ76" s="557"/>
      <c r="AK76" s="557"/>
      <c r="AL76" s="557"/>
      <c r="AM76" s="557"/>
      <c r="AN76" s="557"/>
      <c r="AO76" s="557"/>
      <c r="AP76" s="557"/>
      <c r="AQ76" s="557"/>
      <c r="AR76" s="557"/>
      <c r="AS76" s="557"/>
      <c r="AT76" s="557"/>
      <c r="AU76" s="557"/>
      <c r="AV76" s="557"/>
    </row>
    <row r="77" spans="2:48" s="550" customFormat="1">
      <c r="B77" s="694"/>
      <c r="C77" s="590"/>
      <c r="D77" s="557"/>
      <c r="G77" s="568"/>
      <c r="H77" s="568"/>
      <c r="I77" s="557"/>
      <c r="J77" s="557"/>
      <c r="K77" s="557"/>
      <c r="L77" s="557"/>
      <c r="M77" s="557"/>
      <c r="N77" s="557"/>
      <c r="O77" s="557"/>
      <c r="P77" s="557"/>
      <c r="Q77" s="557"/>
      <c r="R77" s="557"/>
      <c r="S77" s="557"/>
      <c r="T77" s="557"/>
      <c r="U77" s="557"/>
      <c r="V77" s="557"/>
      <c r="W77" s="557"/>
      <c r="X77" s="557"/>
      <c r="Y77" s="557"/>
      <c r="Z77" s="557"/>
      <c r="AA77" s="557"/>
      <c r="AB77" s="557"/>
      <c r="AC77" s="557"/>
      <c r="AD77" s="557"/>
      <c r="AE77" s="557"/>
      <c r="AF77" s="557"/>
      <c r="AG77" s="557"/>
      <c r="AH77" s="557"/>
      <c r="AI77" s="557"/>
      <c r="AJ77" s="557"/>
      <c r="AK77" s="557"/>
      <c r="AL77" s="557"/>
      <c r="AM77" s="557"/>
      <c r="AN77" s="557"/>
      <c r="AO77" s="557"/>
      <c r="AP77" s="557"/>
      <c r="AQ77" s="557"/>
      <c r="AR77" s="557"/>
      <c r="AS77" s="557"/>
      <c r="AT77" s="557"/>
      <c r="AU77" s="557"/>
      <c r="AV77" s="557"/>
    </row>
    <row r="78" spans="2:48" s="550" customFormat="1">
      <c r="B78" s="694"/>
      <c r="C78" s="590"/>
      <c r="D78" s="557"/>
      <c r="G78" s="568"/>
      <c r="H78" s="568"/>
      <c r="I78" s="809"/>
      <c r="J78" s="557"/>
      <c r="K78" s="557"/>
      <c r="L78" s="557"/>
      <c r="M78" s="557"/>
      <c r="N78" s="557"/>
      <c r="O78" s="557"/>
      <c r="P78" s="557"/>
      <c r="Q78" s="557"/>
      <c r="R78" s="557"/>
      <c r="S78" s="557"/>
      <c r="T78" s="557"/>
      <c r="U78" s="557"/>
      <c r="V78" s="557"/>
      <c r="W78" s="557"/>
      <c r="X78" s="557"/>
      <c r="Y78" s="557"/>
      <c r="Z78" s="557"/>
      <c r="AA78" s="557"/>
      <c r="AB78" s="557"/>
      <c r="AC78" s="557"/>
      <c r="AD78" s="557"/>
      <c r="AE78" s="557"/>
      <c r="AF78" s="557"/>
      <c r="AG78" s="557"/>
      <c r="AH78" s="557"/>
      <c r="AI78" s="557"/>
      <c r="AJ78" s="557"/>
      <c r="AK78" s="557"/>
      <c r="AL78" s="557"/>
      <c r="AM78" s="557"/>
      <c r="AN78" s="557"/>
      <c r="AO78" s="557"/>
      <c r="AP78" s="557"/>
      <c r="AQ78" s="557"/>
      <c r="AR78" s="557"/>
      <c r="AS78" s="557"/>
      <c r="AT78" s="557"/>
      <c r="AU78" s="557"/>
      <c r="AV78" s="557"/>
    </row>
    <row r="79" spans="2:48" s="550" customFormat="1">
      <c r="B79" s="694"/>
      <c r="C79" s="590"/>
      <c r="D79" s="557"/>
      <c r="G79" s="568"/>
      <c r="H79" s="568"/>
      <c r="I79" s="809"/>
      <c r="J79" s="557"/>
      <c r="K79" s="557"/>
      <c r="L79" s="557"/>
      <c r="M79" s="557"/>
      <c r="N79" s="557"/>
      <c r="O79" s="557"/>
      <c r="P79" s="557"/>
      <c r="Q79" s="557"/>
      <c r="R79" s="557"/>
      <c r="S79" s="557"/>
      <c r="T79" s="557"/>
      <c r="U79" s="557"/>
      <c r="V79" s="557"/>
      <c r="W79" s="557"/>
      <c r="X79" s="557"/>
      <c r="Y79" s="557"/>
      <c r="Z79" s="557"/>
      <c r="AA79" s="557"/>
      <c r="AB79" s="557"/>
      <c r="AC79" s="557"/>
      <c r="AD79" s="557"/>
      <c r="AE79" s="557"/>
      <c r="AF79" s="557"/>
      <c r="AG79" s="557"/>
      <c r="AH79" s="557"/>
      <c r="AI79" s="557"/>
      <c r="AJ79" s="557"/>
      <c r="AK79" s="557"/>
      <c r="AL79" s="557"/>
      <c r="AM79" s="557"/>
      <c r="AN79" s="557"/>
      <c r="AO79" s="557"/>
      <c r="AP79" s="557"/>
      <c r="AQ79" s="557"/>
      <c r="AR79" s="557"/>
      <c r="AS79" s="557"/>
      <c r="AT79" s="557"/>
      <c r="AU79" s="557"/>
      <c r="AV79" s="557"/>
    </row>
    <row r="80" spans="2:48" s="550" customFormat="1">
      <c r="B80" s="694"/>
      <c r="C80" s="590"/>
      <c r="D80" s="557"/>
      <c r="G80" s="568"/>
      <c r="H80" s="568"/>
      <c r="I80" s="809"/>
      <c r="J80" s="557"/>
      <c r="K80" s="557"/>
      <c r="L80" s="557"/>
      <c r="M80" s="557"/>
      <c r="N80" s="557"/>
      <c r="O80" s="557"/>
      <c r="P80" s="557"/>
      <c r="Q80" s="557"/>
      <c r="R80" s="557"/>
      <c r="S80" s="557"/>
      <c r="T80" s="557"/>
      <c r="U80" s="557"/>
      <c r="V80" s="557"/>
      <c r="W80" s="557"/>
      <c r="X80" s="557"/>
      <c r="Y80" s="557"/>
      <c r="Z80" s="557"/>
      <c r="AA80" s="557"/>
      <c r="AB80" s="557"/>
      <c r="AC80" s="557"/>
      <c r="AD80" s="557"/>
      <c r="AE80" s="557"/>
      <c r="AF80" s="557"/>
      <c r="AG80" s="557"/>
      <c r="AH80" s="557"/>
      <c r="AI80" s="557"/>
      <c r="AJ80" s="557"/>
      <c r="AK80" s="557"/>
      <c r="AL80" s="557"/>
      <c r="AM80" s="557"/>
      <c r="AN80" s="557"/>
      <c r="AO80" s="557"/>
      <c r="AP80" s="557"/>
      <c r="AQ80" s="557"/>
      <c r="AR80" s="557"/>
      <c r="AS80" s="557"/>
      <c r="AT80" s="557"/>
      <c r="AU80" s="557"/>
      <c r="AV80" s="557"/>
    </row>
    <row r="81" spans="9:48" s="550" customFormat="1">
      <c r="I81" s="557"/>
      <c r="J81" s="557"/>
      <c r="K81" s="557"/>
      <c r="L81" s="557"/>
      <c r="M81" s="557"/>
      <c r="N81" s="557"/>
      <c r="O81" s="557"/>
      <c r="P81" s="557"/>
      <c r="Q81" s="557"/>
      <c r="R81" s="557"/>
      <c r="S81" s="557"/>
      <c r="T81" s="557"/>
      <c r="U81" s="557"/>
      <c r="V81" s="557"/>
      <c r="W81" s="557"/>
      <c r="X81" s="557"/>
      <c r="Y81" s="557"/>
      <c r="Z81" s="557"/>
      <c r="AA81" s="557"/>
      <c r="AB81" s="557"/>
      <c r="AC81" s="557"/>
      <c r="AD81" s="557"/>
      <c r="AE81" s="557"/>
      <c r="AF81" s="557"/>
      <c r="AG81" s="557"/>
      <c r="AH81" s="557"/>
      <c r="AI81" s="557"/>
      <c r="AJ81" s="557"/>
      <c r="AK81" s="557"/>
      <c r="AL81" s="557"/>
      <c r="AM81" s="557"/>
      <c r="AN81" s="557"/>
      <c r="AO81" s="557"/>
      <c r="AP81" s="557"/>
      <c r="AQ81" s="557"/>
      <c r="AR81" s="557"/>
      <c r="AS81" s="557"/>
      <c r="AT81" s="557"/>
      <c r="AU81" s="557"/>
      <c r="AV81" s="557"/>
    </row>
    <row r="82" spans="9:48" s="550" customFormat="1">
      <c r="I82" s="557"/>
      <c r="J82" s="557"/>
      <c r="K82" s="557"/>
      <c r="L82" s="557"/>
      <c r="M82" s="557"/>
      <c r="N82" s="557"/>
      <c r="O82" s="557"/>
      <c r="P82" s="557"/>
      <c r="Q82" s="557"/>
      <c r="R82" s="557"/>
      <c r="S82" s="557"/>
      <c r="T82" s="557"/>
      <c r="U82" s="557"/>
      <c r="V82" s="557"/>
      <c r="W82" s="557"/>
      <c r="X82" s="557"/>
      <c r="Y82" s="557"/>
      <c r="Z82" s="557"/>
      <c r="AA82" s="557"/>
      <c r="AB82" s="557"/>
      <c r="AC82" s="557"/>
      <c r="AD82" s="557"/>
      <c r="AE82" s="557"/>
      <c r="AF82" s="557"/>
      <c r="AG82" s="557"/>
      <c r="AH82" s="557"/>
      <c r="AI82" s="557"/>
      <c r="AJ82" s="557"/>
      <c r="AK82" s="557"/>
      <c r="AL82" s="557"/>
      <c r="AM82" s="557"/>
      <c r="AN82" s="557"/>
      <c r="AO82" s="557"/>
      <c r="AP82" s="557"/>
      <c r="AQ82" s="557"/>
      <c r="AR82" s="557"/>
      <c r="AS82" s="557"/>
      <c r="AT82" s="557"/>
      <c r="AU82" s="557"/>
      <c r="AV82" s="557"/>
    </row>
    <row r="83" spans="9:48" s="550" customFormat="1">
      <c r="I83" s="557"/>
      <c r="J83" s="557"/>
      <c r="K83" s="557"/>
      <c r="L83" s="557"/>
      <c r="M83" s="557"/>
      <c r="N83" s="557"/>
      <c r="O83" s="557"/>
      <c r="P83" s="557"/>
      <c r="Q83" s="557"/>
      <c r="R83" s="557"/>
      <c r="S83" s="557"/>
      <c r="T83" s="557"/>
      <c r="U83" s="557"/>
      <c r="V83" s="557"/>
      <c r="W83" s="557"/>
      <c r="X83" s="557"/>
      <c r="Y83" s="557"/>
      <c r="Z83" s="557"/>
      <c r="AA83" s="557"/>
      <c r="AB83" s="557"/>
      <c r="AC83" s="557"/>
      <c r="AD83" s="557"/>
      <c r="AE83" s="557"/>
      <c r="AF83" s="557"/>
      <c r="AG83" s="557"/>
      <c r="AH83" s="557"/>
      <c r="AI83" s="557"/>
      <c r="AJ83" s="557"/>
      <c r="AK83" s="557"/>
      <c r="AL83" s="557"/>
      <c r="AM83" s="557"/>
      <c r="AN83" s="557"/>
      <c r="AO83" s="557"/>
      <c r="AP83" s="557"/>
      <c r="AQ83" s="557"/>
      <c r="AR83" s="557"/>
      <c r="AS83" s="557"/>
      <c r="AT83" s="557"/>
      <c r="AU83" s="557"/>
      <c r="AV83" s="557"/>
    </row>
    <row r="84" spans="9:48" s="550" customFormat="1">
      <c r="I84" s="557"/>
      <c r="J84" s="557"/>
      <c r="K84" s="557"/>
      <c r="L84" s="557"/>
      <c r="M84" s="557"/>
      <c r="N84" s="557"/>
      <c r="O84" s="557"/>
      <c r="P84" s="557"/>
      <c r="Q84" s="557"/>
      <c r="R84" s="557"/>
      <c r="S84" s="557"/>
      <c r="T84" s="557"/>
      <c r="U84" s="557"/>
      <c r="V84" s="557"/>
      <c r="W84" s="557"/>
      <c r="X84" s="557"/>
      <c r="Y84" s="557"/>
      <c r="Z84" s="557"/>
      <c r="AA84" s="557"/>
      <c r="AB84" s="557"/>
      <c r="AC84" s="557"/>
      <c r="AD84" s="557"/>
      <c r="AE84" s="557"/>
      <c r="AF84" s="557"/>
      <c r="AG84" s="557"/>
      <c r="AH84" s="557"/>
      <c r="AI84" s="557"/>
      <c r="AJ84" s="557"/>
      <c r="AK84" s="557"/>
      <c r="AL84" s="557"/>
      <c r="AM84" s="557"/>
      <c r="AN84" s="557"/>
      <c r="AO84" s="557"/>
      <c r="AP84" s="557"/>
      <c r="AQ84" s="557"/>
      <c r="AR84" s="557"/>
      <c r="AS84" s="557"/>
      <c r="AT84" s="557"/>
      <c r="AU84" s="557"/>
      <c r="AV84" s="557"/>
    </row>
    <row r="85" spans="9:48" s="550" customFormat="1">
      <c r="I85" s="557"/>
      <c r="J85" s="557"/>
      <c r="K85" s="557"/>
      <c r="L85" s="557"/>
      <c r="M85" s="557"/>
      <c r="N85" s="557"/>
      <c r="O85" s="557"/>
      <c r="P85" s="557"/>
      <c r="Q85" s="557"/>
      <c r="R85" s="557"/>
      <c r="S85" s="557"/>
      <c r="T85" s="557"/>
      <c r="U85" s="557"/>
      <c r="V85" s="557"/>
      <c r="W85" s="557"/>
      <c r="X85" s="557"/>
      <c r="Y85" s="557"/>
      <c r="Z85" s="557"/>
      <c r="AA85" s="557"/>
      <c r="AB85" s="557"/>
      <c r="AC85" s="557"/>
      <c r="AD85" s="557"/>
      <c r="AE85" s="557"/>
      <c r="AF85" s="557"/>
      <c r="AG85" s="557"/>
      <c r="AH85" s="557"/>
      <c r="AI85" s="557"/>
      <c r="AJ85" s="557"/>
      <c r="AK85" s="557"/>
      <c r="AL85" s="557"/>
      <c r="AM85" s="557"/>
      <c r="AN85" s="557"/>
      <c r="AO85" s="557"/>
      <c r="AP85" s="557"/>
      <c r="AQ85" s="557"/>
      <c r="AR85" s="557"/>
      <c r="AS85" s="557"/>
      <c r="AT85" s="557"/>
      <c r="AU85" s="557"/>
      <c r="AV85" s="557"/>
    </row>
    <row r="86" spans="9:48" s="550" customFormat="1">
      <c r="I86" s="557"/>
      <c r="J86" s="557"/>
      <c r="K86" s="557"/>
      <c r="L86" s="557"/>
      <c r="M86" s="557"/>
      <c r="N86" s="557"/>
      <c r="O86" s="557"/>
      <c r="P86" s="557"/>
      <c r="Q86" s="557"/>
      <c r="R86" s="557"/>
      <c r="S86" s="557"/>
      <c r="T86" s="557"/>
      <c r="U86" s="557"/>
      <c r="V86" s="557"/>
      <c r="W86" s="557"/>
      <c r="X86" s="557"/>
      <c r="Y86" s="557"/>
      <c r="Z86" s="557"/>
      <c r="AA86" s="557"/>
      <c r="AB86" s="557"/>
      <c r="AC86" s="557"/>
      <c r="AD86" s="557"/>
      <c r="AE86" s="557"/>
      <c r="AF86" s="557"/>
      <c r="AG86" s="557"/>
      <c r="AH86" s="557"/>
      <c r="AI86" s="557"/>
      <c r="AJ86" s="557"/>
      <c r="AK86" s="557"/>
      <c r="AL86" s="557"/>
      <c r="AM86" s="557"/>
      <c r="AN86" s="557"/>
      <c r="AO86" s="557"/>
      <c r="AP86" s="557"/>
      <c r="AQ86" s="557"/>
      <c r="AR86" s="557"/>
      <c r="AS86" s="557"/>
      <c r="AT86" s="557"/>
      <c r="AU86" s="557"/>
      <c r="AV86" s="557"/>
    </row>
    <row r="87" spans="9:48" s="550" customFormat="1">
      <c r="I87" s="557"/>
      <c r="J87" s="557"/>
      <c r="K87" s="557"/>
      <c r="L87" s="557"/>
      <c r="M87" s="557"/>
      <c r="N87" s="557"/>
      <c r="O87" s="557"/>
      <c r="P87" s="557"/>
      <c r="Q87" s="557"/>
      <c r="R87" s="557"/>
      <c r="S87" s="557"/>
      <c r="T87" s="557"/>
      <c r="U87" s="557"/>
      <c r="V87" s="557"/>
      <c r="W87" s="557"/>
      <c r="X87" s="557"/>
      <c r="Y87" s="557"/>
      <c r="Z87" s="557"/>
      <c r="AA87" s="557"/>
      <c r="AB87" s="557"/>
      <c r="AC87" s="557"/>
      <c r="AD87" s="557"/>
      <c r="AE87" s="557"/>
      <c r="AF87" s="557"/>
      <c r="AG87" s="557"/>
      <c r="AH87" s="557"/>
      <c r="AI87" s="557"/>
      <c r="AJ87" s="557"/>
      <c r="AK87" s="557"/>
      <c r="AL87" s="557"/>
      <c r="AM87" s="557"/>
      <c r="AN87" s="557"/>
      <c r="AO87" s="557"/>
      <c r="AP87" s="557"/>
      <c r="AQ87" s="557"/>
      <c r="AR87" s="557"/>
      <c r="AS87" s="557"/>
      <c r="AT87" s="557"/>
      <c r="AU87" s="557"/>
      <c r="AV87" s="557"/>
    </row>
    <row r="88" spans="9:48" s="550" customFormat="1">
      <c r="I88" s="557"/>
      <c r="J88" s="557"/>
      <c r="K88" s="557"/>
      <c r="L88" s="557"/>
      <c r="M88" s="557"/>
      <c r="N88" s="557"/>
      <c r="O88" s="557"/>
      <c r="P88" s="557"/>
      <c r="Q88" s="557"/>
      <c r="R88" s="557"/>
      <c r="S88" s="557"/>
      <c r="T88" s="557"/>
      <c r="U88" s="557"/>
      <c r="V88" s="557"/>
      <c r="W88" s="557"/>
      <c r="X88" s="557"/>
      <c r="Y88" s="557"/>
      <c r="Z88" s="557"/>
      <c r="AA88" s="557"/>
      <c r="AB88" s="557"/>
      <c r="AC88" s="557"/>
      <c r="AD88" s="557"/>
      <c r="AE88" s="557"/>
      <c r="AF88" s="557"/>
      <c r="AG88" s="557"/>
      <c r="AH88" s="557"/>
      <c r="AI88" s="557"/>
      <c r="AJ88" s="557"/>
      <c r="AK88" s="557"/>
      <c r="AL88" s="557"/>
      <c r="AM88" s="557"/>
      <c r="AN88" s="557"/>
      <c r="AO88" s="557"/>
      <c r="AP88" s="557"/>
      <c r="AQ88" s="557"/>
      <c r="AR88" s="557"/>
      <c r="AS88" s="557"/>
      <c r="AT88" s="557"/>
      <c r="AU88" s="557"/>
      <c r="AV88" s="557"/>
    </row>
    <row r="89" spans="9:48" s="550" customFormat="1">
      <c r="I89" s="557"/>
      <c r="J89" s="557"/>
      <c r="K89" s="557"/>
      <c r="L89" s="557"/>
      <c r="M89" s="557"/>
      <c r="N89" s="557"/>
      <c r="O89" s="557"/>
      <c r="P89" s="557"/>
      <c r="Q89" s="557"/>
      <c r="R89" s="557"/>
      <c r="S89" s="557"/>
      <c r="T89" s="557"/>
      <c r="U89" s="557"/>
      <c r="V89" s="557"/>
      <c r="W89" s="557"/>
      <c r="X89" s="557"/>
      <c r="Y89" s="557"/>
      <c r="Z89" s="557"/>
      <c r="AA89" s="557"/>
      <c r="AB89" s="557"/>
      <c r="AC89" s="557"/>
      <c r="AD89" s="557"/>
      <c r="AE89" s="557"/>
      <c r="AF89" s="557"/>
      <c r="AG89" s="557"/>
      <c r="AH89" s="557"/>
      <c r="AI89" s="557"/>
      <c r="AJ89" s="557"/>
      <c r="AK89" s="557"/>
      <c r="AL89" s="557"/>
      <c r="AM89" s="557"/>
      <c r="AN89" s="557"/>
      <c r="AO89" s="557"/>
      <c r="AP89" s="557"/>
      <c r="AQ89" s="557"/>
      <c r="AR89" s="557"/>
      <c r="AS89" s="557"/>
      <c r="AT89" s="557"/>
      <c r="AU89" s="557"/>
      <c r="AV89" s="557"/>
    </row>
    <row r="90" spans="9:48" s="550" customFormat="1">
      <c r="I90" s="557"/>
      <c r="J90" s="557"/>
      <c r="K90" s="557"/>
      <c r="L90" s="557"/>
      <c r="M90" s="557"/>
      <c r="N90" s="557"/>
      <c r="O90" s="557"/>
      <c r="P90" s="557"/>
      <c r="Q90" s="557"/>
      <c r="R90" s="557"/>
      <c r="S90" s="557"/>
      <c r="T90" s="557"/>
      <c r="U90" s="557"/>
      <c r="V90" s="557"/>
      <c r="W90" s="557"/>
      <c r="X90" s="557"/>
      <c r="Y90" s="557"/>
      <c r="Z90" s="557"/>
      <c r="AA90" s="557"/>
      <c r="AB90" s="557"/>
      <c r="AC90" s="557"/>
      <c r="AD90" s="557"/>
      <c r="AE90" s="557"/>
      <c r="AF90" s="557"/>
      <c r="AG90" s="557"/>
      <c r="AH90" s="557"/>
      <c r="AI90" s="557"/>
      <c r="AJ90" s="557"/>
      <c r="AK90" s="557"/>
      <c r="AL90" s="557"/>
      <c r="AM90" s="557"/>
      <c r="AN90" s="557"/>
      <c r="AO90" s="557"/>
      <c r="AP90" s="557"/>
      <c r="AQ90" s="557"/>
      <c r="AR90" s="557"/>
      <c r="AS90" s="557"/>
      <c r="AT90" s="557"/>
      <c r="AU90" s="557"/>
      <c r="AV90" s="557"/>
    </row>
    <row r="91" spans="9:48" s="550" customFormat="1">
      <c r="I91" s="557"/>
      <c r="J91" s="557"/>
      <c r="K91" s="557"/>
      <c r="L91" s="557"/>
      <c r="M91" s="557"/>
      <c r="N91" s="557"/>
      <c r="O91" s="557"/>
      <c r="P91" s="557"/>
      <c r="Q91" s="557"/>
      <c r="R91" s="557"/>
      <c r="S91" s="557"/>
      <c r="T91" s="557"/>
      <c r="U91" s="557"/>
      <c r="V91" s="557"/>
      <c r="W91" s="557"/>
      <c r="X91" s="557"/>
      <c r="Y91" s="557"/>
      <c r="Z91" s="557"/>
      <c r="AA91" s="557"/>
      <c r="AB91" s="557"/>
      <c r="AC91" s="557"/>
      <c r="AD91" s="557"/>
      <c r="AE91" s="557"/>
      <c r="AF91" s="557"/>
      <c r="AG91" s="557"/>
      <c r="AH91" s="557"/>
      <c r="AI91" s="557"/>
      <c r="AJ91" s="557"/>
      <c r="AK91" s="557"/>
      <c r="AL91" s="557"/>
      <c r="AM91" s="557"/>
      <c r="AN91" s="557"/>
      <c r="AO91" s="557"/>
      <c r="AP91" s="557"/>
      <c r="AQ91" s="557"/>
      <c r="AR91" s="557"/>
      <c r="AS91" s="557"/>
      <c r="AT91" s="557"/>
      <c r="AU91" s="557"/>
      <c r="AV91" s="557"/>
    </row>
    <row r="92" spans="9:48" s="550" customFormat="1">
      <c r="I92" s="557"/>
      <c r="J92" s="557"/>
      <c r="K92" s="557"/>
      <c r="L92" s="557"/>
      <c r="M92" s="557"/>
      <c r="N92" s="557"/>
      <c r="O92" s="557"/>
      <c r="P92" s="557"/>
      <c r="Q92" s="557"/>
      <c r="R92" s="557"/>
      <c r="S92" s="557"/>
      <c r="T92" s="557"/>
      <c r="U92" s="557"/>
      <c r="V92" s="557"/>
      <c r="W92" s="557"/>
      <c r="X92" s="557"/>
      <c r="Y92" s="557"/>
      <c r="Z92" s="557"/>
      <c r="AA92" s="557"/>
      <c r="AB92" s="557"/>
      <c r="AC92" s="557"/>
      <c r="AD92" s="557"/>
      <c r="AE92" s="557"/>
      <c r="AF92" s="557"/>
      <c r="AG92" s="557"/>
      <c r="AH92" s="557"/>
      <c r="AI92" s="557"/>
      <c r="AJ92" s="557"/>
      <c r="AK92" s="557"/>
      <c r="AL92" s="557"/>
      <c r="AM92" s="557"/>
      <c r="AN92" s="557"/>
      <c r="AO92" s="557"/>
      <c r="AP92" s="557"/>
      <c r="AQ92" s="557"/>
      <c r="AR92" s="557"/>
      <c r="AS92" s="557"/>
      <c r="AT92" s="557"/>
      <c r="AU92" s="557"/>
      <c r="AV92" s="557"/>
    </row>
    <row r="93" spans="9:48" s="550" customFormat="1"/>
    <row r="94" spans="9:48" s="550" customFormat="1"/>
    <row r="95" spans="9:48" s="550" customFormat="1"/>
    <row r="96" spans="9:48" s="550" customFormat="1"/>
    <row r="97" s="550" customFormat="1"/>
    <row r="98" s="550" customFormat="1"/>
    <row r="99" s="550" customFormat="1"/>
    <row r="100" s="550" customFormat="1"/>
    <row r="101" s="550" customFormat="1"/>
    <row r="102" s="550" customFormat="1"/>
    <row r="103" s="550" customFormat="1"/>
    <row r="104" s="550" customFormat="1"/>
    <row r="105" s="550" customFormat="1"/>
    <row r="106" s="550" customFormat="1"/>
    <row r="107" s="550" customFormat="1"/>
    <row r="108" s="550" customFormat="1"/>
    <row r="109" s="550" customFormat="1"/>
    <row r="110" s="550" customFormat="1"/>
    <row r="111" s="550" customFormat="1"/>
    <row r="112" s="550" customFormat="1"/>
    <row r="113" s="550" customFormat="1"/>
    <row r="114" s="550" customFormat="1"/>
    <row r="115" s="550" customFormat="1"/>
    <row r="116" s="550" customFormat="1"/>
    <row r="117" s="550" customFormat="1"/>
    <row r="118" s="550" customFormat="1"/>
    <row r="119" s="550" customFormat="1"/>
    <row r="120" s="550" customFormat="1"/>
    <row r="121" s="550" customFormat="1"/>
    <row r="122" s="550" customFormat="1"/>
    <row r="123" s="550" customFormat="1"/>
    <row r="124" s="550" customFormat="1"/>
    <row r="125" s="550" customFormat="1"/>
    <row r="126" s="550" customFormat="1"/>
    <row r="127" s="550" customFormat="1"/>
    <row r="128" s="550" customFormat="1"/>
    <row r="129" spans="2:2" s="550" customFormat="1">
      <c r="B129" s="694"/>
    </row>
    <row r="130" spans="2:2" s="550" customFormat="1">
      <c r="B130" s="694"/>
    </row>
    <row r="131" spans="2:2" s="550" customFormat="1">
      <c r="B131" s="694"/>
    </row>
    <row r="132" spans="2:2" s="550" customFormat="1">
      <c r="B132" s="694"/>
    </row>
    <row r="133" spans="2:2" s="550" customFormat="1">
      <c r="B133" s="694"/>
    </row>
    <row r="134" spans="2:2" s="550" customFormat="1">
      <c r="B134" s="694"/>
    </row>
    <row r="135" spans="2:2" s="550" customFormat="1">
      <c r="B135" s="694"/>
    </row>
    <row r="136" spans="2:2" s="550" customFormat="1">
      <c r="B136" s="694"/>
    </row>
    <row r="137" spans="2:2" s="550" customFormat="1">
      <c r="B137" s="694"/>
    </row>
    <row r="138" spans="2:2" s="550" customFormat="1">
      <c r="B138" s="694">
        <v>0</v>
      </c>
    </row>
    <row r="139" spans="2:2" s="550" customFormat="1">
      <c r="B139" s="694">
        <v>0</v>
      </c>
    </row>
    <row r="140" spans="2:2" s="550" customFormat="1">
      <c r="B140" s="694">
        <v>0</v>
      </c>
    </row>
    <row r="141" spans="2:2" s="550" customFormat="1">
      <c r="B141" s="694"/>
    </row>
    <row r="142" spans="2:2" s="550" customFormat="1">
      <c r="B142" s="694"/>
    </row>
    <row r="143" spans="2:2" s="550" customFormat="1">
      <c r="B143" s="694"/>
    </row>
    <row r="144" spans="2:2" s="550" customFormat="1">
      <c r="B144" s="694"/>
    </row>
    <row r="145" spans="3:3" s="550" customFormat="1">
      <c r="C145" s="590"/>
    </row>
    <row r="146" spans="3:3" s="550" customFormat="1">
      <c r="C146" s="590"/>
    </row>
    <row r="147" spans="3:3" s="550" customFormat="1">
      <c r="C147" s="368"/>
    </row>
    <row r="148" spans="3:3" s="550" customFormat="1">
      <c r="C148" s="368"/>
    </row>
    <row r="149" spans="3:3" s="550" customFormat="1">
      <c r="C149" s="368"/>
    </row>
    <row r="150" spans="3:3" s="550" customFormat="1">
      <c r="C150" s="368"/>
    </row>
    <row r="151" spans="3:3" s="550" customFormat="1">
      <c r="C151" s="590"/>
    </row>
    <row r="152" spans="3:3" s="550" customFormat="1">
      <c r="C152" s="368"/>
    </row>
    <row r="153" spans="3:3" s="550" customFormat="1">
      <c r="C153" s="368"/>
    </row>
    <row r="154" spans="3:3" s="550" customFormat="1">
      <c r="C154" s="590"/>
    </row>
    <row r="155" spans="3:3" s="550" customFormat="1">
      <c r="C155" s="590"/>
    </row>
    <row r="156" spans="3:3" s="550" customFormat="1">
      <c r="C156" s="590"/>
    </row>
    <row r="157" spans="3:3" s="550" customFormat="1">
      <c r="C157" s="590"/>
    </row>
    <row r="158" spans="3:3" s="550" customFormat="1">
      <c r="C158" s="590"/>
    </row>
    <row r="159" spans="3:3" s="550" customFormat="1">
      <c r="C159" s="590"/>
    </row>
    <row r="160" spans="3:3" s="550" customFormat="1">
      <c r="C160" s="590"/>
    </row>
    <row r="161" spans="3:3" s="550" customFormat="1">
      <c r="C161" s="590"/>
    </row>
    <row r="162" spans="3:3" s="550" customFormat="1">
      <c r="C162" s="590"/>
    </row>
    <row r="163" spans="3:3" s="550" customFormat="1">
      <c r="C163" s="590"/>
    </row>
    <row r="164" spans="3:3" s="550" customFormat="1">
      <c r="C164" s="590"/>
    </row>
    <row r="165" spans="3:3" s="550" customFormat="1">
      <c r="C165" s="590"/>
    </row>
    <row r="166" spans="3:3" s="550" customFormat="1">
      <c r="C166" s="590"/>
    </row>
    <row r="167" spans="3:3" s="550" customFormat="1">
      <c r="C167" s="590"/>
    </row>
    <row r="168" spans="3:3" s="550" customFormat="1">
      <c r="C168" s="590"/>
    </row>
    <row r="169" spans="3:3" s="550" customFormat="1">
      <c r="C169" s="368"/>
    </row>
    <row r="170" spans="3:3" s="550" customFormat="1">
      <c r="C170" s="368"/>
    </row>
    <row r="171" spans="3:3" s="550" customFormat="1">
      <c r="C171" s="368"/>
    </row>
    <row r="172" spans="3:3" s="550" customFormat="1">
      <c r="C172" s="368"/>
    </row>
    <row r="173" spans="3:3" s="550" customFormat="1">
      <c r="C173" s="590"/>
    </row>
    <row r="174" spans="3:3" s="550" customFormat="1">
      <c r="C174" s="590"/>
    </row>
    <row r="175" spans="3:3" s="550" customFormat="1">
      <c r="C175" s="590"/>
    </row>
    <row r="176" spans="3:3" s="550" customFormat="1">
      <c r="C176" s="590"/>
    </row>
    <row r="177" s="550" customFormat="1"/>
    <row r="178" s="550" customFormat="1"/>
    <row r="179" s="550" customFormat="1"/>
    <row r="180" s="550" customFormat="1"/>
    <row r="181" s="550" customFormat="1"/>
    <row r="182" s="550" customFormat="1"/>
    <row r="183" s="550" customFormat="1"/>
    <row r="184" s="550" customFormat="1"/>
    <row r="185" s="550" customFormat="1"/>
    <row r="186" s="550" customFormat="1"/>
    <row r="187" s="550" customFormat="1"/>
    <row r="188" s="550" customFormat="1"/>
    <row r="189" s="550" customFormat="1"/>
    <row r="190" s="550" customFormat="1"/>
    <row r="191" s="550" customFormat="1"/>
    <row r="192" s="550" customFormat="1"/>
    <row r="193" s="550" customFormat="1"/>
    <row r="194" s="550" customFormat="1"/>
    <row r="195" s="550" customFormat="1"/>
    <row r="196" s="550" customFormat="1"/>
    <row r="197" s="550" customFormat="1"/>
    <row r="198" s="550" customFormat="1"/>
    <row r="199" s="550" customFormat="1"/>
    <row r="200" s="550" customFormat="1"/>
    <row r="201" s="550" customFormat="1"/>
    <row r="202" s="550" customFormat="1"/>
    <row r="203" s="550" customFormat="1"/>
    <row r="204" s="550" customFormat="1"/>
    <row r="205" s="550" customFormat="1"/>
    <row r="206" s="550" customFormat="1"/>
    <row r="207" s="550" customFormat="1"/>
    <row r="208" s="550" customFormat="1"/>
    <row r="209" s="550" customFormat="1"/>
    <row r="210" s="550" customFormat="1"/>
    <row r="211" s="550" customFormat="1"/>
    <row r="212" s="550" customFormat="1"/>
    <row r="213" s="550" customFormat="1"/>
    <row r="214" s="550" customFormat="1"/>
    <row r="215" s="550" customFormat="1"/>
    <row r="216" s="550" customFormat="1"/>
    <row r="217" s="550" customFormat="1"/>
    <row r="218" s="550" customFormat="1"/>
    <row r="219" s="550" customFormat="1"/>
    <row r="220" s="550" customFormat="1"/>
    <row r="221" s="550" customFormat="1"/>
    <row r="222" s="550" customFormat="1"/>
    <row r="223" s="550" customFormat="1"/>
    <row r="224" s="550" customFormat="1"/>
    <row r="225" s="550" customFormat="1"/>
    <row r="226" s="550" customFormat="1"/>
    <row r="227" s="550" customFormat="1"/>
    <row r="228" s="550" customFormat="1"/>
    <row r="229" s="550" customFormat="1"/>
    <row r="230" s="550" customFormat="1"/>
    <row r="231" s="550" customFormat="1"/>
    <row r="232" s="550" customFormat="1"/>
    <row r="233" s="550" customFormat="1"/>
    <row r="234" s="550" customFormat="1"/>
    <row r="235" s="550" customFormat="1"/>
    <row r="236" s="550" customFormat="1"/>
    <row r="237" s="550" customFormat="1"/>
    <row r="238" s="550" customFormat="1"/>
    <row r="239" s="550" customFormat="1"/>
    <row r="240" s="550" customFormat="1"/>
    <row r="241" s="550" customFormat="1"/>
    <row r="242" s="550" customFormat="1"/>
    <row r="243" s="550" customFormat="1"/>
    <row r="244" s="550" customFormat="1"/>
    <row r="245" s="550" customFormat="1"/>
    <row r="246" s="550" customFormat="1"/>
    <row r="247" s="550" customFormat="1"/>
    <row r="248" s="550" customFormat="1"/>
    <row r="249" s="550" customFormat="1"/>
    <row r="250" s="550" customFormat="1"/>
    <row r="251" s="550" customFormat="1"/>
    <row r="252" s="550" customFormat="1"/>
    <row r="253" s="550" customFormat="1"/>
    <row r="254" s="550" customFormat="1"/>
    <row r="255" s="550" customFormat="1"/>
    <row r="256" s="550" customFormat="1"/>
    <row r="257" s="550" customFormat="1"/>
    <row r="258" s="550" customFormat="1"/>
    <row r="259" s="550" customFormat="1"/>
    <row r="260" s="550" customFormat="1"/>
    <row r="261" s="550" customFormat="1"/>
    <row r="262" s="550" customFormat="1"/>
    <row r="263" s="550" customFormat="1"/>
    <row r="264" s="550" customFormat="1"/>
    <row r="265" s="550" customFormat="1"/>
    <row r="266" s="550" customFormat="1"/>
    <row r="267" s="550" customFormat="1"/>
    <row r="268" s="550" customFormat="1"/>
    <row r="269" s="550" customFormat="1"/>
    <row r="270" s="550" customFormat="1"/>
    <row r="271" s="550" customFormat="1"/>
    <row r="272" s="550" customFormat="1"/>
    <row r="273" spans="1:8">
      <c r="C273" s="550"/>
      <c r="D273" s="550"/>
      <c r="G273" s="550"/>
      <c r="H273" s="550"/>
    </row>
    <row r="274" spans="1:8">
      <c r="C274" s="550"/>
      <c r="D274" s="550"/>
      <c r="G274" s="550"/>
      <c r="H274" s="550"/>
    </row>
    <row r="275" spans="1:8">
      <c r="C275" s="550"/>
      <c r="D275" s="550"/>
      <c r="G275" s="550"/>
      <c r="H275" s="550"/>
    </row>
    <row r="276" spans="1:8">
      <c r="A276" s="703"/>
      <c r="B276" s="703"/>
      <c r="C276" s="550"/>
      <c r="D276" s="550"/>
      <c r="G276" s="550"/>
      <c r="H276" s="550"/>
    </row>
    <row r="277" spans="1:8">
      <c r="A277" s="703"/>
      <c r="B277" s="703"/>
      <c r="C277" s="550"/>
      <c r="D277" s="550"/>
      <c r="G277" s="550"/>
      <c r="H277" s="550"/>
    </row>
    <row r="278" spans="1:8">
      <c r="A278" s="703"/>
      <c r="B278" s="703"/>
      <c r="C278" s="550"/>
      <c r="D278" s="550"/>
      <c r="G278" s="550"/>
      <c r="H278" s="550"/>
    </row>
    <row r="279" spans="1:8">
      <c r="A279" s="703"/>
      <c r="B279" s="703"/>
      <c r="C279" s="550"/>
      <c r="D279" s="550"/>
      <c r="G279" s="550"/>
      <c r="H279" s="550"/>
    </row>
    <row r="280" spans="1:8">
      <c r="A280" s="703"/>
      <c r="C280" s="550"/>
      <c r="D280" s="550"/>
      <c r="G280" s="550"/>
      <c r="H280" s="550"/>
    </row>
    <row r="281" spans="1:8">
      <c r="A281" s="703"/>
      <c r="B281" s="703"/>
      <c r="C281" s="550"/>
      <c r="D281" s="550"/>
      <c r="G281" s="550"/>
      <c r="H281" s="550"/>
    </row>
    <row r="282" spans="1:8">
      <c r="A282" s="703"/>
      <c r="B282" s="703"/>
      <c r="C282" s="550"/>
      <c r="D282" s="550"/>
      <c r="G282" s="550"/>
      <c r="H282" s="550"/>
    </row>
    <row r="283" spans="1:8">
      <c r="C283" s="550"/>
      <c r="D283" s="550"/>
      <c r="G283" s="550"/>
      <c r="H283" s="550"/>
    </row>
    <row r="284" spans="1:8">
      <c r="C284" s="550"/>
      <c r="D284" s="550"/>
      <c r="G284" s="550"/>
      <c r="H284" s="550"/>
    </row>
    <row r="285" spans="1:8">
      <c r="C285" s="550"/>
      <c r="D285" s="550"/>
      <c r="G285" s="550"/>
      <c r="H285" s="550"/>
    </row>
    <row r="286" spans="1:8">
      <c r="C286" s="550"/>
      <c r="D286" s="550"/>
      <c r="G286" s="550"/>
      <c r="H286" s="550"/>
    </row>
    <row r="287" spans="1:8">
      <c r="C287" s="550"/>
      <c r="D287" s="550"/>
      <c r="G287" s="550"/>
      <c r="H287" s="550"/>
    </row>
    <row r="288" spans="1:8">
      <c r="C288" s="550"/>
      <c r="D288" s="550"/>
      <c r="G288" s="550"/>
      <c r="H288" s="550"/>
    </row>
    <row r="289" spans="1:8">
      <c r="C289" s="550"/>
      <c r="D289" s="550"/>
      <c r="G289" s="550"/>
      <c r="H289" s="550"/>
    </row>
    <row r="290" spans="1:8">
      <c r="C290" s="550"/>
      <c r="D290" s="550"/>
      <c r="G290" s="550"/>
      <c r="H290" s="550"/>
    </row>
    <row r="291" spans="1:8">
      <c r="C291" s="550"/>
      <c r="D291" s="550"/>
      <c r="G291" s="550"/>
      <c r="H291" s="550"/>
    </row>
    <row r="292" spans="1:8">
      <c r="C292" s="550"/>
      <c r="D292" s="550"/>
      <c r="G292" s="550"/>
      <c r="H292" s="550"/>
    </row>
    <row r="293" spans="1:8">
      <c r="C293" s="550"/>
      <c r="D293" s="550"/>
      <c r="G293" s="550"/>
      <c r="H293" s="550"/>
    </row>
    <row r="294" spans="1:8">
      <c r="C294" s="550"/>
      <c r="D294" s="550"/>
      <c r="G294" s="550"/>
      <c r="H294" s="550"/>
    </row>
    <row r="295" spans="1:8">
      <c r="C295" s="550"/>
      <c r="D295" s="550"/>
      <c r="G295" s="550"/>
      <c r="H295" s="550"/>
    </row>
    <row r="296" spans="1:8">
      <c r="C296" s="550"/>
      <c r="D296" s="550"/>
      <c r="G296" s="550"/>
      <c r="H296" s="550"/>
    </row>
    <row r="297" spans="1:8">
      <c r="C297" s="550"/>
      <c r="D297" s="550"/>
      <c r="G297" s="550"/>
      <c r="H297" s="550"/>
    </row>
    <row r="298" spans="1:8">
      <c r="A298" s="703"/>
      <c r="B298" s="703"/>
      <c r="C298" s="550"/>
      <c r="D298" s="550"/>
      <c r="G298" s="550"/>
      <c r="H298" s="550"/>
    </row>
    <row r="299" spans="1:8">
      <c r="A299" s="703"/>
      <c r="B299" s="703"/>
      <c r="C299" s="550"/>
      <c r="D299" s="550"/>
      <c r="G299" s="550"/>
      <c r="H299" s="550"/>
    </row>
    <row r="300" spans="1:8">
      <c r="A300" s="703"/>
      <c r="B300" s="703"/>
      <c r="C300" s="550"/>
      <c r="D300" s="550"/>
      <c r="G300" s="550"/>
      <c r="H300" s="550"/>
    </row>
    <row r="301" spans="1:8">
      <c r="A301" s="703"/>
      <c r="B301" s="703"/>
      <c r="C301" s="550"/>
      <c r="D301" s="550"/>
      <c r="G301" s="550"/>
      <c r="H301" s="550"/>
    </row>
  </sheetData>
  <conditionalFormatting sqref="B225:B285 C3:C6 B330 B292 A7:A285">
    <cfRule type="cellIs" dxfId="12" priority="1" stopIfTrue="1" operator="greaterThan">
      <formula>0</formula>
    </cfRule>
  </conditionalFormatting>
  <conditionalFormatting sqref="B7:B224">
    <cfRule type="cellIs" dxfId="11" priority="2" stopIfTrue="1" operator="notEqual">
      <formula>0</formula>
    </cfRule>
  </conditionalFormatting>
  <printOptions horizontalCentered="1" gridLines="1"/>
  <pageMargins left="0.2" right="0.2" top="0.5" bottom="0.5" header="0.2" footer="0.2"/>
  <pageSetup paperSize="17" scale="75" orientation="landscape" r:id="rId1"/>
  <headerFooter alignWithMargins="0">
    <oddFooter>&amp;F</oddFooter>
  </headerFooter>
</worksheet>
</file>

<file path=xl/worksheets/sheet19.xml><?xml version="1.0" encoding="utf-8"?>
<worksheet xmlns="http://schemas.openxmlformats.org/spreadsheetml/2006/main" xmlns:r="http://schemas.openxmlformats.org/officeDocument/2006/relationships">
  <sheetPr codeName="Sheet124">
    <pageSetUpPr fitToPage="1"/>
  </sheetPr>
  <dimension ref="A1:AV301"/>
  <sheetViews>
    <sheetView workbookViewId="0">
      <selection sqref="A1:XFD1048576"/>
    </sheetView>
  </sheetViews>
  <sheetFormatPr defaultColWidth="11.42578125" defaultRowHeight="15"/>
  <cols>
    <col min="1" max="1" width="10.140625" style="694" customWidth="1"/>
    <col min="2" max="2" width="14.85546875" style="694" customWidth="1"/>
    <col min="3" max="3" width="8.140625" style="590" customWidth="1"/>
    <col min="4" max="4" width="12.5703125" style="557" customWidth="1"/>
    <col min="5" max="5" width="1.42578125" style="550" customWidth="1"/>
    <col min="6" max="6" width="2.42578125" style="550" customWidth="1"/>
    <col min="7" max="7" width="44" style="568" customWidth="1"/>
    <col min="8" max="8" width="1.42578125" style="568" customWidth="1"/>
    <col min="9" max="9" width="15.5703125" style="550" customWidth="1"/>
    <col min="10" max="10" width="1.42578125" style="550" customWidth="1"/>
    <col min="11" max="11" width="15.28515625" style="550" customWidth="1"/>
    <col min="12" max="12" width="11.28515625" style="550" bestFit="1" customWidth="1"/>
    <col min="13" max="13" width="10.42578125" style="550" bestFit="1" customWidth="1"/>
    <col min="14" max="15" width="9.42578125" style="550" bestFit="1" customWidth="1"/>
    <col min="16" max="16" width="14.5703125" style="550" bestFit="1" customWidth="1"/>
    <col min="17" max="17" width="26.140625" style="550" bestFit="1" customWidth="1"/>
    <col min="18" max="18" width="1.42578125" style="550" customWidth="1"/>
    <col min="19" max="19" width="19.140625" style="550" bestFit="1" customWidth="1"/>
    <col min="20" max="20" width="11.5703125" style="550" bestFit="1" customWidth="1"/>
    <col min="21" max="21" width="10.7109375" style="550" bestFit="1" customWidth="1"/>
    <col min="22" max="22" width="14" style="550" bestFit="1" customWidth="1"/>
    <col min="23" max="23" width="1.42578125" style="550" customWidth="1"/>
    <col min="24" max="24" width="15.7109375" style="550" bestFit="1" customWidth="1"/>
    <col min="25" max="25" width="14.5703125" style="550" bestFit="1" customWidth="1"/>
    <col min="26" max="26" width="19.7109375" style="550" customWidth="1"/>
    <col min="27" max="27" width="14.140625" style="550" bestFit="1" customWidth="1"/>
    <col min="28" max="28" width="1.28515625" style="550" customWidth="1"/>
    <col min="29" max="29" width="10.42578125" style="550" bestFit="1" customWidth="1"/>
    <col min="30" max="30" width="13.7109375" style="550" bestFit="1" customWidth="1"/>
    <col min="31" max="31" width="1.28515625" style="550" customWidth="1"/>
    <col min="32" max="34" width="11.85546875" style="550" customWidth="1"/>
    <col min="35" max="16384" width="11.42578125" style="550"/>
  </cols>
  <sheetData>
    <row r="1" spans="1:48" ht="33.75" thickBot="1">
      <c r="A1" s="789" t="s">
        <v>3</v>
      </c>
      <c r="B1" s="790" t="s">
        <v>4</v>
      </c>
      <c r="C1" s="368"/>
      <c r="E1" s="752" t="s">
        <v>683</v>
      </c>
    </row>
    <row r="3" spans="1:48">
      <c r="A3" s="694" t="s">
        <v>5</v>
      </c>
    </row>
    <row r="4" spans="1:48" ht="15.75">
      <c r="A4" s="791">
        <v>0</v>
      </c>
      <c r="B4" s="792" t="s">
        <v>684</v>
      </c>
    </row>
    <row r="5" spans="1:48" s="568" customFormat="1" ht="15.75">
      <c r="A5" s="793"/>
      <c r="B5" s="793"/>
      <c r="C5" s="590"/>
      <c r="D5" s="782"/>
      <c r="AA5" s="794"/>
    </row>
    <row r="6" spans="1:48" s="797" customFormat="1" ht="15.75">
      <c r="A6" s="795" t="s">
        <v>6</v>
      </c>
      <c r="B6" s="796"/>
      <c r="C6" s="590"/>
      <c r="D6" s="782"/>
      <c r="E6" s="568"/>
      <c r="F6" s="568"/>
      <c r="G6" s="568"/>
      <c r="H6" s="568"/>
      <c r="I6" s="568"/>
      <c r="J6" s="568"/>
      <c r="K6" s="568"/>
      <c r="L6" s="568"/>
      <c r="M6" s="568"/>
      <c r="N6" s="568"/>
      <c r="O6" s="568"/>
      <c r="P6" s="568"/>
      <c r="Q6" s="568"/>
      <c r="R6" s="568"/>
      <c r="S6" s="568"/>
      <c r="T6" s="568"/>
      <c r="X6" s="568"/>
      <c r="AA6" s="568"/>
    </row>
    <row r="7" spans="1:48" s="639" customFormat="1" ht="15.75">
      <c r="A7" s="704"/>
      <c r="B7" s="704"/>
      <c r="C7" s="798"/>
      <c r="D7" s="799"/>
      <c r="I7" s="647" t="s">
        <v>205</v>
      </c>
      <c r="K7" s="647" t="s">
        <v>771</v>
      </c>
      <c r="L7" s="647"/>
      <c r="M7" s="647"/>
      <c r="N7" s="647"/>
      <c r="O7" s="647"/>
      <c r="P7" s="647"/>
      <c r="Q7" s="647"/>
      <c r="R7" s="647"/>
      <c r="S7" s="647" t="s">
        <v>145</v>
      </c>
      <c r="T7" s="647"/>
      <c r="U7" s="647"/>
      <c r="V7" s="647"/>
      <c r="W7" s="647"/>
      <c r="X7" s="647" t="s">
        <v>138</v>
      </c>
      <c r="Y7" s="647"/>
      <c r="Z7" s="647"/>
      <c r="AA7" s="647"/>
      <c r="AB7" s="647"/>
      <c r="AC7" s="647" t="s">
        <v>146</v>
      </c>
      <c r="AD7" s="647"/>
      <c r="AF7" s="583" t="s">
        <v>772</v>
      </c>
      <c r="AH7" s="568"/>
    </row>
    <row r="8" spans="1:48" s="568" customFormat="1" ht="15.75">
      <c r="A8" s="694"/>
      <c r="B8" s="694"/>
      <c r="C8" s="590"/>
      <c r="D8" s="782"/>
      <c r="E8" s="774" t="s">
        <v>773</v>
      </c>
      <c r="F8" s="774"/>
      <c r="G8" s="774"/>
      <c r="I8" s="800"/>
      <c r="K8" s="800" t="s">
        <v>774</v>
      </c>
      <c r="L8" s="800" t="s">
        <v>775</v>
      </c>
      <c r="M8" s="800" t="s">
        <v>776</v>
      </c>
      <c r="N8" s="800" t="s">
        <v>777</v>
      </c>
      <c r="O8" s="800" t="s">
        <v>778</v>
      </c>
      <c r="P8" s="800" t="s">
        <v>779</v>
      </c>
      <c r="Q8" s="800" t="s">
        <v>780</v>
      </c>
      <c r="R8" s="801"/>
      <c r="S8" s="800" t="s">
        <v>781</v>
      </c>
      <c r="T8" s="800" t="s">
        <v>782</v>
      </c>
      <c r="U8" s="800" t="s">
        <v>783</v>
      </c>
      <c r="V8" s="800" t="s">
        <v>784</v>
      </c>
      <c r="W8" s="801"/>
      <c r="X8" s="800" t="s">
        <v>785</v>
      </c>
      <c r="Y8" s="800" t="s">
        <v>786</v>
      </c>
      <c r="Z8" s="800" t="s">
        <v>787</v>
      </c>
      <c r="AA8" s="800"/>
      <c r="AB8" s="801"/>
      <c r="AC8" s="800" t="s">
        <v>688</v>
      </c>
      <c r="AD8" s="800" t="s">
        <v>218</v>
      </c>
      <c r="AE8" s="801"/>
      <c r="AF8" s="800" t="s">
        <v>788</v>
      </c>
      <c r="AG8" s="800" t="s">
        <v>789</v>
      </c>
      <c r="AH8" s="800" t="s">
        <v>790</v>
      </c>
    </row>
    <row r="9" spans="1:48" s="568" customFormat="1" ht="15.75">
      <c r="A9" s="694"/>
      <c r="B9" s="694"/>
      <c r="C9" s="590"/>
      <c r="D9" s="782"/>
      <c r="E9" s="774" t="s">
        <v>818</v>
      </c>
      <c r="F9" s="774"/>
      <c r="G9" s="774"/>
      <c r="I9" s="800"/>
      <c r="K9" s="802" t="s">
        <v>209</v>
      </c>
      <c r="L9" s="800" t="s">
        <v>210</v>
      </c>
      <c r="M9" s="802" t="s">
        <v>211</v>
      </c>
      <c r="N9" s="800" t="s">
        <v>210</v>
      </c>
      <c r="O9" s="800" t="s">
        <v>210</v>
      </c>
      <c r="P9" s="800" t="s">
        <v>212</v>
      </c>
      <c r="Q9" s="800" t="s">
        <v>213</v>
      </c>
      <c r="R9" s="801"/>
      <c r="S9" s="800" t="s">
        <v>792</v>
      </c>
      <c r="T9" s="800" t="s">
        <v>218</v>
      </c>
      <c r="U9" s="803" t="s">
        <v>793</v>
      </c>
      <c r="V9" s="800" t="s">
        <v>794</v>
      </c>
      <c r="W9" s="801"/>
      <c r="X9" s="800" t="s">
        <v>218</v>
      </c>
      <c r="Y9" s="800" t="s">
        <v>795</v>
      </c>
      <c r="Z9" s="800" t="s">
        <v>796</v>
      </c>
      <c r="AA9" s="800" t="s">
        <v>210</v>
      </c>
      <c r="AB9" s="801"/>
      <c r="AC9" s="800" t="s">
        <v>797</v>
      </c>
      <c r="AD9" s="800" t="s">
        <v>798</v>
      </c>
      <c r="AE9" s="801"/>
      <c r="AF9" s="800" t="s">
        <v>799</v>
      </c>
      <c r="AG9" s="800" t="s">
        <v>800</v>
      </c>
      <c r="AH9" s="800" t="s">
        <v>801</v>
      </c>
    </row>
    <row r="10" spans="1:48" s="568" customFormat="1" ht="15.75">
      <c r="A10" s="694"/>
      <c r="B10" s="694"/>
      <c r="C10" s="590"/>
      <c r="D10" s="782"/>
      <c r="E10" s="804"/>
      <c r="F10" s="774" t="s">
        <v>217</v>
      </c>
      <c r="G10" s="774"/>
      <c r="I10" s="800"/>
      <c r="K10" s="802"/>
      <c r="L10" s="802" t="s">
        <v>802</v>
      </c>
      <c r="M10" s="802"/>
      <c r="N10" s="802" t="s">
        <v>219</v>
      </c>
      <c r="O10" s="802" t="s">
        <v>220</v>
      </c>
      <c r="P10" s="802" t="s">
        <v>221</v>
      </c>
      <c r="Q10" s="802" t="s">
        <v>222</v>
      </c>
      <c r="R10" s="805"/>
      <c r="S10" s="802" t="s">
        <v>803</v>
      </c>
      <c r="T10" s="800" t="s">
        <v>804</v>
      </c>
      <c r="U10" s="802" t="s">
        <v>805</v>
      </c>
      <c r="V10" s="802" t="s">
        <v>803</v>
      </c>
      <c r="W10" s="805"/>
      <c r="X10" s="802" t="s">
        <v>806</v>
      </c>
      <c r="Y10" s="802" t="s">
        <v>807</v>
      </c>
      <c r="Z10" s="802" t="s">
        <v>807</v>
      </c>
      <c r="AA10" s="802" t="s">
        <v>223</v>
      </c>
      <c r="AB10" s="805"/>
      <c r="AC10" s="802" t="s">
        <v>215</v>
      </c>
      <c r="AD10" s="802" t="s">
        <v>142</v>
      </c>
      <c r="AE10" s="805"/>
      <c r="AF10" s="802" t="s">
        <v>808</v>
      </c>
      <c r="AG10" s="802"/>
      <c r="AH10" s="802"/>
    </row>
    <row r="11" spans="1:48" s="568" customFormat="1" ht="15.75">
      <c r="A11" s="694"/>
      <c r="B11" s="694"/>
      <c r="C11" s="590"/>
      <c r="D11" s="782"/>
      <c r="E11" s="583" t="s">
        <v>225</v>
      </c>
      <c r="F11" s="583"/>
      <c r="G11" s="583"/>
      <c r="H11" s="583"/>
      <c r="I11" s="781">
        <v>1504.9616156537688</v>
      </c>
      <c r="J11" s="781"/>
      <c r="K11" s="781">
        <v>117.02483718978858</v>
      </c>
      <c r="L11" s="781">
        <v>0</v>
      </c>
      <c r="M11" s="781">
        <v>175.6828679247607</v>
      </c>
      <c r="N11" s="781">
        <v>0.62471710601575614</v>
      </c>
      <c r="O11" s="781">
        <v>119.9096</v>
      </c>
      <c r="P11" s="781">
        <v>24.909588201258085</v>
      </c>
      <c r="Q11" s="781">
        <v>70.979409894871026</v>
      </c>
      <c r="R11" s="583"/>
      <c r="S11" s="781">
        <v>197.78545643263291</v>
      </c>
      <c r="T11" s="781">
        <v>108.44251811507365</v>
      </c>
      <c r="U11" s="781">
        <v>0.1737079678446195</v>
      </c>
      <c r="V11" s="781">
        <v>2.5800902596390172</v>
      </c>
      <c r="W11" s="583"/>
      <c r="X11" s="781">
        <v>205.28400050601479</v>
      </c>
      <c r="Y11" s="781">
        <v>270.2624426496829</v>
      </c>
      <c r="Z11" s="781">
        <v>1.3594E-2</v>
      </c>
      <c r="AA11" s="781">
        <v>38.413536866283899</v>
      </c>
      <c r="AB11" s="583"/>
      <c r="AC11" s="781">
        <v>153.54674317228594</v>
      </c>
      <c r="AD11" s="781">
        <v>18.393617863109192</v>
      </c>
      <c r="AE11" s="583"/>
      <c r="AF11" s="781">
        <v>0</v>
      </c>
      <c r="AG11" s="781">
        <v>0.85483420964299728</v>
      </c>
      <c r="AH11" s="781">
        <v>8.0053294864509517E-2</v>
      </c>
    </row>
    <row r="12" spans="1:48" s="568" customFormat="1" ht="15.75">
      <c r="A12" s="694"/>
      <c r="B12" s="694"/>
      <c r="C12" s="590"/>
      <c r="D12" s="782"/>
      <c r="E12" s="583"/>
      <c r="F12" s="583"/>
      <c r="G12" s="583"/>
      <c r="H12" s="583"/>
      <c r="I12" s="583"/>
      <c r="J12" s="583"/>
      <c r="K12" s="583"/>
      <c r="L12" s="583"/>
      <c r="M12" s="583"/>
      <c r="N12" s="583"/>
      <c r="O12" s="583"/>
      <c r="P12" s="583"/>
      <c r="Q12" s="583"/>
      <c r="R12" s="583"/>
      <c r="S12" s="583"/>
      <c r="T12" s="583"/>
      <c r="U12" s="583"/>
      <c r="V12" s="583"/>
      <c r="W12" s="583"/>
      <c r="X12" s="583"/>
      <c r="Y12" s="583"/>
      <c r="Z12" s="583"/>
      <c r="AA12" s="583"/>
      <c r="AB12" s="583"/>
      <c r="AC12" s="583"/>
      <c r="AD12" s="583"/>
      <c r="AE12" s="583"/>
      <c r="AF12" s="805"/>
    </row>
    <row r="13" spans="1:48" ht="15.75">
      <c r="E13" s="583" t="s">
        <v>226</v>
      </c>
      <c r="I13" s="557"/>
      <c r="K13" s="557"/>
      <c r="L13" s="557"/>
      <c r="M13" s="557"/>
      <c r="N13" s="557"/>
      <c r="O13" s="557"/>
      <c r="P13" s="557"/>
      <c r="Q13" s="557"/>
      <c r="R13" s="557"/>
      <c r="S13" s="557"/>
      <c r="T13" s="557"/>
      <c r="U13" s="557"/>
      <c r="V13" s="557"/>
      <c r="W13" s="557"/>
      <c r="X13" s="557"/>
      <c r="Y13" s="557"/>
      <c r="Z13" s="557"/>
      <c r="AA13" s="557"/>
      <c r="AB13" s="557"/>
      <c r="AC13" s="557"/>
      <c r="AD13" s="557"/>
      <c r="AE13" s="557"/>
      <c r="AF13" s="557"/>
      <c r="AG13" s="557"/>
      <c r="AH13" s="557"/>
      <c r="AI13" s="557"/>
      <c r="AJ13" s="557"/>
      <c r="AK13" s="557"/>
      <c r="AL13" s="557"/>
      <c r="AM13" s="557"/>
      <c r="AN13" s="557"/>
      <c r="AO13" s="557"/>
      <c r="AP13" s="557"/>
      <c r="AQ13" s="557"/>
      <c r="AR13" s="557"/>
      <c r="AS13" s="557"/>
      <c r="AT13" s="557"/>
      <c r="AU13" s="557"/>
      <c r="AV13" s="557"/>
    </row>
    <row r="14" spans="1:48" ht="15.75">
      <c r="B14" s="694" t="s">
        <v>365</v>
      </c>
      <c r="F14" s="583" t="s">
        <v>375</v>
      </c>
      <c r="I14" s="557"/>
      <c r="J14" s="557"/>
      <c r="K14" s="557"/>
      <c r="L14" s="557"/>
      <c r="M14" s="557"/>
      <c r="N14" s="557"/>
      <c r="O14" s="557"/>
      <c r="P14" s="557"/>
      <c r="Q14" s="557"/>
      <c r="R14" s="557"/>
      <c r="S14" s="557"/>
      <c r="T14" s="557"/>
      <c r="U14" s="557"/>
      <c r="V14" s="557"/>
      <c r="W14" s="557"/>
      <c r="X14" s="557"/>
      <c r="Y14" s="557"/>
      <c r="Z14" s="557"/>
      <c r="AA14" s="557"/>
      <c r="AB14" s="557"/>
      <c r="AC14" s="557"/>
      <c r="AD14" s="557"/>
      <c r="AE14" s="557"/>
      <c r="AF14" s="557"/>
      <c r="AG14" s="557"/>
      <c r="AH14" s="557"/>
      <c r="AI14" s="557"/>
      <c r="AJ14" s="557"/>
      <c r="AK14" s="557"/>
      <c r="AL14" s="557"/>
      <c r="AM14" s="557"/>
      <c r="AN14" s="557"/>
      <c r="AO14" s="557"/>
      <c r="AP14" s="557"/>
      <c r="AQ14" s="557"/>
      <c r="AR14" s="557"/>
      <c r="AS14" s="557"/>
      <c r="AT14" s="557"/>
      <c r="AU14" s="557"/>
      <c r="AV14" s="557"/>
    </row>
    <row r="15" spans="1:48">
      <c r="B15" s="694">
        <v>0</v>
      </c>
      <c r="G15" s="568" t="s">
        <v>228</v>
      </c>
      <c r="I15" s="557">
        <v>515.00436214898605</v>
      </c>
      <c r="J15" s="557"/>
      <c r="K15" s="557">
        <v>0</v>
      </c>
      <c r="L15" s="557">
        <v>0</v>
      </c>
      <c r="M15" s="557">
        <v>373.69510315380364</v>
      </c>
      <c r="N15" s="557">
        <v>0</v>
      </c>
      <c r="O15" s="557">
        <v>0</v>
      </c>
      <c r="P15" s="557">
        <v>0</v>
      </c>
      <c r="Q15" s="557">
        <v>141.30925899518243</v>
      </c>
      <c r="R15" s="557"/>
      <c r="S15" s="557">
        <v>0</v>
      </c>
      <c r="T15" s="557">
        <v>0</v>
      </c>
      <c r="U15" s="557">
        <v>0</v>
      </c>
      <c r="V15" s="557">
        <v>0</v>
      </c>
      <c r="W15" s="557"/>
      <c r="X15" s="557">
        <v>0</v>
      </c>
      <c r="Y15" s="557">
        <v>0</v>
      </c>
      <c r="Z15" s="557">
        <v>0</v>
      </c>
      <c r="AA15" s="557">
        <v>0</v>
      </c>
      <c r="AB15" s="557"/>
      <c r="AC15" s="557">
        <v>0</v>
      </c>
      <c r="AD15" s="557">
        <v>0</v>
      </c>
      <c r="AE15" s="557"/>
      <c r="AF15" s="557">
        <v>0</v>
      </c>
      <c r="AG15" s="557">
        <v>0</v>
      </c>
      <c r="AH15" s="557">
        <v>0</v>
      </c>
      <c r="AI15" s="557"/>
      <c r="AJ15" s="557"/>
      <c r="AK15" s="557"/>
      <c r="AL15" s="557"/>
      <c r="AM15" s="557"/>
      <c r="AN15" s="557"/>
      <c r="AO15" s="557"/>
      <c r="AP15" s="557"/>
      <c r="AQ15" s="557"/>
      <c r="AR15" s="557"/>
      <c r="AS15" s="557"/>
      <c r="AT15" s="557"/>
      <c r="AU15" s="557"/>
      <c r="AV15" s="557"/>
    </row>
    <row r="16" spans="1:48">
      <c r="B16" s="694">
        <v>0</v>
      </c>
      <c r="G16" s="568" t="s">
        <v>229</v>
      </c>
      <c r="I16" s="557">
        <v>64.58710591979299</v>
      </c>
      <c r="J16" s="557"/>
      <c r="K16" s="557">
        <v>0</v>
      </c>
      <c r="L16" s="557">
        <v>0</v>
      </c>
      <c r="M16" s="557">
        <v>64.58710591979299</v>
      </c>
      <c r="N16" s="557">
        <v>0</v>
      </c>
      <c r="O16" s="557">
        <v>0</v>
      </c>
      <c r="P16" s="557">
        <v>0</v>
      </c>
      <c r="Q16" s="557">
        <v>0</v>
      </c>
      <c r="R16" s="557"/>
      <c r="S16" s="557">
        <v>0</v>
      </c>
      <c r="T16" s="557">
        <v>0</v>
      </c>
      <c r="U16" s="557">
        <v>0</v>
      </c>
      <c r="V16" s="557">
        <v>0</v>
      </c>
      <c r="W16" s="557"/>
      <c r="X16" s="557">
        <v>0</v>
      </c>
      <c r="Y16" s="557">
        <v>0</v>
      </c>
      <c r="Z16" s="557">
        <v>0</v>
      </c>
      <c r="AA16" s="557">
        <v>0</v>
      </c>
      <c r="AB16" s="557"/>
      <c r="AC16" s="557">
        <v>0</v>
      </c>
      <c r="AD16" s="557">
        <v>0</v>
      </c>
      <c r="AE16" s="557"/>
      <c r="AF16" s="557">
        <v>0</v>
      </c>
      <c r="AG16" s="557">
        <v>0</v>
      </c>
      <c r="AH16" s="557">
        <v>0</v>
      </c>
      <c r="AI16" s="557"/>
      <c r="AJ16" s="557"/>
      <c r="AK16" s="557"/>
      <c r="AL16" s="557"/>
      <c r="AM16" s="557"/>
      <c r="AN16" s="557"/>
      <c r="AO16" s="557"/>
      <c r="AP16" s="557"/>
      <c r="AQ16" s="557"/>
      <c r="AR16" s="557"/>
      <c r="AS16" s="557"/>
      <c r="AT16" s="557"/>
      <c r="AU16" s="557"/>
      <c r="AV16" s="557"/>
    </row>
    <row r="17" spans="2:48" s="550" customFormat="1">
      <c r="B17" s="694">
        <v>0</v>
      </c>
      <c r="C17" s="590"/>
      <c r="D17" s="557"/>
      <c r="G17" s="568" t="s">
        <v>230</v>
      </c>
      <c r="H17" s="568"/>
      <c r="I17" s="557">
        <v>36.503151537912423</v>
      </c>
      <c r="J17" s="557"/>
      <c r="K17" s="557">
        <v>0</v>
      </c>
      <c r="L17" s="557">
        <v>0</v>
      </c>
      <c r="M17" s="557">
        <v>36.503151537912423</v>
      </c>
      <c r="N17" s="557">
        <v>0</v>
      </c>
      <c r="O17" s="557">
        <v>0</v>
      </c>
      <c r="P17" s="557">
        <v>0</v>
      </c>
      <c r="Q17" s="557">
        <v>0</v>
      </c>
      <c r="R17" s="557"/>
      <c r="S17" s="557">
        <v>0</v>
      </c>
      <c r="T17" s="557">
        <v>0</v>
      </c>
      <c r="U17" s="557">
        <v>0</v>
      </c>
      <c r="V17" s="557">
        <v>0</v>
      </c>
      <c r="W17" s="557"/>
      <c r="X17" s="557">
        <v>0</v>
      </c>
      <c r="Y17" s="557">
        <v>0</v>
      </c>
      <c r="Z17" s="557">
        <v>0</v>
      </c>
      <c r="AA17" s="557">
        <v>0</v>
      </c>
      <c r="AB17" s="557"/>
      <c r="AC17" s="557">
        <v>0</v>
      </c>
      <c r="AD17" s="557">
        <v>0</v>
      </c>
      <c r="AE17" s="557"/>
      <c r="AF17" s="557">
        <v>0</v>
      </c>
      <c r="AG17" s="557">
        <v>0</v>
      </c>
      <c r="AH17" s="557">
        <v>0</v>
      </c>
      <c r="AI17" s="557"/>
      <c r="AJ17" s="557"/>
      <c r="AK17" s="557"/>
      <c r="AL17" s="557"/>
      <c r="AM17" s="557"/>
      <c r="AN17" s="557"/>
      <c r="AO17" s="557"/>
      <c r="AP17" s="557"/>
      <c r="AQ17" s="557"/>
      <c r="AR17" s="557"/>
      <c r="AS17" s="557"/>
      <c r="AT17" s="557"/>
      <c r="AU17" s="557"/>
      <c r="AV17" s="557"/>
    </row>
    <row r="18" spans="2:48" s="550" customFormat="1">
      <c r="B18" s="694">
        <v>0</v>
      </c>
      <c r="C18" s="590"/>
      <c r="D18" s="557"/>
      <c r="G18" s="568" t="s">
        <v>231</v>
      </c>
      <c r="H18" s="568"/>
      <c r="I18" s="557">
        <v>324.70737019131627</v>
      </c>
      <c r="J18" s="557"/>
      <c r="K18" s="557">
        <v>1.2638199999999999</v>
      </c>
      <c r="L18" s="557">
        <v>0</v>
      </c>
      <c r="M18" s="557">
        <v>3.7098092469589048</v>
      </c>
      <c r="N18" s="557">
        <v>0</v>
      </c>
      <c r="O18" s="557">
        <v>0</v>
      </c>
      <c r="P18" s="557">
        <v>0</v>
      </c>
      <c r="Q18" s="557">
        <v>0</v>
      </c>
      <c r="R18" s="557"/>
      <c r="S18" s="557">
        <v>296.4115271843574</v>
      </c>
      <c r="T18" s="557">
        <v>0</v>
      </c>
      <c r="U18" s="557">
        <v>0</v>
      </c>
      <c r="V18" s="557">
        <v>23.322213759999997</v>
      </c>
      <c r="W18" s="557"/>
      <c r="X18" s="557">
        <v>0</v>
      </c>
      <c r="Y18" s="557">
        <v>0</v>
      </c>
      <c r="Z18" s="557">
        <v>0</v>
      </c>
      <c r="AA18" s="557">
        <v>0</v>
      </c>
      <c r="AB18" s="557"/>
      <c r="AC18" s="557">
        <v>0</v>
      </c>
      <c r="AD18" s="557">
        <v>0</v>
      </c>
      <c r="AE18" s="557"/>
      <c r="AF18" s="557">
        <v>0</v>
      </c>
      <c r="AG18" s="557">
        <v>0</v>
      </c>
      <c r="AH18" s="557">
        <v>0</v>
      </c>
      <c r="AI18" s="557"/>
      <c r="AJ18" s="557"/>
      <c r="AK18" s="557"/>
      <c r="AL18" s="557"/>
      <c r="AM18" s="557"/>
      <c r="AN18" s="557"/>
      <c r="AO18" s="557"/>
      <c r="AP18" s="557"/>
      <c r="AQ18" s="557"/>
      <c r="AR18" s="557"/>
      <c r="AS18" s="557"/>
      <c r="AT18" s="557"/>
      <c r="AU18" s="557"/>
      <c r="AV18" s="557"/>
    </row>
    <row r="19" spans="2:48" s="550" customFormat="1">
      <c r="B19" s="694">
        <v>0</v>
      </c>
      <c r="C19" s="590"/>
      <c r="D19" s="557"/>
      <c r="G19" s="568" t="s">
        <v>232</v>
      </c>
      <c r="H19" s="568"/>
      <c r="I19" s="557">
        <v>61.654767594064495</v>
      </c>
      <c r="J19" s="557"/>
      <c r="K19" s="557">
        <v>0</v>
      </c>
      <c r="L19" s="557">
        <v>0</v>
      </c>
      <c r="M19" s="557">
        <v>61.654767594064495</v>
      </c>
      <c r="N19" s="557">
        <v>0</v>
      </c>
      <c r="O19" s="557">
        <v>0</v>
      </c>
      <c r="P19" s="557">
        <v>0</v>
      </c>
      <c r="Q19" s="557">
        <v>0</v>
      </c>
      <c r="R19" s="557"/>
      <c r="S19" s="557">
        <v>0</v>
      </c>
      <c r="T19" s="557">
        <v>0</v>
      </c>
      <c r="U19" s="557">
        <v>0</v>
      </c>
      <c r="V19" s="557">
        <v>0</v>
      </c>
      <c r="W19" s="557"/>
      <c r="X19" s="557">
        <v>0</v>
      </c>
      <c r="Y19" s="557">
        <v>0</v>
      </c>
      <c r="Z19" s="557">
        <v>0</v>
      </c>
      <c r="AA19" s="557">
        <v>0</v>
      </c>
      <c r="AB19" s="557"/>
      <c r="AC19" s="557">
        <v>0</v>
      </c>
      <c r="AD19" s="557">
        <v>0</v>
      </c>
      <c r="AE19" s="557"/>
      <c r="AF19" s="557">
        <v>0</v>
      </c>
      <c r="AG19" s="557">
        <v>0</v>
      </c>
      <c r="AH19" s="557">
        <v>0</v>
      </c>
      <c r="AI19" s="557"/>
      <c r="AJ19" s="557"/>
      <c r="AK19" s="557"/>
      <c r="AL19" s="557"/>
      <c r="AM19" s="557"/>
      <c r="AN19" s="557"/>
      <c r="AO19" s="557"/>
      <c r="AP19" s="557"/>
      <c r="AQ19" s="557"/>
      <c r="AR19" s="557"/>
      <c r="AS19" s="557"/>
      <c r="AT19" s="557"/>
      <c r="AU19" s="557"/>
      <c r="AV19" s="557"/>
    </row>
    <row r="20" spans="2:48" s="550" customFormat="1">
      <c r="B20" s="694">
        <v>0</v>
      </c>
      <c r="C20" s="590"/>
      <c r="D20" s="557"/>
      <c r="G20" s="568" t="s">
        <v>809</v>
      </c>
      <c r="H20" s="568"/>
      <c r="I20" s="557">
        <v>0</v>
      </c>
      <c r="J20" s="557"/>
      <c r="K20" s="557">
        <v>0</v>
      </c>
      <c r="L20" s="557">
        <v>0</v>
      </c>
      <c r="M20" s="557">
        <v>0</v>
      </c>
      <c r="N20" s="557">
        <v>0</v>
      </c>
      <c r="O20" s="557">
        <v>0</v>
      </c>
      <c r="P20" s="557">
        <v>0</v>
      </c>
      <c r="Q20" s="557">
        <v>0</v>
      </c>
      <c r="R20" s="557"/>
      <c r="S20" s="557">
        <v>0</v>
      </c>
      <c r="T20" s="557">
        <v>0</v>
      </c>
      <c r="U20" s="557">
        <v>0</v>
      </c>
      <c r="V20" s="557">
        <v>0</v>
      </c>
      <c r="W20" s="557"/>
      <c r="X20" s="557">
        <v>0</v>
      </c>
      <c r="Y20" s="557">
        <v>0</v>
      </c>
      <c r="Z20" s="557">
        <v>0</v>
      </c>
      <c r="AA20" s="557">
        <v>0</v>
      </c>
      <c r="AB20" s="557"/>
      <c r="AC20" s="557">
        <v>0</v>
      </c>
      <c r="AD20" s="557">
        <v>0</v>
      </c>
      <c r="AE20" s="557"/>
      <c r="AF20" s="557">
        <v>0</v>
      </c>
      <c r="AG20" s="557">
        <v>0</v>
      </c>
      <c r="AH20" s="557">
        <v>0</v>
      </c>
      <c r="AI20" s="557"/>
      <c r="AJ20" s="557"/>
      <c r="AK20" s="557"/>
      <c r="AL20" s="557"/>
      <c r="AM20" s="557"/>
      <c r="AN20" s="557"/>
      <c r="AO20" s="557"/>
      <c r="AP20" s="557"/>
      <c r="AQ20" s="557"/>
      <c r="AR20" s="557"/>
      <c r="AS20" s="557"/>
      <c r="AT20" s="557"/>
      <c r="AU20" s="557"/>
      <c r="AV20" s="557"/>
    </row>
    <row r="21" spans="2:48" s="550" customFormat="1">
      <c r="B21" s="694">
        <v>0</v>
      </c>
      <c r="C21" s="590"/>
      <c r="D21" s="557"/>
      <c r="G21" s="568" t="s">
        <v>233</v>
      </c>
      <c r="H21" s="568"/>
      <c r="I21" s="557">
        <v>379.41790977634417</v>
      </c>
      <c r="J21" s="557"/>
      <c r="K21" s="557">
        <v>0</v>
      </c>
      <c r="L21" s="557">
        <v>0</v>
      </c>
      <c r="M21" s="557">
        <v>379.41790977634417</v>
      </c>
      <c r="N21" s="557">
        <v>0</v>
      </c>
      <c r="O21" s="557">
        <v>0</v>
      </c>
      <c r="P21" s="557">
        <v>0</v>
      </c>
      <c r="Q21" s="557">
        <v>0</v>
      </c>
      <c r="R21" s="557"/>
      <c r="S21" s="557">
        <v>0</v>
      </c>
      <c r="T21" s="557">
        <v>0</v>
      </c>
      <c r="U21" s="557">
        <v>0</v>
      </c>
      <c r="V21" s="557">
        <v>0</v>
      </c>
      <c r="W21" s="557"/>
      <c r="X21" s="557">
        <v>0</v>
      </c>
      <c r="Y21" s="557">
        <v>0</v>
      </c>
      <c r="Z21" s="557">
        <v>0</v>
      </c>
      <c r="AA21" s="557">
        <v>0</v>
      </c>
      <c r="AB21" s="557"/>
      <c r="AC21" s="557">
        <v>0</v>
      </c>
      <c r="AD21" s="557">
        <v>0</v>
      </c>
      <c r="AE21" s="557"/>
      <c r="AF21" s="557">
        <v>0</v>
      </c>
      <c r="AG21" s="557">
        <v>0</v>
      </c>
      <c r="AH21" s="557">
        <v>0</v>
      </c>
      <c r="AI21" s="557"/>
      <c r="AJ21" s="557"/>
      <c r="AK21" s="557"/>
      <c r="AL21" s="557"/>
      <c r="AM21" s="557"/>
      <c r="AN21" s="557"/>
      <c r="AO21" s="557"/>
      <c r="AP21" s="557"/>
      <c r="AQ21" s="557"/>
      <c r="AR21" s="557"/>
      <c r="AS21" s="557"/>
      <c r="AT21" s="557"/>
      <c r="AU21" s="557"/>
      <c r="AV21" s="557"/>
    </row>
    <row r="22" spans="2:48" s="550" customFormat="1">
      <c r="B22" s="694">
        <v>0</v>
      </c>
      <c r="C22" s="590"/>
      <c r="D22" s="557"/>
      <c r="G22" s="568" t="s">
        <v>234</v>
      </c>
      <c r="H22" s="568"/>
      <c r="I22" s="557">
        <v>27.644213000000001</v>
      </c>
      <c r="J22" s="557"/>
      <c r="K22" s="557">
        <v>0</v>
      </c>
      <c r="L22" s="557">
        <v>0</v>
      </c>
      <c r="M22" s="557">
        <v>27.644213000000001</v>
      </c>
      <c r="N22" s="557">
        <v>0</v>
      </c>
      <c r="O22" s="557">
        <v>0</v>
      </c>
      <c r="P22" s="557">
        <v>0</v>
      </c>
      <c r="Q22" s="557">
        <v>0</v>
      </c>
      <c r="R22" s="557"/>
      <c r="S22" s="557">
        <v>0</v>
      </c>
      <c r="T22" s="557">
        <v>0</v>
      </c>
      <c r="U22" s="557">
        <v>0</v>
      </c>
      <c r="V22" s="557">
        <v>0</v>
      </c>
      <c r="W22" s="557"/>
      <c r="X22" s="557">
        <v>0</v>
      </c>
      <c r="Y22" s="557">
        <v>0</v>
      </c>
      <c r="Z22" s="557">
        <v>0</v>
      </c>
      <c r="AA22" s="557">
        <v>0</v>
      </c>
      <c r="AB22" s="557"/>
      <c r="AC22" s="557">
        <v>0</v>
      </c>
      <c r="AD22" s="557">
        <v>0</v>
      </c>
      <c r="AE22" s="557"/>
      <c r="AF22" s="557">
        <v>0</v>
      </c>
      <c r="AG22" s="557">
        <v>0</v>
      </c>
      <c r="AH22" s="557">
        <v>0</v>
      </c>
      <c r="AI22" s="557"/>
      <c r="AJ22" s="557"/>
      <c r="AK22" s="557"/>
      <c r="AL22" s="557"/>
      <c r="AM22" s="557"/>
      <c r="AN22" s="557"/>
      <c r="AO22" s="557"/>
      <c r="AP22" s="557"/>
      <c r="AQ22" s="557"/>
      <c r="AR22" s="557"/>
      <c r="AS22" s="557"/>
      <c r="AT22" s="557"/>
      <c r="AU22" s="557"/>
      <c r="AV22" s="557"/>
    </row>
    <row r="23" spans="2:48" s="550" customFormat="1">
      <c r="B23" s="694">
        <v>0</v>
      </c>
      <c r="C23" s="590"/>
      <c r="D23" s="557"/>
      <c r="G23" s="568" t="s">
        <v>235</v>
      </c>
      <c r="H23" s="568"/>
      <c r="I23" s="557">
        <v>20.134779680000001</v>
      </c>
      <c r="J23" s="557"/>
      <c r="K23" s="557">
        <v>1.6902796799999997</v>
      </c>
      <c r="L23" s="557">
        <v>0</v>
      </c>
      <c r="M23" s="557">
        <v>18.444500000000001</v>
      </c>
      <c r="N23" s="557">
        <v>0</v>
      </c>
      <c r="O23" s="557">
        <v>0</v>
      </c>
      <c r="P23" s="557">
        <v>0</v>
      </c>
      <c r="Q23" s="557">
        <v>0</v>
      </c>
      <c r="R23" s="557"/>
      <c r="S23" s="557">
        <v>0</v>
      </c>
      <c r="T23" s="557">
        <v>0</v>
      </c>
      <c r="U23" s="557">
        <v>0</v>
      </c>
      <c r="V23" s="557">
        <v>0</v>
      </c>
      <c r="W23" s="557"/>
      <c r="X23" s="557">
        <v>0</v>
      </c>
      <c r="Y23" s="557">
        <v>0</v>
      </c>
      <c r="Z23" s="557">
        <v>0</v>
      </c>
      <c r="AA23" s="557">
        <v>0</v>
      </c>
      <c r="AB23" s="557"/>
      <c r="AC23" s="557">
        <v>0</v>
      </c>
      <c r="AD23" s="557">
        <v>0</v>
      </c>
      <c r="AE23" s="557"/>
      <c r="AF23" s="557">
        <v>0</v>
      </c>
      <c r="AG23" s="557">
        <v>0</v>
      </c>
      <c r="AH23" s="557">
        <v>0</v>
      </c>
      <c r="AI23" s="557"/>
      <c r="AJ23" s="557"/>
      <c r="AK23" s="557"/>
      <c r="AL23" s="557"/>
      <c r="AM23" s="557"/>
      <c r="AN23" s="557"/>
      <c r="AO23" s="557"/>
      <c r="AP23" s="557"/>
      <c r="AQ23" s="557"/>
      <c r="AR23" s="557"/>
      <c r="AS23" s="557"/>
      <c r="AT23" s="557"/>
      <c r="AU23" s="557"/>
      <c r="AV23" s="557"/>
    </row>
    <row r="24" spans="2:48" s="550" customFormat="1" ht="15.75">
      <c r="B24" s="694">
        <v>0</v>
      </c>
      <c r="C24" s="590"/>
      <c r="D24" s="557"/>
      <c r="G24" s="583" t="s">
        <v>384</v>
      </c>
      <c r="H24" s="583"/>
      <c r="I24" s="584">
        <v>1429.6536598484165</v>
      </c>
      <c r="J24" s="584"/>
      <c r="K24" s="584">
        <v>2.9540996799999997</v>
      </c>
      <c r="L24" s="584">
        <v>0</v>
      </c>
      <c r="M24" s="584">
        <v>965.65656022887663</v>
      </c>
      <c r="N24" s="584">
        <v>0</v>
      </c>
      <c r="O24" s="584">
        <v>0</v>
      </c>
      <c r="P24" s="584">
        <v>0</v>
      </c>
      <c r="Q24" s="584">
        <v>141.30925899518243</v>
      </c>
      <c r="R24" s="584"/>
      <c r="S24" s="584">
        <v>296.4115271843574</v>
      </c>
      <c r="T24" s="584">
        <v>0</v>
      </c>
      <c r="U24" s="584">
        <v>0</v>
      </c>
      <c r="V24" s="584">
        <v>23.322213759999997</v>
      </c>
      <c r="W24" s="584"/>
      <c r="X24" s="584">
        <v>0</v>
      </c>
      <c r="Y24" s="584">
        <v>0</v>
      </c>
      <c r="Z24" s="584">
        <v>0</v>
      </c>
      <c r="AA24" s="584">
        <v>0</v>
      </c>
      <c r="AB24" s="584"/>
      <c r="AC24" s="584">
        <v>0</v>
      </c>
      <c r="AD24" s="584">
        <v>0</v>
      </c>
      <c r="AE24" s="557"/>
      <c r="AF24" s="584">
        <v>0</v>
      </c>
      <c r="AG24" s="584">
        <v>0</v>
      </c>
      <c r="AH24" s="584">
        <v>0</v>
      </c>
      <c r="AI24" s="557"/>
      <c r="AJ24" s="557"/>
      <c r="AK24" s="557"/>
      <c r="AL24" s="557"/>
      <c r="AM24" s="557"/>
      <c r="AN24" s="557"/>
      <c r="AO24" s="557"/>
      <c r="AP24" s="557"/>
      <c r="AQ24" s="557"/>
      <c r="AR24" s="557"/>
      <c r="AS24" s="557"/>
      <c r="AT24" s="557"/>
      <c r="AU24" s="557"/>
      <c r="AV24" s="557"/>
    </row>
    <row r="25" spans="2:48" s="550" customFormat="1">
      <c r="B25" s="694">
        <v>0</v>
      </c>
      <c r="C25" s="590"/>
      <c r="D25" s="557"/>
      <c r="G25" s="568"/>
      <c r="H25" s="568"/>
      <c r="I25" s="557"/>
      <c r="J25" s="557"/>
      <c r="K25" s="557"/>
      <c r="L25" s="557"/>
      <c r="M25" s="557"/>
      <c r="N25" s="557"/>
      <c r="O25" s="557"/>
      <c r="P25" s="557"/>
      <c r="Q25" s="557"/>
      <c r="R25" s="557"/>
      <c r="S25" s="557"/>
      <c r="T25" s="557"/>
      <c r="U25" s="557"/>
      <c r="V25" s="557"/>
      <c r="W25" s="557"/>
      <c r="X25" s="557"/>
      <c r="Y25" s="557"/>
      <c r="Z25" s="557"/>
      <c r="AA25" s="557"/>
      <c r="AB25" s="557"/>
      <c r="AC25" s="557"/>
      <c r="AD25" s="557"/>
      <c r="AE25" s="557"/>
      <c r="AF25" s="557"/>
      <c r="AG25" s="557"/>
      <c r="AH25" s="557"/>
      <c r="AI25" s="557"/>
      <c r="AJ25" s="557"/>
      <c r="AK25" s="557"/>
      <c r="AL25" s="557"/>
      <c r="AM25" s="557"/>
      <c r="AN25" s="557"/>
      <c r="AO25" s="557"/>
      <c r="AP25" s="557"/>
      <c r="AQ25" s="557"/>
      <c r="AR25" s="557"/>
      <c r="AS25" s="557"/>
      <c r="AT25" s="557"/>
      <c r="AU25" s="557"/>
      <c r="AV25" s="557"/>
    </row>
    <row r="26" spans="2:48" s="550" customFormat="1" ht="15.75">
      <c r="B26" s="694">
        <v>0</v>
      </c>
      <c r="C26" s="590"/>
      <c r="D26" s="557">
        <v>267.86830199999997</v>
      </c>
      <c r="F26" s="583" t="s">
        <v>237</v>
      </c>
      <c r="G26" s="568"/>
      <c r="H26" s="568"/>
      <c r="I26" s="584">
        <v>267.86830199999997</v>
      </c>
      <c r="J26" s="584"/>
      <c r="K26" s="584">
        <v>12.523320999999999</v>
      </c>
      <c r="L26" s="584">
        <v>0</v>
      </c>
      <c r="M26" s="584">
        <v>0</v>
      </c>
      <c r="N26" s="584">
        <v>0</v>
      </c>
      <c r="O26" s="584">
        <v>0</v>
      </c>
      <c r="P26" s="584">
        <v>0</v>
      </c>
      <c r="Q26" s="584">
        <v>0</v>
      </c>
      <c r="R26" s="584"/>
      <c r="S26" s="584">
        <v>0</v>
      </c>
      <c r="T26" s="584">
        <v>0</v>
      </c>
      <c r="U26" s="584">
        <v>0</v>
      </c>
      <c r="V26" s="584">
        <v>0</v>
      </c>
      <c r="W26" s="584"/>
      <c r="X26" s="584">
        <v>0</v>
      </c>
      <c r="Y26" s="584">
        <v>0</v>
      </c>
      <c r="Z26" s="584">
        <v>0</v>
      </c>
      <c r="AA26" s="584">
        <v>0</v>
      </c>
      <c r="AB26" s="584"/>
      <c r="AC26" s="584">
        <v>255.34498099999999</v>
      </c>
      <c r="AD26" s="584">
        <v>0</v>
      </c>
      <c r="AE26" s="584"/>
      <c r="AF26" s="584">
        <v>0</v>
      </c>
      <c r="AG26" s="584">
        <v>0</v>
      </c>
      <c r="AH26" s="584">
        <v>0</v>
      </c>
      <c r="AI26" s="557"/>
      <c r="AJ26" s="557"/>
      <c r="AK26" s="557"/>
      <c r="AL26" s="557"/>
      <c r="AM26" s="557"/>
      <c r="AN26" s="557"/>
      <c r="AO26" s="557"/>
      <c r="AP26" s="557"/>
      <c r="AQ26" s="557"/>
      <c r="AR26" s="557"/>
      <c r="AS26" s="557"/>
      <c r="AT26" s="557"/>
      <c r="AU26" s="557"/>
      <c r="AV26" s="557"/>
    </row>
    <row r="27" spans="2:48" s="550" customFormat="1">
      <c r="B27" s="694">
        <v>0</v>
      </c>
      <c r="C27" s="590"/>
      <c r="D27" s="557"/>
      <c r="G27" s="568"/>
      <c r="H27" s="568"/>
      <c r="I27" s="557"/>
      <c r="J27" s="557"/>
      <c r="K27" s="557"/>
      <c r="L27" s="557"/>
      <c r="M27" s="557"/>
      <c r="N27" s="557"/>
      <c r="O27" s="557"/>
      <c r="P27" s="557"/>
      <c r="Q27" s="557"/>
      <c r="R27" s="557"/>
      <c r="S27" s="557"/>
      <c r="T27" s="557"/>
      <c r="U27" s="557"/>
      <c r="V27" s="557"/>
      <c r="W27" s="557"/>
      <c r="X27" s="557"/>
      <c r="Y27" s="557"/>
      <c r="Z27" s="557"/>
      <c r="AA27" s="557"/>
      <c r="AB27" s="557"/>
      <c r="AC27" s="557"/>
      <c r="AD27" s="557"/>
      <c r="AE27" s="557"/>
      <c r="AF27" s="557"/>
      <c r="AG27" s="557"/>
      <c r="AH27" s="557"/>
      <c r="AI27" s="557"/>
      <c r="AJ27" s="557"/>
      <c r="AK27" s="557"/>
      <c r="AL27" s="557"/>
      <c r="AM27" s="557"/>
      <c r="AN27" s="557"/>
      <c r="AO27" s="557"/>
      <c r="AP27" s="557"/>
      <c r="AQ27" s="557"/>
      <c r="AR27" s="557"/>
      <c r="AS27" s="557"/>
      <c r="AT27" s="557"/>
      <c r="AU27" s="557"/>
      <c r="AV27" s="557"/>
    </row>
    <row r="28" spans="2:48" s="550" customFormat="1" ht="15.75">
      <c r="B28" s="694">
        <v>0</v>
      </c>
      <c r="C28" s="590"/>
      <c r="D28" s="557"/>
      <c r="F28" s="583" t="s">
        <v>238</v>
      </c>
      <c r="G28" s="568"/>
      <c r="H28" s="568"/>
      <c r="I28" s="557"/>
      <c r="J28" s="557"/>
      <c r="K28" s="557"/>
      <c r="L28" s="557"/>
      <c r="M28" s="557"/>
      <c r="N28" s="557"/>
      <c r="O28" s="557"/>
      <c r="P28" s="557"/>
      <c r="Q28" s="557"/>
      <c r="R28" s="557"/>
      <c r="S28" s="557"/>
      <c r="T28" s="557"/>
      <c r="U28" s="557"/>
      <c r="V28" s="557"/>
      <c r="W28" s="557"/>
      <c r="X28" s="557"/>
      <c r="Y28" s="557"/>
      <c r="Z28" s="557"/>
      <c r="AA28" s="557"/>
      <c r="AB28" s="557"/>
      <c r="AC28" s="557"/>
      <c r="AD28" s="557"/>
      <c r="AE28" s="557"/>
      <c r="AF28" s="557"/>
      <c r="AG28" s="557"/>
      <c r="AH28" s="557"/>
      <c r="AI28" s="557"/>
      <c r="AJ28" s="557"/>
      <c r="AK28" s="557"/>
      <c r="AL28" s="557"/>
      <c r="AM28" s="557"/>
      <c r="AN28" s="557"/>
      <c r="AO28" s="557"/>
      <c r="AP28" s="557"/>
      <c r="AQ28" s="557"/>
      <c r="AR28" s="557"/>
      <c r="AS28" s="557"/>
      <c r="AT28" s="557"/>
      <c r="AU28" s="557"/>
      <c r="AV28" s="557"/>
    </row>
    <row r="29" spans="2:48" s="550" customFormat="1">
      <c r="B29" s="694">
        <v>0</v>
      </c>
      <c r="C29" s="590"/>
      <c r="D29" s="557">
        <v>208.47667899999999</v>
      </c>
      <c r="G29" s="568" t="s">
        <v>160</v>
      </c>
      <c r="H29" s="568"/>
      <c r="I29" s="557">
        <v>208.47667899999999</v>
      </c>
      <c r="J29" s="557"/>
      <c r="K29" s="557">
        <v>0</v>
      </c>
      <c r="L29" s="557">
        <v>0</v>
      </c>
      <c r="M29" s="557">
        <v>0</v>
      </c>
      <c r="N29" s="557">
        <v>0</v>
      </c>
      <c r="O29" s="557">
        <v>0</v>
      </c>
      <c r="P29" s="557">
        <v>0</v>
      </c>
      <c r="Q29" s="557">
        <v>0</v>
      </c>
      <c r="R29" s="557"/>
      <c r="S29" s="557">
        <v>0</v>
      </c>
      <c r="T29" s="557">
        <v>0</v>
      </c>
      <c r="U29" s="557">
        <v>0</v>
      </c>
      <c r="V29" s="557">
        <v>0</v>
      </c>
      <c r="W29" s="557"/>
      <c r="X29" s="557">
        <v>0</v>
      </c>
      <c r="Y29" s="557">
        <v>0</v>
      </c>
      <c r="Z29" s="557">
        <v>0</v>
      </c>
      <c r="AA29" s="557">
        <v>0</v>
      </c>
      <c r="AB29" s="557"/>
      <c r="AC29" s="557">
        <v>208.47667899999999</v>
      </c>
      <c r="AD29" s="557">
        <v>0</v>
      </c>
      <c r="AE29" s="557"/>
      <c r="AF29" s="557">
        <v>0</v>
      </c>
      <c r="AG29" s="557">
        <v>0</v>
      </c>
      <c r="AH29" s="557">
        <v>0</v>
      </c>
      <c r="AI29" s="557"/>
      <c r="AJ29" s="557"/>
      <c r="AK29" s="557"/>
      <c r="AL29" s="557"/>
      <c r="AM29" s="557"/>
      <c r="AN29" s="557"/>
      <c r="AO29" s="557"/>
      <c r="AP29" s="557"/>
      <c r="AQ29" s="557"/>
      <c r="AR29" s="557"/>
      <c r="AS29" s="557"/>
      <c r="AT29" s="557"/>
      <c r="AU29" s="557"/>
      <c r="AV29" s="557"/>
    </row>
    <row r="30" spans="2:48" s="550" customFormat="1">
      <c r="B30" s="694">
        <v>0</v>
      </c>
      <c r="C30" s="590"/>
      <c r="D30" s="557">
        <v>12.523320999999999</v>
      </c>
      <c r="G30" s="568" t="s">
        <v>408</v>
      </c>
      <c r="H30" s="568"/>
      <c r="I30" s="557">
        <v>12.523320999999999</v>
      </c>
      <c r="J30" s="557"/>
      <c r="K30" s="557">
        <v>12.523320999999999</v>
      </c>
      <c r="L30" s="557">
        <v>0</v>
      </c>
      <c r="M30" s="557">
        <v>0</v>
      </c>
      <c r="N30" s="557">
        <v>0</v>
      </c>
      <c r="O30" s="557">
        <v>0</v>
      </c>
      <c r="P30" s="557">
        <v>0</v>
      </c>
      <c r="Q30" s="557">
        <v>0</v>
      </c>
      <c r="R30" s="557"/>
      <c r="S30" s="557">
        <v>0</v>
      </c>
      <c r="T30" s="557">
        <v>0</v>
      </c>
      <c r="U30" s="557">
        <v>0</v>
      </c>
      <c r="V30" s="557">
        <v>0</v>
      </c>
      <c r="W30" s="557"/>
      <c r="X30" s="557">
        <v>0</v>
      </c>
      <c r="Y30" s="557">
        <v>0</v>
      </c>
      <c r="Z30" s="557">
        <v>0</v>
      </c>
      <c r="AA30" s="557">
        <v>0</v>
      </c>
      <c r="AB30" s="557"/>
      <c r="AC30" s="557">
        <v>0</v>
      </c>
      <c r="AD30" s="557">
        <v>0</v>
      </c>
      <c r="AE30" s="557"/>
      <c r="AF30" s="557">
        <v>0</v>
      </c>
      <c r="AG30" s="557">
        <v>0</v>
      </c>
      <c r="AH30" s="557">
        <v>0</v>
      </c>
      <c r="AI30" s="557"/>
      <c r="AJ30" s="557"/>
      <c r="AK30" s="557"/>
      <c r="AL30" s="557"/>
      <c r="AM30" s="557"/>
      <c r="AN30" s="557"/>
      <c r="AO30" s="557"/>
      <c r="AP30" s="557"/>
      <c r="AQ30" s="557"/>
      <c r="AR30" s="557"/>
      <c r="AS30" s="557"/>
      <c r="AT30" s="557"/>
      <c r="AU30" s="557"/>
      <c r="AV30" s="557"/>
    </row>
    <row r="31" spans="2:48" s="550" customFormat="1">
      <c r="B31" s="694">
        <v>0</v>
      </c>
      <c r="C31" s="590"/>
      <c r="D31" s="557">
        <v>0</v>
      </c>
      <c r="G31" s="568" t="s">
        <v>164</v>
      </c>
      <c r="H31" s="568"/>
      <c r="I31" s="557">
        <v>0</v>
      </c>
      <c r="J31" s="557"/>
      <c r="K31" s="557">
        <v>0</v>
      </c>
      <c r="L31" s="557">
        <v>0</v>
      </c>
      <c r="M31" s="557">
        <v>0</v>
      </c>
      <c r="N31" s="557">
        <v>0</v>
      </c>
      <c r="O31" s="557">
        <v>0</v>
      </c>
      <c r="P31" s="557">
        <v>0</v>
      </c>
      <c r="Q31" s="557">
        <v>0</v>
      </c>
      <c r="R31" s="557"/>
      <c r="S31" s="557">
        <v>0</v>
      </c>
      <c r="T31" s="557">
        <v>0</v>
      </c>
      <c r="U31" s="557">
        <v>0</v>
      </c>
      <c r="V31" s="557">
        <v>0</v>
      </c>
      <c r="W31" s="557"/>
      <c r="X31" s="557">
        <v>0</v>
      </c>
      <c r="Y31" s="557">
        <v>0</v>
      </c>
      <c r="Z31" s="557">
        <v>0</v>
      </c>
      <c r="AA31" s="557">
        <v>0</v>
      </c>
      <c r="AB31" s="557"/>
      <c r="AC31" s="557">
        <v>0</v>
      </c>
      <c r="AD31" s="557">
        <v>0</v>
      </c>
      <c r="AE31" s="557"/>
      <c r="AF31" s="557">
        <v>0</v>
      </c>
      <c r="AG31" s="557">
        <v>0</v>
      </c>
      <c r="AH31" s="557">
        <v>0</v>
      </c>
      <c r="AI31" s="557"/>
      <c r="AJ31" s="557"/>
      <c r="AK31" s="557"/>
      <c r="AL31" s="557"/>
      <c r="AM31" s="557"/>
      <c r="AN31" s="557"/>
      <c r="AO31" s="557"/>
      <c r="AP31" s="557"/>
      <c r="AQ31" s="557"/>
      <c r="AR31" s="557"/>
      <c r="AS31" s="557"/>
      <c r="AT31" s="557"/>
      <c r="AU31" s="557"/>
      <c r="AV31" s="557"/>
    </row>
    <row r="32" spans="2:48" s="550" customFormat="1">
      <c r="B32" s="694">
        <v>0</v>
      </c>
      <c r="C32" s="590"/>
      <c r="D32" s="590"/>
      <c r="G32" s="568" t="s">
        <v>240</v>
      </c>
      <c r="H32" s="568"/>
      <c r="I32" s="557">
        <v>0</v>
      </c>
      <c r="J32" s="557"/>
      <c r="K32" s="557">
        <v>0</v>
      </c>
      <c r="L32" s="557">
        <v>0</v>
      </c>
      <c r="M32" s="557">
        <v>0</v>
      </c>
      <c r="N32" s="557">
        <v>0</v>
      </c>
      <c r="O32" s="557">
        <v>0</v>
      </c>
      <c r="P32" s="557">
        <v>0</v>
      </c>
      <c r="Q32" s="557">
        <v>0</v>
      </c>
      <c r="R32" s="557"/>
      <c r="S32" s="557">
        <v>0</v>
      </c>
      <c r="T32" s="557">
        <v>0</v>
      </c>
      <c r="U32" s="557">
        <v>0</v>
      </c>
      <c r="V32" s="557">
        <v>0</v>
      </c>
      <c r="W32" s="557"/>
      <c r="X32" s="557">
        <v>0</v>
      </c>
      <c r="Y32" s="557">
        <v>0</v>
      </c>
      <c r="Z32" s="557">
        <v>0</v>
      </c>
      <c r="AA32" s="557">
        <v>0</v>
      </c>
      <c r="AB32" s="557"/>
      <c r="AC32" s="557">
        <v>0</v>
      </c>
      <c r="AD32" s="557">
        <v>0</v>
      </c>
      <c r="AE32" s="557"/>
      <c r="AF32" s="557">
        <v>0</v>
      </c>
      <c r="AG32" s="557">
        <v>0</v>
      </c>
      <c r="AH32" s="557">
        <v>0</v>
      </c>
      <c r="AI32" s="557"/>
      <c r="AJ32" s="557"/>
      <c r="AK32" s="557"/>
      <c r="AL32" s="557"/>
      <c r="AM32" s="557"/>
      <c r="AN32" s="557"/>
      <c r="AO32" s="557"/>
      <c r="AP32" s="557"/>
      <c r="AQ32" s="557"/>
      <c r="AR32" s="557"/>
      <c r="AS32" s="557"/>
      <c r="AT32" s="557"/>
      <c r="AU32" s="557"/>
      <c r="AV32" s="557"/>
    </row>
    <row r="33" spans="2:48" s="550" customFormat="1">
      <c r="B33" s="694">
        <v>0</v>
      </c>
      <c r="C33" s="590"/>
      <c r="D33" s="806"/>
      <c r="G33" s="568" t="s">
        <v>241</v>
      </c>
      <c r="H33" s="568"/>
      <c r="I33" s="557">
        <v>0</v>
      </c>
      <c r="J33" s="557"/>
      <c r="K33" s="557">
        <v>0</v>
      </c>
      <c r="L33" s="557">
        <v>0</v>
      </c>
      <c r="M33" s="557">
        <v>0</v>
      </c>
      <c r="N33" s="557">
        <v>0</v>
      </c>
      <c r="O33" s="557">
        <v>0</v>
      </c>
      <c r="P33" s="557">
        <v>0</v>
      </c>
      <c r="Q33" s="557">
        <v>0</v>
      </c>
      <c r="R33" s="557"/>
      <c r="S33" s="557">
        <v>0</v>
      </c>
      <c r="T33" s="557">
        <v>0</v>
      </c>
      <c r="U33" s="557">
        <v>0</v>
      </c>
      <c r="V33" s="557">
        <v>0</v>
      </c>
      <c r="W33" s="557"/>
      <c r="X33" s="557">
        <v>0</v>
      </c>
      <c r="Y33" s="557">
        <v>0</v>
      </c>
      <c r="Z33" s="557">
        <v>0</v>
      </c>
      <c r="AA33" s="557">
        <v>0</v>
      </c>
      <c r="AB33" s="557"/>
      <c r="AC33" s="557">
        <v>0</v>
      </c>
      <c r="AD33" s="557">
        <v>0</v>
      </c>
      <c r="AE33" s="557"/>
      <c r="AF33" s="557">
        <v>0</v>
      </c>
      <c r="AG33" s="557">
        <v>0</v>
      </c>
      <c r="AH33" s="557">
        <v>0</v>
      </c>
      <c r="AI33" s="557"/>
      <c r="AJ33" s="557"/>
      <c r="AK33" s="557"/>
      <c r="AL33" s="557"/>
      <c r="AM33" s="557"/>
      <c r="AN33" s="557"/>
      <c r="AO33" s="557"/>
      <c r="AP33" s="557"/>
      <c r="AQ33" s="557"/>
      <c r="AR33" s="557"/>
      <c r="AS33" s="557"/>
      <c r="AT33" s="557"/>
      <c r="AU33" s="557"/>
      <c r="AV33" s="557"/>
    </row>
    <row r="34" spans="2:48" s="550" customFormat="1" ht="15.75">
      <c r="B34" s="694">
        <v>0</v>
      </c>
      <c r="C34" s="590"/>
      <c r="D34" s="557"/>
      <c r="F34" s="583"/>
      <c r="G34" s="568" t="s">
        <v>242</v>
      </c>
      <c r="H34" s="568"/>
      <c r="I34" s="557">
        <v>0.39204286481897399</v>
      </c>
      <c r="J34" s="557"/>
      <c r="K34" s="557">
        <v>0</v>
      </c>
      <c r="L34" s="557">
        <v>0</v>
      </c>
      <c r="M34" s="557">
        <v>0</v>
      </c>
      <c r="N34" s="557">
        <v>0</v>
      </c>
      <c r="O34" s="557">
        <v>0</v>
      </c>
      <c r="P34" s="557">
        <v>0</v>
      </c>
      <c r="Q34" s="557">
        <v>0</v>
      </c>
      <c r="R34" s="557"/>
      <c r="S34" s="557">
        <v>0</v>
      </c>
      <c r="T34" s="557">
        <v>0</v>
      </c>
      <c r="U34" s="557">
        <v>0</v>
      </c>
      <c r="V34" s="557">
        <v>0</v>
      </c>
      <c r="W34" s="557"/>
      <c r="X34" s="557">
        <v>0</v>
      </c>
      <c r="Y34" s="557">
        <v>0</v>
      </c>
      <c r="Z34" s="557">
        <v>0</v>
      </c>
      <c r="AA34" s="557">
        <v>0</v>
      </c>
      <c r="AB34" s="557"/>
      <c r="AC34" s="557">
        <v>0</v>
      </c>
      <c r="AD34" s="557">
        <v>0.37320721878452229</v>
      </c>
      <c r="AE34" s="557"/>
      <c r="AF34" s="557">
        <v>0</v>
      </c>
      <c r="AG34" s="557">
        <v>1.7221878349674168E-2</v>
      </c>
      <c r="AH34" s="557">
        <v>1.6137676847775438E-3</v>
      </c>
      <c r="AI34" s="557"/>
      <c r="AJ34" s="557"/>
      <c r="AK34" s="557"/>
      <c r="AL34" s="557"/>
      <c r="AM34" s="557"/>
      <c r="AN34" s="557"/>
      <c r="AO34" s="557"/>
      <c r="AP34" s="557"/>
      <c r="AQ34" s="557"/>
      <c r="AR34" s="557"/>
      <c r="AS34" s="557"/>
      <c r="AT34" s="557"/>
      <c r="AU34" s="557"/>
      <c r="AV34" s="557"/>
    </row>
    <row r="35" spans="2:48" s="550" customFormat="1">
      <c r="B35" s="694">
        <v>0</v>
      </c>
      <c r="C35" s="590"/>
      <c r="D35" s="557"/>
      <c r="G35" s="568" t="s">
        <v>243</v>
      </c>
      <c r="H35" s="568"/>
      <c r="I35" s="557">
        <v>18.2</v>
      </c>
      <c r="J35" s="557"/>
      <c r="K35" s="557">
        <v>0</v>
      </c>
      <c r="L35" s="557">
        <v>0</v>
      </c>
      <c r="M35" s="557">
        <v>5.8</v>
      </c>
      <c r="N35" s="557">
        <v>0</v>
      </c>
      <c r="O35" s="557">
        <v>0</v>
      </c>
      <c r="P35" s="557">
        <v>0</v>
      </c>
      <c r="Q35" s="557">
        <v>6</v>
      </c>
      <c r="R35" s="557"/>
      <c r="S35" s="557">
        <v>6.4</v>
      </c>
      <c r="T35" s="557">
        <v>0</v>
      </c>
      <c r="U35" s="557">
        <v>-0.4</v>
      </c>
      <c r="V35" s="557">
        <v>0</v>
      </c>
      <c r="W35" s="557"/>
      <c r="X35" s="557">
        <v>0.4</v>
      </c>
      <c r="Y35" s="557">
        <v>0</v>
      </c>
      <c r="Z35" s="557">
        <v>0</v>
      </c>
      <c r="AA35" s="557">
        <v>0</v>
      </c>
      <c r="AB35" s="557"/>
      <c r="AC35" s="557">
        <v>0</v>
      </c>
      <c r="AD35" s="557">
        <v>0</v>
      </c>
      <c r="AE35" s="557"/>
      <c r="AF35" s="557">
        <v>0</v>
      </c>
      <c r="AG35" s="557">
        <v>0</v>
      </c>
      <c r="AH35" s="557">
        <v>0</v>
      </c>
      <c r="AI35" s="557"/>
      <c r="AJ35" s="557"/>
      <c r="AK35" s="557"/>
      <c r="AL35" s="557"/>
      <c r="AM35" s="557"/>
      <c r="AN35" s="557"/>
      <c r="AO35" s="557"/>
      <c r="AP35" s="557"/>
      <c r="AQ35" s="557"/>
      <c r="AR35" s="557"/>
      <c r="AS35" s="557"/>
      <c r="AT35" s="557"/>
      <c r="AU35" s="557"/>
      <c r="AV35" s="557"/>
    </row>
    <row r="36" spans="2:48" s="550" customFormat="1">
      <c r="B36" s="694">
        <v>0</v>
      </c>
      <c r="C36" s="590"/>
      <c r="D36" s="557"/>
      <c r="G36" s="568" t="s">
        <v>244</v>
      </c>
      <c r="H36" s="568"/>
      <c r="I36" s="557">
        <v>0</v>
      </c>
      <c r="J36" s="557"/>
      <c r="K36" s="557">
        <v>0</v>
      </c>
      <c r="L36" s="557">
        <v>0</v>
      </c>
      <c r="M36" s="557">
        <v>0</v>
      </c>
      <c r="N36" s="557">
        <v>0</v>
      </c>
      <c r="O36" s="557">
        <v>0</v>
      </c>
      <c r="P36" s="557">
        <v>0</v>
      </c>
      <c r="Q36" s="557">
        <v>0</v>
      </c>
      <c r="R36" s="557"/>
      <c r="S36" s="557">
        <v>0</v>
      </c>
      <c r="T36" s="557">
        <v>0</v>
      </c>
      <c r="U36" s="557">
        <v>0</v>
      </c>
      <c r="V36" s="557">
        <v>0</v>
      </c>
      <c r="W36" s="557"/>
      <c r="X36" s="557">
        <v>0</v>
      </c>
      <c r="Y36" s="557">
        <v>0</v>
      </c>
      <c r="Z36" s="557">
        <v>0</v>
      </c>
      <c r="AA36" s="557">
        <v>0</v>
      </c>
      <c r="AB36" s="557"/>
      <c r="AC36" s="557">
        <v>0</v>
      </c>
      <c r="AD36" s="557">
        <v>0</v>
      </c>
      <c r="AE36" s="557"/>
      <c r="AF36" s="557">
        <v>0</v>
      </c>
      <c r="AG36" s="557">
        <v>0</v>
      </c>
      <c r="AH36" s="557"/>
      <c r="AI36" s="557"/>
      <c r="AJ36" s="557"/>
      <c r="AK36" s="557"/>
      <c r="AL36" s="557"/>
      <c r="AM36" s="557"/>
      <c r="AN36" s="557"/>
      <c r="AO36" s="557"/>
      <c r="AP36" s="557"/>
      <c r="AQ36" s="557"/>
      <c r="AR36" s="557"/>
      <c r="AS36" s="557"/>
      <c r="AT36" s="557"/>
      <c r="AU36" s="557"/>
      <c r="AV36" s="557"/>
    </row>
    <row r="37" spans="2:48" s="550" customFormat="1" ht="15.75">
      <c r="B37" s="694">
        <v>0</v>
      </c>
      <c r="C37" s="590"/>
      <c r="D37" s="557"/>
      <c r="G37" s="583" t="s">
        <v>245</v>
      </c>
      <c r="H37" s="583"/>
      <c r="I37" s="584">
        <v>239.59204286481895</v>
      </c>
      <c r="J37" s="584"/>
      <c r="K37" s="584">
        <v>12.523320999999999</v>
      </c>
      <c r="L37" s="584">
        <v>0</v>
      </c>
      <c r="M37" s="584">
        <v>5.8</v>
      </c>
      <c r="N37" s="584">
        <v>0</v>
      </c>
      <c r="O37" s="584">
        <v>0</v>
      </c>
      <c r="P37" s="584">
        <v>0</v>
      </c>
      <c r="Q37" s="584">
        <v>6</v>
      </c>
      <c r="R37" s="584"/>
      <c r="S37" s="584">
        <v>6.4</v>
      </c>
      <c r="T37" s="584">
        <v>0</v>
      </c>
      <c r="U37" s="584">
        <v>-0.4</v>
      </c>
      <c r="V37" s="584">
        <v>0</v>
      </c>
      <c r="W37" s="584"/>
      <c r="X37" s="584">
        <v>0.4</v>
      </c>
      <c r="Y37" s="584">
        <v>0</v>
      </c>
      <c r="Z37" s="584">
        <v>0</v>
      </c>
      <c r="AA37" s="584">
        <v>0</v>
      </c>
      <c r="AB37" s="584"/>
      <c r="AC37" s="584">
        <v>208.47667899999999</v>
      </c>
      <c r="AD37" s="584">
        <v>0.37320721878452229</v>
      </c>
      <c r="AE37" s="584"/>
      <c r="AF37" s="584">
        <v>0</v>
      </c>
      <c r="AG37" s="584">
        <v>1.7221878349674168E-2</v>
      </c>
      <c r="AH37" s="584">
        <v>1.6137676847775438E-3</v>
      </c>
      <c r="AI37" s="557"/>
      <c r="AJ37" s="557"/>
      <c r="AK37" s="557"/>
      <c r="AL37" s="557"/>
      <c r="AM37" s="557"/>
      <c r="AN37" s="557"/>
      <c r="AO37" s="557"/>
      <c r="AP37" s="557"/>
      <c r="AQ37" s="557"/>
      <c r="AR37" s="557"/>
      <c r="AS37" s="557"/>
      <c r="AT37" s="557"/>
      <c r="AU37" s="557"/>
      <c r="AV37" s="557"/>
    </row>
    <row r="38" spans="2:48" s="550" customFormat="1" ht="15.75">
      <c r="B38" s="694">
        <v>0</v>
      </c>
      <c r="C38" s="590"/>
      <c r="D38" s="557"/>
      <c r="G38" s="583"/>
      <c r="H38" s="583"/>
      <c r="I38" s="557"/>
      <c r="J38" s="557"/>
      <c r="K38" s="557"/>
      <c r="L38" s="557"/>
      <c r="M38" s="557"/>
      <c r="N38" s="557"/>
      <c r="O38" s="557"/>
      <c r="P38" s="557"/>
      <c r="Q38" s="557"/>
      <c r="R38" s="557"/>
      <c r="S38" s="557"/>
      <c r="T38" s="557"/>
      <c r="U38" s="557"/>
      <c r="V38" s="557"/>
      <c r="W38" s="557"/>
      <c r="X38" s="557"/>
      <c r="Y38" s="557"/>
      <c r="Z38" s="557"/>
      <c r="AA38" s="557"/>
      <c r="AB38" s="557"/>
      <c r="AC38" s="557"/>
      <c r="AD38" s="557"/>
      <c r="AE38" s="557"/>
      <c r="AF38" s="557"/>
      <c r="AG38" s="557"/>
      <c r="AH38" s="557"/>
      <c r="AI38" s="557"/>
      <c r="AJ38" s="557"/>
      <c r="AK38" s="557"/>
      <c r="AL38" s="557"/>
      <c r="AM38" s="557"/>
      <c r="AN38" s="557"/>
      <c r="AO38" s="557"/>
      <c r="AP38" s="557"/>
      <c r="AQ38" s="557"/>
      <c r="AR38" s="557"/>
      <c r="AS38" s="557"/>
      <c r="AT38" s="557"/>
      <c r="AU38" s="557"/>
      <c r="AV38" s="557"/>
    </row>
    <row r="39" spans="2:48" s="550" customFormat="1" ht="15.75">
      <c r="B39" s="694">
        <v>0</v>
      </c>
      <c r="C39" s="590"/>
      <c r="D39" s="557"/>
      <c r="F39" s="583" t="s">
        <v>246</v>
      </c>
      <c r="G39" s="568"/>
      <c r="H39" s="568"/>
      <c r="I39" s="584">
        <v>0</v>
      </c>
      <c r="J39" s="584"/>
      <c r="K39" s="584">
        <v>0</v>
      </c>
      <c r="L39" s="584">
        <v>0</v>
      </c>
      <c r="M39" s="584">
        <v>0</v>
      </c>
      <c r="N39" s="584">
        <v>0</v>
      </c>
      <c r="O39" s="584">
        <v>0</v>
      </c>
      <c r="P39" s="584">
        <v>0</v>
      </c>
      <c r="Q39" s="584">
        <v>0</v>
      </c>
      <c r="R39" s="584"/>
      <c r="S39" s="584">
        <v>0</v>
      </c>
      <c r="T39" s="584">
        <v>0</v>
      </c>
      <c r="U39" s="584">
        <v>0</v>
      </c>
      <c r="V39" s="584">
        <v>0</v>
      </c>
      <c r="W39" s="584"/>
      <c r="X39" s="584">
        <v>0</v>
      </c>
      <c r="Y39" s="584">
        <v>0</v>
      </c>
      <c r="Z39" s="584">
        <v>0</v>
      </c>
      <c r="AA39" s="584">
        <v>0</v>
      </c>
      <c r="AB39" s="584"/>
      <c r="AC39" s="584">
        <v>0</v>
      </c>
      <c r="AD39" s="584">
        <v>0</v>
      </c>
      <c r="AE39" s="557"/>
      <c r="AF39" s="557"/>
      <c r="AG39" s="557"/>
      <c r="AH39" s="557"/>
      <c r="AI39" s="557"/>
      <c r="AJ39" s="557"/>
      <c r="AK39" s="557"/>
      <c r="AL39" s="557"/>
      <c r="AM39" s="557"/>
      <c r="AN39" s="557"/>
      <c r="AO39" s="557"/>
      <c r="AP39" s="557"/>
      <c r="AQ39" s="557"/>
      <c r="AR39" s="557"/>
      <c r="AS39" s="557"/>
      <c r="AT39" s="557"/>
      <c r="AU39" s="557"/>
      <c r="AV39" s="557"/>
    </row>
    <row r="40" spans="2:48" s="550" customFormat="1">
      <c r="B40" s="694">
        <v>0</v>
      </c>
      <c r="C40" s="590"/>
      <c r="D40" s="557"/>
      <c r="G40" s="568"/>
      <c r="H40" s="568"/>
      <c r="I40" s="557"/>
      <c r="J40" s="557"/>
      <c r="K40" s="557"/>
      <c r="L40" s="557"/>
      <c r="M40" s="557"/>
      <c r="N40" s="557"/>
      <c r="O40" s="557"/>
      <c r="P40" s="557"/>
      <c r="Q40" s="557"/>
      <c r="R40" s="557"/>
      <c r="S40" s="557"/>
      <c r="T40" s="557"/>
      <c r="U40" s="557"/>
      <c r="V40" s="557"/>
      <c r="W40" s="557"/>
      <c r="X40" s="557"/>
      <c r="Y40" s="557"/>
      <c r="Z40" s="557"/>
      <c r="AA40" s="557"/>
      <c r="AB40" s="557"/>
      <c r="AC40" s="557"/>
      <c r="AD40" s="557"/>
      <c r="AE40" s="557"/>
      <c r="AF40" s="557"/>
      <c r="AG40" s="557"/>
      <c r="AH40" s="557"/>
      <c r="AI40" s="557"/>
      <c r="AJ40" s="557"/>
      <c r="AK40" s="557"/>
      <c r="AL40" s="557"/>
      <c r="AM40" s="557"/>
      <c r="AN40" s="557"/>
      <c r="AO40" s="557"/>
      <c r="AP40" s="557"/>
      <c r="AQ40" s="557"/>
      <c r="AR40" s="557"/>
      <c r="AS40" s="557"/>
      <c r="AT40" s="557"/>
      <c r="AU40" s="557"/>
      <c r="AV40" s="557"/>
    </row>
    <row r="41" spans="2:48" s="550" customFormat="1" ht="15.75">
      <c r="B41" s="694">
        <v>0</v>
      </c>
      <c r="C41" s="590"/>
      <c r="D41" s="557"/>
      <c r="E41" s="583" t="s">
        <v>247</v>
      </c>
      <c r="G41" s="568"/>
      <c r="H41" s="568"/>
      <c r="I41" s="584">
        <v>1937.1140047132355</v>
      </c>
      <c r="J41" s="584"/>
      <c r="K41" s="584">
        <v>28.000741679999997</v>
      </c>
      <c r="L41" s="584">
        <v>0</v>
      </c>
      <c r="M41" s="584">
        <v>971.45656022887658</v>
      </c>
      <c r="N41" s="584">
        <v>0</v>
      </c>
      <c r="O41" s="584">
        <v>0</v>
      </c>
      <c r="P41" s="584">
        <v>0</v>
      </c>
      <c r="Q41" s="584">
        <v>147.30925899518243</v>
      </c>
      <c r="R41" s="584"/>
      <c r="S41" s="584">
        <v>302.81152718435737</v>
      </c>
      <c r="T41" s="584">
        <v>0</v>
      </c>
      <c r="U41" s="584">
        <v>-0.4</v>
      </c>
      <c r="V41" s="584">
        <v>23.322213759999997</v>
      </c>
      <c r="W41" s="584"/>
      <c r="X41" s="584">
        <v>0.4</v>
      </c>
      <c r="Y41" s="584">
        <v>0</v>
      </c>
      <c r="Z41" s="584">
        <v>0</v>
      </c>
      <c r="AA41" s="584">
        <v>0</v>
      </c>
      <c r="AB41" s="584"/>
      <c r="AC41" s="584">
        <v>463.82165999999995</v>
      </c>
      <c r="AD41" s="584">
        <v>0.37320721878452229</v>
      </c>
      <c r="AE41" s="557"/>
      <c r="AF41" s="584">
        <v>0</v>
      </c>
      <c r="AG41" s="584">
        <v>1.7221878349674168E-2</v>
      </c>
      <c r="AH41" s="584">
        <v>1.6137676847775438E-3</v>
      </c>
      <c r="AI41" s="557"/>
      <c r="AJ41" s="557"/>
      <c r="AK41" s="557"/>
      <c r="AL41" s="557"/>
      <c r="AM41" s="557"/>
      <c r="AN41" s="557"/>
      <c r="AO41" s="557"/>
      <c r="AP41" s="557"/>
      <c r="AQ41" s="557"/>
      <c r="AR41" s="557"/>
      <c r="AS41" s="557"/>
      <c r="AT41" s="557"/>
      <c r="AU41" s="557"/>
      <c r="AV41" s="557"/>
    </row>
    <row r="42" spans="2:48" s="550" customFormat="1" ht="15.75">
      <c r="B42" s="694">
        <v>0</v>
      </c>
      <c r="C42" s="590"/>
      <c r="D42" s="557"/>
      <c r="G42" s="583"/>
      <c r="H42" s="583"/>
      <c r="I42" s="557"/>
      <c r="J42" s="557"/>
      <c r="K42" s="557"/>
      <c r="L42" s="557"/>
      <c r="M42" s="557"/>
      <c r="N42" s="557"/>
      <c r="O42" s="557"/>
      <c r="P42" s="557"/>
      <c r="Q42" s="557"/>
      <c r="R42" s="557"/>
      <c r="S42" s="557"/>
      <c r="T42" s="557"/>
      <c r="U42" s="557"/>
      <c r="V42" s="557"/>
      <c r="W42" s="557"/>
      <c r="X42" s="557"/>
      <c r="Y42" s="557"/>
      <c r="Z42" s="557"/>
      <c r="AA42" s="557"/>
      <c r="AB42" s="557"/>
      <c r="AC42" s="557"/>
      <c r="AD42" s="557"/>
      <c r="AE42" s="557"/>
      <c r="AF42" s="557"/>
      <c r="AG42" s="557"/>
      <c r="AH42" s="557"/>
      <c r="AI42" s="557"/>
      <c r="AJ42" s="557"/>
      <c r="AK42" s="557"/>
      <c r="AL42" s="557"/>
      <c r="AM42" s="557"/>
      <c r="AN42" s="557"/>
      <c r="AO42" s="557"/>
      <c r="AP42" s="557"/>
      <c r="AQ42" s="557"/>
      <c r="AR42" s="557"/>
      <c r="AS42" s="557"/>
      <c r="AT42" s="557"/>
      <c r="AU42" s="557"/>
      <c r="AV42" s="557"/>
    </row>
    <row r="43" spans="2:48" s="550" customFormat="1" ht="15.75">
      <c r="B43" s="694">
        <v>0</v>
      </c>
      <c r="C43" s="590"/>
      <c r="D43" s="557"/>
      <c r="E43" s="583" t="s">
        <v>248</v>
      </c>
      <c r="G43" s="568"/>
      <c r="H43" s="568"/>
      <c r="I43" s="557"/>
      <c r="J43" s="557"/>
      <c r="K43" s="557"/>
      <c r="L43" s="557"/>
      <c r="M43" s="557"/>
      <c r="N43" s="557"/>
      <c r="O43" s="557"/>
      <c r="P43" s="557"/>
      <c r="Q43" s="557"/>
      <c r="R43" s="557"/>
      <c r="S43" s="557"/>
      <c r="T43" s="557"/>
      <c r="U43" s="557"/>
      <c r="V43" s="557"/>
      <c r="W43" s="557"/>
      <c r="X43" s="557"/>
      <c r="Y43" s="557"/>
      <c r="Z43" s="557"/>
      <c r="AA43" s="557"/>
      <c r="AB43" s="557"/>
      <c r="AC43" s="557"/>
      <c r="AD43" s="557"/>
      <c r="AE43" s="557"/>
      <c r="AF43" s="557"/>
      <c r="AG43" s="557"/>
      <c r="AH43" s="557"/>
      <c r="AI43" s="557"/>
      <c r="AJ43" s="557"/>
      <c r="AK43" s="557"/>
      <c r="AL43" s="557"/>
      <c r="AM43" s="557"/>
      <c r="AN43" s="557"/>
      <c r="AO43" s="557"/>
      <c r="AP43" s="557"/>
      <c r="AQ43" s="557"/>
      <c r="AR43" s="557"/>
      <c r="AS43" s="557"/>
      <c r="AT43" s="557"/>
      <c r="AU43" s="557"/>
      <c r="AV43" s="557"/>
    </row>
    <row r="44" spans="2:48" s="550" customFormat="1" ht="15.75">
      <c r="B44" s="694">
        <v>0</v>
      </c>
      <c r="C44" s="590"/>
      <c r="D44" s="557"/>
      <c r="F44" s="583" t="s">
        <v>249</v>
      </c>
      <c r="G44" s="568"/>
      <c r="H44" s="568"/>
      <c r="I44" s="557"/>
      <c r="J44" s="557"/>
      <c r="K44" s="557"/>
      <c r="L44" s="557"/>
      <c r="M44" s="557"/>
      <c r="N44" s="557"/>
      <c r="O44" s="557"/>
      <c r="P44" s="557"/>
      <c r="Q44" s="557"/>
      <c r="R44" s="557"/>
      <c r="S44" s="557"/>
      <c r="T44" s="557"/>
      <c r="U44" s="557"/>
      <c r="V44" s="557"/>
      <c r="W44" s="557"/>
      <c r="X44" s="557"/>
      <c r="Y44" s="557"/>
      <c r="Z44" s="557"/>
      <c r="AA44" s="557"/>
      <c r="AB44" s="557"/>
      <c r="AC44" s="557"/>
      <c r="AD44" s="557"/>
      <c r="AE44" s="557"/>
      <c r="AF44" s="557"/>
      <c r="AG44" s="557"/>
      <c r="AH44" s="557"/>
      <c r="AI44" s="557"/>
      <c r="AJ44" s="557"/>
      <c r="AK44" s="557"/>
      <c r="AL44" s="557"/>
      <c r="AM44" s="557"/>
      <c r="AN44" s="557"/>
      <c r="AO44" s="557"/>
      <c r="AP44" s="557"/>
      <c r="AQ44" s="557"/>
      <c r="AR44" s="557"/>
      <c r="AS44" s="557"/>
      <c r="AT44" s="557"/>
      <c r="AU44" s="557"/>
      <c r="AV44" s="557"/>
    </row>
    <row r="45" spans="2:48" s="550" customFormat="1">
      <c r="B45" s="694">
        <v>0</v>
      </c>
      <c r="C45" s="690"/>
      <c r="D45" s="557"/>
      <c r="G45" s="568" t="s">
        <v>250</v>
      </c>
      <c r="H45" s="568"/>
      <c r="I45" s="557">
        <v>92.221893295314175</v>
      </c>
      <c r="J45" s="557"/>
      <c r="K45" s="557">
        <v>0</v>
      </c>
      <c r="L45" s="557">
        <v>0</v>
      </c>
      <c r="M45" s="557">
        <v>0</v>
      </c>
      <c r="N45" s="557">
        <v>0</v>
      </c>
      <c r="O45" s="557">
        <v>0</v>
      </c>
      <c r="P45" s="557">
        <v>0</v>
      </c>
      <c r="Q45" s="557">
        <v>68.899679535314178</v>
      </c>
      <c r="R45" s="557"/>
      <c r="S45" s="557">
        <v>0</v>
      </c>
      <c r="T45" s="557">
        <v>0</v>
      </c>
      <c r="U45" s="557">
        <v>0</v>
      </c>
      <c r="V45" s="557">
        <v>23.322213759999997</v>
      </c>
      <c r="W45" s="557"/>
      <c r="X45" s="557">
        <v>0</v>
      </c>
      <c r="Y45" s="557">
        <v>0</v>
      </c>
      <c r="Z45" s="557">
        <v>0</v>
      </c>
      <c r="AA45" s="557">
        <v>0</v>
      </c>
      <c r="AB45" s="557"/>
      <c r="AC45" s="557">
        <v>0</v>
      </c>
      <c r="AD45" s="557">
        <v>0</v>
      </c>
      <c r="AE45" s="557"/>
      <c r="AF45" s="557">
        <v>0</v>
      </c>
      <c r="AG45" s="557">
        <v>0</v>
      </c>
      <c r="AH45" s="557">
        <v>0</v>
      </c>
      <c r="AI45" s="557"/>
      <c r="AJ45" s="557"/>
      <c r="AK45" s="557"/>
      <c r="AL45" s="557"/>
      <c r="AM45" s="557"/>
      <c r="AN45" s="557"/>
      <c r="AO45" s="557"/>
      <c r="AP45" s="557"/>
      <c r="AQ45" s="557"/>
      <c r="AR45" s="557"/>
      <c r="AS45" s="557"/>
      <c r="AT45" s="557"/>
      <c r="AU45" s="557"/>
      <c r="AV45" s="557"/>
    </row>
    <row r="46" spans="2:48" s="550" customFormat="1">
      <c r="B46" s="694">
        <v>0</v>
      </c>
      <c r="C46" s="690"/>
      <c r="D46" s="557"/>
      <c r="G46" s="568" t="s">
        <v>251</v>
      </c>
      <c r="H46" s="568"/>
      <c r="I46" s="557">
        <v>0</v>
      </c>
      <c r="J46" s="557"/>
      <c r="K46" s="557">
        <v>0</v>
      </c>
      <c r="L46" s="557">
        <v>0</v>
      </c>
      <c r="M46" s="557">
        <v>0</v>
      </c>
      <c r="N46" s="557">
        <v>0</v>
      </c>
      <c r="O46" s="557">
        <v>0</v>
      </c>
      <c r="P46" s="557">
        <v>0</v>
      </c>
      <c r="Q46" s="557">
        <v>0</v>
      </c>
      <c r="R46" s="557"/>
      <c r="S46" s="557">
        <v>0</v>
      </c>
      <c r="T46" s="557">
        <v>0</v>
      </c>
      <c r="U46" s="557">
        <v>0</v>
      </c>
      <c r="V46" s="557">
        <v>0</v>
      </c>
      <c r="W46" s="557"/>
      <c r="X46" s="557">
        <v>0</v>
      </c>
      <c r="Y46" s="557">
        <v>0</v>
      </c>
      <c r="Z46" s="557">
        <v>0</v>
      </c>
      <c r="AA46" s="557">
        <v>0</v>
      </c>
      <c r="AB46" s="557"/>
      <c r="AC46" s="557">
        <v>0</v>
      </c>
      <c r="AD46" s="557">
        <v>0</v>
      </c>
      <c r="AE46" s="557"/>
      <c r="AF46" s="557">
        <v>0</v>
      </c>
      <c r="AG46" s="557">
        <v>0</v>
      </c>
      <c r="AH46" s="557">
        <v>0</v>
      </c>
      <c r="AI46" s="557"/>
      <c r="AJ46" s="557"/>
      <c r="AK46" s="557"/>
      <c r="AL46" s="557"/>
      <c r="AM46" s="557"/>
      <c r="AN46" s="557"/>
      <c r="AO46" s="557"/>
      <c r="AP46" s="557"/>
      <c r="AQ46" s="557"/>
      <c r="AR46" s="557"/>
      <c r="AS46" s="557"/>
      <c r="AT46" s="557"/>
      <c r="AU46" s="557"/>
      <c r="AV46" s="557"/>
    </row>
    <row r="47" spans="2:48" s="550" customFormat="1">
      <c r="B47" s="694">
        <v>0</v>
      </c>
      <c r="C47" s="690"/>
      <c r="D47" s="557"/>
      <c r="G47" s="568" t="s">
        <v>252</v>
      </c>
      <c r="H47" s="568"/>
      <c r="I47" s="557">
        <v>27.579343844806189</v>
      </c>
      <c r="J47" s="557"/>
      <c r="K47" s="557">
        <v>2.3574438857181965</v>
      </c>
      <c r="L47" s="557">
        <v>0</v>
      </c>
      <c r="M47" s="557">
        <v>3.6200801327946484</v>
      </c>
      <c r="N47" s="557">
        <v>1.2666453118899721E-2</v>
      </c>
      <c r="O47" s="557">
        <v>2.4241608032106905</v>
      </c>
      <c r="P47" s="557">
        <v>0.50503350066889452</v>
      </c>
      <c r="Q47" s="557">
        <v>1.4989394299852847</v>
      </c>
      <c r="R47" s="557"/>
      <c r="S47" s="557">
        <v>4.0746102833966313</v>
      </c>
      <c r="T47" s="557">
        <v>2.0335794247818142</v>
      </c>
      <c r="U47" s="557">
        <v>3.5203935902316007E-3</v>
      </c>
      <c r="V47" s="557">
        <v>4.8483216064213776E-2</v>
      </c>
      <c r="W47" s="557"/>
      <c r="X47" s="557">
        <v>4.12386253883178</v>
      </c>
      <c r="Y47" s="557">
        <v>3.1713070594602724</v>
      </c>
      <c r="Z47" s="557">
        <v>0</v>
      </c>
      <c r="AA47" s="557">
        <v>0.68087322729090605</v>
      </c>
      <c r="AB47" s="557"/>
      <c r="AC47" s="557">
        <v>2.6327406310747565</v>
      </c>
      <c r="AD47" s="557">
        <v>0.37320721878452229</v>
      </c>
      <c r="AE47" s="557"/>
      <c r="AF47" s="557">
        <v>0</v>
      </c>
      <c r="AG47" s="557">
        <v>1.7221878349674168E-2</v>
      </c>
      <c r="AH47" s="557">
        <v>1.6137676847775438E-3</v>
      </c>
      <c r="AI47" s="557"/>
      <c r="AJ47" s="557"/>
      <c r="AK47" s="557"/>
      <c r="AL47" s="557"/>
      <c r="AM47" s="557"/>
      <c r="AN47" s="557"/>
      <c r="AO47" s="557"/>
      <c r="AP47" s="557"/>
      <c r="AQ47" s="557"/>
      <c r="AR47" s="557"/>
      <c r="AS47" s="557"/>
      <c r="AT47" s="557"/>
      <c r="AU47" s="557"/>
      <c r="AV47" s="557"/>
    </row>
    <row r="48" spans="2:48" s="550" customFormat="1">
      <c r="B48" s="694">
        <v>0</v>
      </c>
      <c r="C48" s="590"/>
      <c r="D48" s="557"/>
      <c r="G48" s="568" t="s">
        <v>542</v>
      </c>
      <c r="H48" s="568"/>
      <c r="I48" s="557">
        <v>18.865118601646685</v>
      </c>
      <c r="J48" s="557"/>
      <c r="K48" s="557">
        <v>0</v>
      </c>
      <c r="L48" s="557">
        <v>18.865118601646685</v>
      </c>
      <c r="M48" s="557"/>
      <c r="N48" s="557">
        <v>0</v>
      </c>
      <c r="O48" s="557">
        <v>0</v>
      </c>
      <c r="P48" s="557">
        <v>0</v>
      </c>
      <c r="Q48" s="557">
        <v>0</v>
      </c>
      <c r="R48" s="557"/>
      <c r="S48" s="557">
        <v>0</v>
      </c>
      <c r="T48" s="557">
        <v>0</v>
      </c>
      <c r="U48" s="557">
        <v>0</v>
      </c>
      <c r="V48" s="557">
        <v>0</v>
      </c>
      <c r="W48" s="557"/>
      <c r="X48" s="557">
        <v>0</v>
      </c>
      <c r="Y48" s="557">
        <v>0</v>
      </c>
      <c r="Z48" s="557">
        <v>0</v>
      </c>
      <c r="AA48" s="557">
        <v>0</v>
      </c>
      <c r="AB48" s="557"/>
      <c r="AC48" s="557">
        <v>0</v>
      </c>
      <c r="AD48" s="557">
        <v>0</v>
      </c>
      <c r="AE48" s="557"/>
      <c r="AF48" s="557">
        <v>0</v>
      </c>
      <c r="AG48" s="557">
        <v>0</v>
      </c>
      <c r="AH48" s="557">
        <v>0</v>
      </c>
      <c r="AI48" s="557"/>
      <c r="AJ48" s="557"/>
      <c r="AK48" s="557"/>
      <c r="AL48" s="557"/>
      <c r="AM48" s="557"/>
      <c r="AN48" s="557"/>
      <c r="AO48" s="557"/>
      <c r="AP48" s="557"/>
      <c r="AQ48" s="557"/>
      <c r="AR48" s="557"/>
      <c r="AS48" s="557"/>
      <c r="AT48" s="557"/>
      <c r="AU48" s="557"/>
      <c r="AV48" s="557"/>
    </row>
    <row r="49" spans="2:48" s="550" customFormat="1">
      <c r="B49" s="694">
        <v>0</v>
      </c>
      <c r="C49" s="590"/>
      <c r="D49" s="557"/>
      <c r="G49" s="568" t="s">
        <v>254</v>
      </c>
      <c r="H49" s="568"/>
      <c r="I49" s="557">
        <v>196.33849999999998</v>
      </c>
      <c r="J49" s="557"/>
      <c r="K49" s="557">
        <v>0</v>
      </c>
      <c r="L49" s="557">
        <v>196.33849999999998</v>
      </c>
      <c r="M49" s="557">
        <v>0</v>
      </c>
      <c r="N49" s="557">
        <v>0</v>
      </c>
      <c r="O49" s="557">
        <v>0</v>
      </c>
      <c r="P49" s="557">
        <v>0</v>
      </c>
      <c r="Q49" s="557">
        <v>0</v>
      </c>
      <c r="R49" s="557"/>
      <c r="S49" s="557">
        <v>0</v>
      </c>
      <c r="T49" s="557">
        <v>0</v>
      </c>
      <c r="U49" s="557">
        <v>0</v>
      </c>
      <c r="V49" s="557">
        <v>0</v>
      </c>
      <c r="W49" s="557"/>
      <c r="X49" s="557">
        <v>0</v>
      </c>
      <c r="Y49" s="557">
        <v>0</v>
      </c>
      <c r="Z49" s="557">
        <v>0</v>
      </c>
      <c r="AA49" s="557">
        <v>0</v>
      </c>
      <c r="AB49" s="557"/>
      <c r="AC49" s="557">
        <v>0</v>
      </c>
      <c r="AD49" s="557">
        <v>0</v>
      </c>
      <c r="AE49" s="557"/>
      <c r="AF49" s="557">
        <v>0</v>
      </c>
      <c r="AG49" s="557">
        <v>0</v>
      </c>
      <c r="AH49" s="557">
        <v>0</v>
      </c>
      <c r="AI49" s="557"/>
      <c r="AJ49" s="557"/>
      <c r="AK49" s="557"/>
      <c r="AL49" s="557"/>
      <c r="AM49" s="557"/>
      <c r="AN49" s="557"/>
      <c r="AO49" s="557"/>
      <c r="AP49" s="557"/>
      <c r="AQ49" s="557"/>
      <c r="AR49" s="557"/>
      <c r="AS49" s="557"/>
      <c r="AT49" s="557"/>
      <c r="AU49" s="557"/>
      <c r="AV49" s="557"/>
    </row>
    <row r="50" spans="2:48" s="550" customFormat="1">
      <c r="B50" s="694">
        <v>0</v>
      </c>
      <c r="C50" s="590"/>
      <c r="D50" s="557">
        <v>221</v>
      </c>
      <c r="G50" s="568" t="s">
        <v>255</v>
      </c>
      <c r="H50" s="568"/>
      <c r="I50" s="557">
        <v>1310.8444084958937</v>
      </c>
      <c r="J50" s="557"/>
      <c r="K50" s="557">
        <v>0</v>
      </c>
      <c r="L50" s="557">
        <v>1310.8444084958937</v>
      </c>
      <c r="M50" s="557">
        <v>0</v>
      </c>
      <c r="N50" s="557">
        <v>0</v>
      </c>
      <c r="O50" s="557">
        <v>0</v>
      </c>
      <c r="P50" s="557">
        <v>0</v>
      </c>
      <c r="Q50" s="557">
        <v>0</v>
      </c>
      <c r="R50" s="557"/>
      <c r="S50" s="557">
        <v>0</v>
      </c>
      <c r="T50" s="557">
        <v>0</v>
      </c>
      <c r="U50" s="557">
        <v>0</v>
      </c>
      <c r="V50" s="557">
        <v>0</v>
      </c>
      <c r="W50" s="557"/>
      <c r="X50" s="557">
        <v>0</v>
      </c>
      <c r="Y50" s="557">
        <v>0</v>
      </c>
      <c r="Z50" s="557">
        <v>0</v>
      </c>
      <c r="AA50" s="557">
        <v>0</v>
      </c>
      <c r="AB50" s="557"/>
      <c r="AC50" s="557">
        <v>0</v>
      </c>
      <c r="AD50" s="557">
        <v>0</v>
      </c>
      <c r="AE50" s="557"/>
      <c r="AF50" s="557">
        <v>0</v>
      </c>
      <c r="AG50" s="557">
        <v>0</v>
      </c>
      <c r="AH50" s="557">
        <v>0</v>
      </c>
      <c r="AI50" s="557"/>
      <c r="AJ50" s="557"/>
      <c r="AK50" s="557"/>
      <c r="AL50" s="557"/>
      <c r="AM50" s="557"/>
      <c r="AN50" s="557"/>
      <c r="AO50" s="557"/>
      <c r="AP50" s="557"/>
      <c r="AQ50" s="557"/>
      <c r="AR50" s="557"/>
      <c r="AS50" s="557"/>
      <c r="AT50" s="557"/>
      <c r="AU50" s="557"/>
      <c r="AV50" s="557"/>
    </row>
    <row r="51" spans="2:48" s="550" customFormat="1">
      <c r="B51" s="694">
        <v>0</v>
      </c>
      <c r="C51" s="590"/>
      <c r="D51" s="557"/>
      <c r="G51" s="568" t="s">
        <v>811</v>
      </c>
      <c r="H51" s="568"/>
      <c r="I51" s="557">
        <v>11.277432615171424</v>
      </c>
      <c r="J51" s="557"/>
      <c r="K51" s="557">
        <v>11.277432615171424</v>
      </c>
      <c r="L51" s="557">
        <v>0</v>
      </c>
      <c r="M51" s="557">
        <v>0</v>
      </c>
      <c r="N51" s="557">
        <v>0</v>
      </c>
      <c r="O51" s="557">
        <v>0</v>
      </c>
      <c r="P51" s="557">
        <v>0</v>
      </c>
      <c r="Q51" s="557">
        <v>0</v>
      </c>
      <c r="R51" s="557"/>
      <c r="S51" s="557">
        <v>0</v>
      </c>
      <c r="T51" s="557">
        <v>0</v>
      </c>
      <c r="U51" s="557">
        <v>0</v>
      </c>
      <c r="V51" s="557">
        <v>0</v>
      </c>
      <c r="W51" s="557"/>
      <c r="X51" s="557">
        <v>0</v>
      </c>
      <c r="Y51" s="557">
        <v>0</v>
      </c>
      <c r="Z51" s="557">
        <v>0</v>
      </c>
      <c r="AA51" s="557">
        <v>0</v>
      </c>
      <c r="AB51" s="557"/>
      <c r="AC51" s="557">
        <v>0</v>
      </c>
      <c r="AD51" s="557">
        <v>0</v>
      </c>
      <c r="AE51" s="557"/>
      <c r="AF51" s="557">
        <v>0</v>
      </c>
      <c r="AG51" s="557">
        <v>0</v>
      </c>
      <c r="AH51" s="557">
        <v>0</v>
      </c>
      <c r="AI51" s="557"/>
      <c r="AJ51" s="557"/>
      <c r="AK51" s="557"/>
      <c r="AL51" s="557"/>
      <c r="AM51" s="557"/>
      <c r="AN51" s="557"/>
      <c r="AO51" s="557"/>
      <c r="AP51" s="557"/>
      <c r="AQ51" s="557"/>
      <c r="AR51" s="557"/>
      <c r="AS51" s="557"/>
      <c r="AT51" s="557"/>
      <c r="AU51" s="557"/>
      <c r="AV51" s="557"/>
    </row>
    <row r="52" spans="2:48" s="550" customFormat="1">
      <c r="B52" s="694">
        <v>0</v>
      </c>
      <c r="C52" s="590"/>
      <c r="D52" s="557">
        <v>0</v>
      </c>
      <c r="G52" s="368" t="s">
        <v>257</v>
      </c>
      <c r="H52" s="568"/>
      <c r="I52" s="557">
        <v>0</v>
      </c>
      <c r="J52" s="557"/>
      <c r="K52" s="557">
        <v>0</v>
      </c>
      <c r="L52" s="557">
        <v>0</v>
      </c>
      <c r="M52" s="557">
        <v>0</v>
      </c>
      <c r="N52" s="557">
        <v>0</v>
      </c>
      <c r="O52" s="557">
        <v>0</v>
      </c>
      <c r="P52" s="557">
        <v>0</v>
      </c>
      <c r="Q52" s="557">
        <v>0</v>
      </c>
      <c r="R52" s="557"/>
      <c r="S52" s="557">
        <v>0</v>
      </c>
      <c r="T52" s="557">
        <v>0</v>
      </c>
      <c r="U52" s="557">
        <v>0</v>
      </c>
      <c r="V52" s="557">
        <v>0</v>
      </c>
      <c r="W52" s="557"/>
      <c r="X52" s="557">
        <v>0</v>
      </c>
      <c r="Y52" s="557">
        <v>0</v>
      </c>
      <c r="Z52" s="557">
        <v>0</v>
      </c>
      <c r="AA52" s="557">
        <v>0</v>
      </c>
      <c r="AB52" s="557"/>
      <c r="AC52" s="557">
        <v>0</v>
      </c>
      <c r="AD52" s="557">
        <v>0</v>
      </c>
      <c r="AE52" s="557"/>
      <c r="AF52" s="557">
        <v>0</v>
      </c>
      <c r="AG52" s="557">
        <v>0</v>
      </c>
      <c r="AH52" s="557">
        <v>0</v>
      </c>
      <c r="AI52" s="557"/>
      <c r="AJ52" s="557"/>
      <c r="AK52" s="557"/>
      <c r="AL52" s="557"/>
      <c r="AM52" s="557"/>
      <c r="AN52" s="557"/>
      <c r="AO52" s="557"/>
      <c r="AP52" s="557"/>
      <c r="AQ52" s="557"/>
      <c r="AR52" s="557"/>
      <c r="AS52" s="557"/>
      <c r="AT52" s="557"/>
      <c r="AU52" s="557"/>
      <c r="AV52" s="557"/>
    </row>
    <row r="53" spans="2:48" s="550" customFormat="1" ht="15.75">
      <c r="B53" s="694">
        <v>0</v>
      </c>
      <c r="C53" s="590"/>
      <c r="D53" s="557"/>
      <c r="G53" s="583" t="s">
        <v>388</v>
      </c>
      <c r="H53" s="583"/>
      <c r="I53" s="584">
        <v>1657.1266968528323</v>
      </c>
      <c r="J53" s="584"/>
      <c r="K53" s="584">
        <v>13.634876500889622</v>
      </c>
      <c r="L53" s="584">
        <v>1526.0480270975404</v>
      </c>
      <c r="M53" s="584">
        <v>3.6200801327946484</v>
      </c>
      <c r="N53" s="584">
        <v>1.2666453118899721E-2</v>
      </c>
      <c r="O53" s="584">
        <v>2.4241608032106905</v>
      </c>
      <c r="P53" s="584">
        <v>0.50503350066889452</v>
      </c>
      <c r="Q53" s="584">
        <v>70.398618965299463</v>
      </c>
      <c r="R53" s="584"/>
      <c r="S53" s="584">
        <v>4.0746102833966313</v>
      </c>
      <c r="T53" s="584">
        <v>2.0335794247818142</v>
      </c>
      <c r="U53" s="584">
        <v>3.5203935902316007E-3</v>
      </c>
      <c r="V53" s="584">
        <v>23.37069697606421</v>
      </c>
      <c r="W53" s="584"/>
      <c r="X53" s="584">
        <v>4.12386253883178</v>
      </c>
      <c r="Y53" s="584">
        <v>3.1713070594602724</v>
      </c>
      <c r="Z53" s="584">
        <v>0</v>
      </c>
      <c r="AA53" s="584">
        <v>0.68087322729090605</v>
      </c>
      <c r="AB53" s="584"/>
      <c r="AC53" s="584">
        <v>2.6327406310747565</v>
      </c>
      <c r="AD53" s="584">
        <v>0.37320721878452229</v>
      </c>
      <c r="AE53" s="584"/>
      <c r="AF53" s="584">
        <v>0</v>
      </c>
      <c r="AG53" s="584">
        <v>1.7221878349674168E-2</v>
      </c>
      <c r="AH53" s="584">
        <v>1.6137676847775438E-3</v>
      </c>
      <c r="AI53" s="557"/>
      <c r="AJ53" s="557"/>
      <c r="AK53" s="557"/>
      <c r="AL53" s="557"/>
      <c r="AM53" s="557"/>
      <c r="AN53" s="557"/>
      <c r="AO53" s="557"/>
      <c r="AP53" s="557"/>
      <c r="AQ53" s="557"/>
      <c r="AR53" s="557"/>
      <c r="AS53" s="557"/>
      <c r="AT53" s="557"/>
      <c r="AU53" s="557"/>
      <c r="AV53" s="557"/>
    </row>
    <row r="54" spans="2:48" s="550" customFormat="1" ht="15.75">
      <c r="B54" s="694">
        <v>0</v>
      </c>
      <c r="C54" s="590"/>
      <c r="D54" s="557"/>
      <c r="G54" s="583"/>
      <c r="H54" s="583"/>
      <c r="I54" s="557"/>
      <c r="J54" s="557"/>
      <c r="K54" s="557"/>
      <c r="L54" s="557"/>
      <c r="M54" s="557"/>
      <c r="N54" s="557"/>
      <c r="O54" s="557"/>
      <c r="P54" s="557"/>
      <c r="Q54" s="557"/>
      <c r="R54" s="557"/>
      <c r="S54" s="557"/>
      <c r="T54" s="557"/>
      <c r="U54" s="557"/>
      <c r="V54" s="557"/>
      <c r="W54" s="557"/>
      <c r="X54" s="557"/>
      <c r="Y54" s="557"/>
      <c r="Z54" s="557"/>
      <c r="AA54" s="557"/>
      <c r="AB54" s="557"/>
      <c r="AC54" s="557"/>
      <c r="AD54" s="557"/>
      <c r="AE54" s="557"/>
      <c r="AF54" s="557"/>
      <c r="AG54" s="557"/>
      <c r="AH54" s="557"/>
      <c r="AI54" s="557"/>
      <c r="AJ54" s="557"/>
      <c r="AK54" s="557"/>
      <c r="AL54" s="557"/>
      <c r="AM54" s="557"/>
      <c r="AN54" s="557"/>
      <c r="AO54" s="557"/>
      <c r="AP54" s="557"/>
      <c r="AQ54" s="557"/>
      <c r="AR54" s="557"/>
      <c r="AS54" s="557"/>
      <c r="AT54" s="557"/>
      <c r="AU54" s="557"/>
      <c r="AV54" s="557"/>
    </row>
    <row r="55" spans="2:48" s="550" customFormat="1" ht="15.75">
      <c r="B55" s="694">
        <v>0</v>
      </c>
      <c r="C55" s="590"/>
      <c r="D55" s="557"/>
      <c r="F55" s="583" t="s">
        <v>259</v>
      </c>
      <c r="G55" s="568"/>
      <c r="H55" s="568"/>
      <c r="I55" s="557"/>
      <c r="J55" s="557"/>
      <c r="K55" s="557"/>
      <c r="L55" s="557"/>
      <c r="M55" s="557"/>
      <c r="N55" s="557"/>
      <c r="O55" s="557"/>
      <c r="P55" s="557"/>
      <c r="Q55" s="557"/>
      <c r="R55" s="557"/>
      <c r="S55" s="557"/>
      <c r="T55" s="557"/>
      <c r="U55" s="557"/>
      <c r="V55" s="557"/>
      <c r="W55" s="557"/>
      <c r="X55" s="557"/>
      <c r="Y55" s="557"/>
      <c r="Z55" s="557"/>
      <c r="AA55" s="557"/>
      <c r="AB55" s="557"/>
      <c r="AC55" s="557"/>
      <c r="AD55" s="557"/>
      <c r="AE55" s="557"/>
      <c r="AF55" s="557"/>
      <c r="AG55" s="557"/>
      <c r="AH55" s="557"/>
      <c r="AI55" s="557"/>
      <c r="AJ55" s="557"/>
      <c r="AK55" s="557"/>
      <c r="AL55" s="557"/>
      <c r="AM55" s="557"/>
      <c r="AN55" s="557"/>
      <c r="AO55" s="557"/>
      <c r="AP55" s="557"/>
      <c r="AQ55" s="557"/>
      <c r="AR55" s="557"/>
      <c r="AS55" s="557"/>
      <c r="AT55" s="557"/>
      <c r="AU55" s="557"/>
      <c r="AV55" s="557"/>
    </row>
    <row r="56" spans="2:48" s="550" customFormat="1">
      <c r="B56" s="694">
        <v>0</v>
      </c>
      <c r="C56" s="590"/>
      <c r="D56" s="557"/>
      <c r="G56" s="568" t="s">
        <v>260</v>
      </c>
      <c r="H56" s="568"/>
      <c r="I56" s="557">
        <v>0</v>
      </c>
      <c r="J56" s="557"/>
      <c r="K56" s="557">
        <v>0</v>
      </c>
      <c r="L56" s="557">
        <v>0</v>
      </c>
      <c r="M56" s="557">
        <v>0</v>
      </c>
      <c r="N56" s="557">
        <v>0</v>
      </c>
      <c r="O56" s="557">
        <v>0</v>
      </c>
      <c r="P56" s="557">
        <v>0</v>
      </c>
      <c r="Q56" s="557">
        <v>0</v>
      </c>
      <c r="R56" s="557"/>
      <c r="S56" s="557">
        <v>0</v>
      </c>
      <c r="T56" s="557">
        <v>0</v>
      </c>
      <c r="U56" s="557">
        <v>0</v>
      </c>
      <c r="V56" s="557">
        <v>0</v>
      </c>
      <c r="W56" s="557"/>
      <c r="X56" s="557">
        <v>0</v>
      </c>
      <c r="Y56" s="557">
        <v>0</v>
      </c>
      <c r="Z56" s="557">
        <v>0</v>
      </c>
      <c r="AA56" s="557">
        <v>0</v>
      </c>
      <c r="AB56" s="557"/>
      <c r="AC56" s="557">
        <v>0</v>
      </c>
      <c r="AD56" s="557">
        <v>0</v>
      </c>
      <c r="AE56" s="557"/>
      <c r="AF56" s="557">
        <v>0</v>
      </c>
      <c r="AG56" s="557">
        <v>0</v>
      </c>
      <c r="AH56" s="557">
        <v>0</v>
      </c>
      <c r="AI56" s="557"/>
      <c r="AJ56" s="557"/>
      <c r="AK56" s="557"/>
      <c r="AL56" s="557"/>
      <c r="AM56" s="557"/>
      <c r="AN56" s="557"/>
      <c r="AO56" s="557"/>
      <c r="AP56" s="557"/>
      <c r="AQ56" s="557"/>
      <c r="AR56" s="557"/>
      <c r="AS56" s="557"/>
      <c r="AT56" s="557"/>
      <c r="AU56" s="557"/>
      <c r="AV56" s="557"/>
    </row>
    <row r="57" spans="2:48" s="550" customFormat="1">
      <c r="B57" s="694">
        <v>0</v>
      </c>
      <c r="C57" s="590"/>
      <c r="D57" s="557">
        <v>255.34498099999999</v>
      </c>
      <c r="G57" s="568" t="s">
        <v>812</v>
      </c>
      <c r="H57" s="568"/>
      <c r="I57" s="557">
        <v>255.34498099999999</v>
      </c>
      <c r="J57" s="557"/>
      <c r="K57" s="557">
        <v>0</v>
      </c>
      <c r="L57" s="557">
        <v>0</v>
      </c>
      <c r="M57" s="557">
        <v>0</v>
      </c>
      <c r="N57" s="557">
        <v>0</v>
      </c>
      <c r="O57" s="557">
        <v>0</v>
      </c>
      <c r="P57" s="557">
        <v>0</v>
      </c>
      <c r="Q57" s="557">
        <v>0</v>
      </c>
      <c r="R57" s="557"/>
      <c r="S57" s="557">
        <v>0</v>
      </c>
      <c r="T57" s="557">
        <v>0</v>
      </c>
      <c r="U57" s="557">
        <v>0</v>
      </c>
      <c r="V57" s="557">
        <v>0</v>
      </c>
      <c r="W57" s="557"/>
      <c r="X57" s="557">
        <v>0</v>
      </c>
      <c r="Y57" s="557">
        <v>0</v>
      </c>
      <c r="Z57" s="557">
        <v>0</v>
      </c>
      <c r="AA57" s="557">
        <v>0</v>
      </c>
      <c r="AB57" s="557"/>
      <c r="AC57" s="557">
        <v>255.34498099999999</v>
      </c>
      <c r="AD57" s="557">
        <v>0</v>
      </c>
      <c r="AE57" s="557"/>
      <c r="AF57" s="557">
        <v>0</v>
      </c>
      <c r="AG57" s="557">
        <v>0</v>
      </c>
      <c r="AH57" s="557">
        <v>0</v>
      </c>
      <c r="AI57" s="557"/>
      <c r="AJ57" s="557"/>
      <c r="AK57" s="557"/>
      <c r="AL57" s="557"/>
      <c r="AM57" s="557"/>
      <c r="AN57" s="557"/>
      <c r="AO57" s="557"/>
      <c r="AP57" s="557"/>
      <c r="AQ57" s="557"/>
      <c r="AR57" s="557"/>
      <c r="AS57" s="557"/>
      <c r="AT57" s="557"/>
      <c r="AU57" s="557"/>
      <c r="AV57" s="557"/>
    </row>
    <row r="58" spans="2:48" s="550" customFormat="1">
      <c r="B58" s="694">
        <v>0</v>
      </c>
      <c r="C58" s="590"/>
      <c r="D58" s="557">
        <v>12.523320999999999</v>
      </c>
      <c r="G58" s="568" t="s">
        <v>813</v>
      </c>
      <c r="H58" s="568"/>
      <c r="I58" s="557">
        <v>12.523320999999999</v>
      </c>
      <c r="J58" s="557"/>
      <c r="K58" s="557">
        <v>12.523320999999999</v>
      </c>
      <c r="L58" s="557">
        <v>0</v>
      </c>
      <c r="M58" s="557">
        <v>0</v>
      </c>
      <c r="N58" s="557">
        <v>0</v>
      </c>
      <c r="O58" s="557">
        <v>0</v>
      </c>
      <c r="P58" s="557">
        <v>0</v>
      </c>
      <c r="Q58" s="557">
        <v>0</v>
      </c>
      <c r="R58" s="557"/>
      <c r="S58" s="557">
        <v>0</v>
      </c>
      <c r="T58" s="557">
        <v>0</v>
      </c>
      <c r="U58" s="557">
        <v>0</v>
      </c>
      <c r="V58" s="557">
        <v>0</v>
      </c>
      <c r="W58" s="557"/>
      <c r="X58" s="557">
        <v>0</v>
      </c>
      <c r="Y58" s="557">
        <v>0</v>
      </c>
      <c r="Z58" s="557">
        <v>0</v>
      </c>
      <c r="AA58" s="557">
        <v>0</v>
      </c>
      <c r="AB58" s="557"/>
      <c r="AC58" s="557">
        <v>0</v>
      </c>
      <c r="AD58" s="557">
        <v>0</v>
      </c>
      <c r="AE58" s="557"/>
      <c r="AF58" s="557">
        <v>0</v>
      </c>
      <c r="AG58" s="557">
        <v>0</v>
      </c>
      <c r="AH58" s="557">
        <v>0</v>
      </c>
      <c r="AI58" s="557"/>
      <c r="AJ58" s="557"/>
      <c r="AK58" s="557"/>
      <c r="AL58" s="557"/>
      <c r="AM58" s="557"/>
      <c r="AN58" s="557"/>
      <c r="AO58" s="557"/>
      <c r="AP58" s="557"/>
      <c r="AQ58" s="557"/>
      <c r="AR58" s="557"/>
      <c r="AS58" s="557"/>
      <c r="AT58" s="557"/>
      <c r="AU58" s="557"/>
      <c r="AV58" s="557"/>
    </row>
    <row r="59" spans="2:48" s="550" customFormat="1">
      <c r="B59" s="694">
        <v>0</v>
      </c>
      <c r="C59" s="590"/>
      <c r="D59" s="557">
        <v>0</v>
      </c>
      <c r="G59" s="568" t="s">
        <v>261</v>
      </c>
      <c r="H59" s="568"/>
      <c r="I59" s="557">
        <v>0</v>
      </c>
      <c r="J59" s="557"/>
      <c r="K59" s="557">
        <v>0</v>
      </c>
      <c r="L59" s="557">
        <v>0</v>
      </c>
      <c r="M59" s="557">
        <v>0</v>
      </c>
      <c r="N59" s="557">
        <v>0</v>
      </c>
      <c r="O59" s="557">
        <v>0</v>
      </c>
      <c r="P59" s="557">
        <v>0</v>
      </c>
      <c r="Q59" s="557">
        <v>0</v>
      </c>
      <c r="R59" s="557"/>
      <c r="S59" s="557">
        <v>0</v>
      </c>
      <c r="T59" s="557">
        <v>0</v>
      </c>
      <c r="U59" s="557">
        <v>0</v>
      </c>
      <c r="V59" s="557">
        <v>0</v>
      </c>
      <c r="W59" s="557"/>
      <c r="X59" s="557">
        <v>0</v>
      </c>
      <c r="Y59" s="557">
        <v>0</v>
      </c>
      <c r="Z59" s="557">
        <v>0</v>
      </c>
      <c r="AA59" s="557">
        <v>0</v>
      </c>
      <c r="AB59" s="557"/>
      <c r="AC59" s="557">
        <v>0</v>
      </c>
      <c r="AD59" s="557">
        <v>0</v>
      </c>
      <c r="AE59" s="557"/>
      <c r="AF59" s="557">
        <v>0</v>
      </c>
      <c r="AG59" s="557">
        <v>0</v>
      </c>
      <c r="AH59" s="557">
        <v>0</v>
      </c>
      <c r="AI59" s="557"/>
      <c r="AJ59" s="557"/>
      <c r="AK59" s="557"/>
      <c r="AL59" s="557"/>
      <c r="AM59" s="557"/>
      <c r="AN59" s="557"/>
      <c r="AO59" s="557"/>
      <c r="AP59" s="557"/>
      <c r="AQ59" s="557"/>
      <c r="AR59" s="557"/>
      <c r="AS59" s="557"/>
      <c r="AT59" s="557"/>
      <c r="AU59" s="557"/>
      <c r="AV59" s="557"/>
    </row>
    <row r="60" spans="2:48" s="550" customFormat="1">
      <c r="B60" s="694">
        <v>0</v>
      </c>
      <c r="C60" s="590"/>
      <c r="D60" s="590"/>
      <c r="G60" s="568" t="s">
        <v>240</v>
      </c>
      <c r="H60" s="568"/>
      <c r="I60" s="557">
        <v>9.2270940539477913</v>
      </c>
      <c r="J60" s="557"/>
      <c r="K60" s="557">
        <v>0</v>
      </c>
      <c r="L60" s="557">
        <v>0</v>
      </c>
      <c r="M60" s="557">
        <v>0</v>
      </c>
      <c r="N60" s="557">
        <v>0</v>
      </c>
      <c r="O60" s="557">
        <v>0</v>
      </c>
      <c r="P60" s="557">
        <v>0</v>
      </c>
      <c r="Q60" s="557">
        <v>0</v>
      </c>
      <c r="R60" s="557"/>
      <c r="S60" s="557">
        <v>0</v>
      </c>
      <c r="T60" s="557">
        <v>0</v>
      </c>
      <c r="U60" s="557">
        <v>0</v>
      </c>
      <c r="V60" s="557">
        <v>0</v>
      </c>
      <c r="W60" s="557"/>
      <c r="X60" s="557">
        <v>0</v>
      </c>
      <c r="Y60" s="557">
        <v>0</v>
      </c>
      <c r="Z60" s="557">
        <v>0</v>
      </c>
      <c r="AA60" s="557">
        <v>9.2270940539477913</v>
      </c>
      <c r="AB60" s="557"/>
      <c r="AC60" s="557">
        <v>0</v>
      </c>
      <c r="AD60" s="557">
        <v>0</v>
      </c>
      <c r="AE60" s="557"/>
      <c r="AF60" s="557">
        <v>0</v>
      </c>
      <c r="AG60" s="557">
        <v>0</v>
      </c>
      <c r="AH60" s="557">
        <v>0</v>
      </c>
      <c r="AI60" s="557"/>
      <c r="AJ60" s="557"/>
      <c r="AK60" s="557"/>
      <c r="AL60" s="557"/>
      <c r="AM60" s="557"/>
      <c r="AN60" s="557"/>
      <c r="AO60" s="557"/>
      <c r="AP60" s="557"/>
      <c r="AQ60" s="557"/>
      <c r="AR60" s="557"/>
      <c r="AS60" s="557"/>
      <c r="AT60" s="557"/>
      <c r="AU60" s="557"/>
      <c r="AV60" s="557"/>
    </row>
    <row r="61" spans="2:48" s="550" customFormat="1">
      <c r="B61" s="694">
        <v>0</v>
      </c>
      <c r="C61" s="590"/>
      <c r="D61" s="806"/>
      <c r="G61" s="568" t="s">
        <v>241</v>
      </c>
      <c r="H61" s="568"/>
      <c r="I61" s="557">
        <v>0</v>
      </c>
      <c r="J61" s="557"/>
      <c r="K61" s="557">
        <v>0</v>
      </c>
      <c r="L61" s="557">
        <v>0</v>
      </c>
      <c r="M61" s="557">
        <v>0</v>
      </c>
      <c r="N61" s="557">
        <v>0</v>
      </c>
      <c r="O61" s="557">
        <v>0</v>
      </c>
      <c r="P61" s="557">
        <v>0</v>
      </c>
      <c r="Q61" s="557">
        <v>0</v>
      </c>
      <c r="R61" s="557"/>
      <c r="S61" s="557">
        <v>0</v>
      </c>
      <c r="T61" s="557">
        <v>0</v>
      </c>
      <c r="U61" s="557">
        <v>0</v>
      </c>
      <c r="V61" s="557">
        <v>0</v>
      </c>
      <c r="W61" s="557"/>
      <c r="X61" s="557">
        <v>0</v>
      </c>
      <c r="Y61" s="557">
        <v>0</v>
      </c>
      <c r="Z61" s="557">
        <v>0</v>
      </c>
      <c r="AA61" s="557">
        <v>0</v>
      </c>
      <c r="AB61" s="557"/>
      <c r="AC61" s="557">
        <v>0</v>
      </c>
      <c r="AD61" s="557">
        <v>0</v>
      </c>
      <c r="AE61" s="557"/>
      <c r="AF61" s="557">
        <v>0</v>
      </c>
      <c r="AG61" s="557">
        <v>0</v>
      </c>
      <c r="AH61" s="557">
        <v>0</v>
      </c>
      <c r="AI61" s="557"/>
      <c r="AJ61" s="557"/>
      <c r="AK61" s="557"/>
      <c r="AL61" s="557"/>
      <c r="AM61" s="557"/>
      <c r="AN61" s="557"/>
      <c r="AO61" s="557"/>
      <c r="AP61" s="557"/>
      <c r="AQ61" s="557"/>
      <c r="AR61" s="557"/>
      <c r="AS61" s="557"/>
      <c r="AT61" s="557"/>
      <c r="AU61" s="557"/>
      <c r="AV61" s="557"/>
    </row>
    <row r="62" spans="2:48" s="550" customFormat="1">
      <c r="B62" s="694">
        <v>0</v>
      </c>
      <c r="C62" s="590"/>
      <c r="D62" s="557"/>
      <c r="G62" s="568" t="s">
        <v>262</v>
      </c>
      <c r="H62" s="568"/>
      <c r="I62" s="557">
        <v>0</v>
      </c>
      <c r="J62" s="557"/>
      <c r="K62" s="557">
        <v>0</v>
      </c>
      <c r="L62" s="557">
        <v>0</v>
      </c>
      <c r="M62" s="557">
        <v>0</v>
      </c>
      <c r="N62" s="557">
        <v>0</v>
      </c>
      <c r="O62" s="557">
        <v>0</v>
      </c>
      <c r="P62" s="557">
        <v>0</v>
      </c>
      <c r="Q62" s="557">
        <v>0</v>
      </c>
      <c r="R62" s="557"/>
      <c r="S62" s="557">
        <v>0</v>
      </c>
      <c r="T62" s="557">
        <v>0</v>
      </c>
      <c r="U62" s="557">
        <v>0</v>
      </c>
      <c r="V62" s="557">
        <v>0</v>
      </c>
      <c r="W62" s="557"/>
      <c r="X62" s="557">
        <v>0</v>
      </c>
      <c r="Y62" s="557">
        <v>0</v>
      </c>
      <c r="Z62" s="557">
        <v>0</v>
      </c>
      <c r="AA62" s="557">
        <v>0</v>
      </c>
      <c r="AB62" s="557"/>
      <c r="AC62" s="557">
        <v>0</v>
      </c>
      <c r="AD62" s="557">
        <v>0</v>
      </c>
      <c r="AE62" s="557"/>
      <c r="AF62" s="557">
        <v>0</v>
      </c>
      <c r="AG62" s="557">
        <v>0</v>
      </c>
      <c r="AH62" s="557">
        <v>0</v>
      </c>
      <c r="AI62" s="557"/>
      <c r="AJ62" s="557"/>
      <c r="AK62" s="557"/>
      <c r="AL62" s="557"/>
      <c r="AM62" s="557"/>
      <c r="AN62" s="557"/>
      <c r="AO62" s="557"/>
      <c r="AP62" s="557"/>
      <c r="AQ62" s="557"/>
      <c r="AR62" s="557"/>
      <c r="AS62" s="557"/>
      <c r="AT62" s="557"/>
      <c r="AU62" s="557"/>
      <c r="AV62" s="557"/>
    </row>
    <row r="63" spans="2:48" s="550" customFormat="1">
      <c r="B63" s="694">
        <v>0</v>
      </c>
      <c r="C63" s="590"/>
      <c r="D63" s="557"/>
      <c r="G63" s="568" t="s">
        <v>263</v>
      </c>
      <c r="H63" s="568"/>
      <c r="I63" s="557">
        <v>2.8919118064551355</v>
      </c>
      <c r="J63" s="557"/>
      <c r="K63" s="557">
        <v>0</v>
      </c>
      <c r="L63" s="557">
        <v>0</v>
      </c>
      <c r="M63" s="557">
        <v>0</v>
      </c>
      <c r="N63" s="557">
        <v>0</v>
      </c>
      <c r="O63" s="557">
        <v>0</v>
      </c>
      <c r="P63" s="557">
        <v>0</v>
      </c>
      <c r="Q63" s="557">
        <v>0</v>
      </c>
      <c r="R63" s="557"/>
      <c r="S63" s="557">
        <v>0</v>
      </c>
      <c r="T63" s="557">
        <v>0</v>
      </c>
      <c r="U63" s="557">
        <v>0</v>
      </c>
      <c r="V63" s="557">
        <v>0</v>
      </c>
      <c r="W63" s="557"/>
      <c r="X63" s="557">
        <v>0</v>
      </c>
      <c r="Y63" s="557">
        <v>2.8919118064551412</v>
      </c>
      <c r="Z63" s="557">
        <v>0</v>
      </c>
      <c r="AA63" s="557">
        <v>0</v>
      </c>
      <c r="AB63" s="557"/>
      <c r="AC63" s="557">
        <v>0</v>
      </c>
      <c r="AD63" s="557">
        <v>0</v>
      </c>
      <c r="AE63" s="557"/>
      <c r="AF63" s="557">
        <v>0</v>
      </c>
      <c r="AG63" s="557">
        <v>0</v>
      </c>
      <c r="AH63" s="557">
        <v>0</v>
      </c>
      <c r="AI63" s="557"/>
      <c r="AJ63" s="557"/>
      <c r="AK63" s="557"/>
      <c r="AL63" s="557"/>
      <c r="AM63" s="557"/>
      <c r="AN63" s="557"/>
      <c r="AO63" s="557"/>
      <c r="AP63" s="557"/>
      <c r="AQ63" s="557"/>
      <c r="AR63" s="557"/>
      <c r="AS63" s="557"/>
      <c r="AT63" s="557"/>
      <c r="AU63" s="557"/>
      <c r="AV63" s="557"/>
    </row>
    <row r="64" spans="2:48" s="550" customFormat="1" ht="15.75">
      <c r="B64" s="694">
        <v>0</v>
      </c>
      <c r="C64" s="590"/>
      <c r="D64" s="557"/>
      <c r="G64" s="583" t="s">
        <v>264</v>
      </c>
      <c r="H64" s="583"/>
      <c r="I64" s="584">
        <v>279.98730786040289</v>
      </c>
      <c r="J64" s="584"/>
      <c r="K64" s="584">
        <v>12.523320999999999</v>
      </c>
      <c r="L64" s="584">
        <v>0</v>
      </c>
      <c r="M64" s="584">
        <v>0</v>
      </c>
      <c r="N64" s="584">
        <v>0</v>
      </c>
      <c r="O64" s="584">
        <v>0</v>
      </c>
      <c r="P64" s="584">
        <v>0</v>
      </c>
      <c r="Q64" s="584">
        <v>0</v>
      </c>
      <c r="R64" s="584"/>
      <c r="S64" s="584">
        <v>0</v>
      </c>
      <c r="T64" s="584">
        <v>0</v>
      </c>
      <c r="U64" s="584">
        <v>0</v>
      </c>
      <c r="V64" s="584">
        <v>0</v>
      </c>
      <c r="W64" s="584"/>
      <c r="X64" s="584">
        <v>0</v>
      </c>
      <c r="Y64" s="584">
        <v>2.8919118064551412</v>
      </c>
      <c r="Z64" s="584">
        <v>0</v>
      </c>
      <c r="AA64" s="584">
        <v>9.2270940539477913</v>
      </c>
      <c r="AB64" s="584"/>
      <c r="AC64" s="584">
        <v>255.34498099999999</v>
      </c>
      <c r="AD64" s="584">
        <v>0</v>
      </c>
      <c r="AE64" s="584"/>
      <c r="AF64" s="584">
        <v>0</v>
      </c>
      <c r="AG64" s="584">
        <v>0</v>
      </c>
      <c r="AH64" s="584">
        <v>0</v>
      </c>
      <c r="AI64" s="557"/>
      <c r="AJ64" s="557"/>
      <c r="AK64" s="557"/>
      <c r="AL64" s="557"/>
      <c r="AM64" s="557"/>
      <c r="AN64" s="557"/>
      <c r="AO64" s="557"/>
      <c r="AP64" s="557"/>
      <c r="AQ64" s="557"/>
      <c r="AR64" s="557"/>
      <c r="AS64" s="557"/>
      <c r="AT64" s="557"/>
      <c r="AU64" s="557"/>
      <c r="AV64" s="557"/>
    </row>
    <row r="65" spans="2:48" s="550" customFormat="1">
      <c r="B65" s="694">
        <v>0</v>
      </c>
      <c r="C65" s="590"/>
      <c r="D65" s="557"/>
      <c r="G65" s="568"/>
      <c r="H65" s="568"/>
      <c r="I65" s="557"/>
      <c r="J65" s="557"/>
      <c r="K65" s="557"/>
      <c r="L65" s="557"/>
      <c r="M65" s="557"/>
      <c r="N65" s="557"/>
      <c r="O65" s="557"/>
      <c r="P65" s="557"/>
      <c r="Q65" s="557"/>
      <c r="R65" s="557"/>
      <c r="S65" s="557"/>
      <c r="T65" s="557"/>
      <c r="U65" s="557"/>
      <c r="V65" s="557"/>
      <c r="W65" s="557"/>
      <c r="X65" s="557"/>
      <c r="Y65" s="557"/>
      <c r="Z65" s="557"/>
      <c r="AA65" s="557"/>
      <c r="AB65" s="557"/>
      <c r="AC65" s="557"/>
      <c r="AD65" s="557"/>
      <c r="AE65" s="557"/>
      <c r="AF65" s="557"/>
      <c r="AG65" s="557"/>
      <c r="AH65" s="557"/>
      <c r="AI65" s="557"/>
      <c r="AJ65" s="557"/>
      <c r="AK65" s="557"/>
      <c r="AL65" s="557"/>
      <c r="AM65" s="557"/>
      <c r="AN65" s="557"/>
      <c r="AO65" s="557"/>
      <c r="AP65" s="557"/>
      <c r="AQ65" s="557"/>
      <c r="AR65" s="557"/>
      <c r="AS65" s="557"/>
      <c r="AT65" s="557"/>
      <c r="AU65" s="557"/>
      <c r="AV65" s="557"/>
    </row>
    <row r="66" spans="2:48" s="550" customFormat="1" ht="15.75">
      <c r="B66" s="694">
        <v>0</v>
      </c>
      <c r="C66" s="590"/>
      <c r="D66" s="557"/>
      <c r="E66" s="583" t="s">
        <v>265</v>
      </c>
      <c r="G66" s="568"/>
      <c r="H66" s="568"/>
      <c r="I66" s="584">
        <v>1937.1140047132353</v>
      </c>
      <c r="J66" s="584"/>
      <c r="K66" s="584">
        <v>26.158197500889621</v>
      </c>
      <c r="L66" s="584">
        <v>1526.0480270975404</v>
      </c>
      <c r="M66" s="584">
        <v>3.6200801327946484</v>
      </c>
      <c r="N66" s="584">
        <v>1.2666453118899721E-2</v>
      </c>
      <c r="O66" s="584">
        <v>2.4241608032106905</v>
      </c>
      <c r="P66" s="584">
        <v>0.50503350066889452</v>
      </c>
      <c r="Q66" s="584">
        <v>70.398618965299463</v>
      </c>
      <c r="R66" s="584"/>
      <c r="S66" s="584">
        <v>4.0746102833966313</v>
      </c>
      <c r="T66" s="584">
        <v>2.0335794247818142</v>
      </c>
      <c r="U66" s="584">
        <v>3.5203935902316007E-3</v>
      </c>
      <c r="V66" s="584">
        <v>23.37069697606421</v>
      </c>
      <c r="W66" s="584"/>
      <c r="X66" s="584">
        <v>4.12386253883178</v>
      </c>
      <c r="Y66" s="584">
        <v>6.0632188659154131</v>
      </c>
      <c r="Z66" s="584">
        <v>0</v>
      </c>
      <c r="AA66" s="584">
        <v>9.9079672812386974</v>
      </c>
      <c r="AB66" s="584"/>
      <c r="AC66" s="584">
        <v>257.97772163107476</v>
      </c>
      <c r="AD66" s="584">
        <v>0.37320721878452229</v>
      </c>
      <c r="AE66" s="584"/>
      <c r="AF66" s="584">
        <v>0</v>
      </c>
      <c r="AG66" s="584">
        <v>1.7221878349674168E-2</v>
      </c>
      <c r="AH66" s="584">
        <v>1.6137676847775438E-3</v>
      </c>
      <c r="AI66" s="557"/>
      <c r="AJ66" s="557"/>
      <c r="AK66" s="557"/>
      <c r="AL66" s="557"/>
      <c r="AM66" s="557"/>
      <c r="AN66" s="557"/>
      <c r="AO66" s="557"/>
      <c r="AP66" s="557"/>
      <c r="AQ66" s="557"/>
      <c r="AR66" s="557"/>
      <c r="AS66" s="557"/>
      <c r="AT66" s="557"/>
      <c r="AU66" s="557"/>
      <c r="AV66" s="557"/>
    </row>
    <row r="67" spans="2:48" s="550" customFormat="1">
      <c r="B67" s="694">
        <v>0</v>
      </c>
      <c r="C67" s="590"/>
      <c r="D67" s="557"/>
      <c r="G67" s="568"/>
      <c r="H67" s="568"/>
      <c r="I67" s="557"/>
      <c r="J67" s="557"/>
      <c r="K67" s="557"/>
      <c r="L67" s="557"/>
      <c r="M67" s="557"/>
      <c r="N67" s="557"/>
      <c r="O67" s="557"/>
      <c r="P67" s="557"/>
      <c r="Q67" s="557"/>
      <c r="R67" s="557"/>
      <c r="S67" s="557"/>
      <c r="T67" s="557"/>
      <c r="U67" s="557"/>
      <c r="V67" s="557"/>
      <c r="W67" s="557"/>
      <c r="X67" s="557"/>
      <c r="Y67" s="557"/>
      <c r="Z67" s="557"/>
      <c r="AA67" s="557"/>
      <c r="AB67" s="557"/>
      <c r="AC67" s="557"/>
      <c r="AD67" s="557"/>
      <c r="AE67" s="557"/>
      <c r="AF67" s="557"/>
      <c r="AG67" s="557"/>
      <c r="AH67" s="557"/>
      <c r="AI67" s="557"/>
      <c r="AJ67" s="557"/>
      <c r="AK67" s="557"/>
      <c r="AL67" s="557"/>
      <c r="AM67" s="557"/>
      <c r="AN67" s="557"/>
      <c r="AO67" s="557"/>
      <c r="AP67" s="557"/>
      <c r="AQ67" s="557"/>
      <c r="AR67" s="557"/>
      <c r="AS67" s="557"/>
      <c r="AT67" s="557"/>
      <c r="AU67" s="557"/>
      <c r="AV67" s="557"/>
    </row>
    <row r="68" spans="2:48" s="550" customFormat="1" ht="15.75">
      <c r="B68" s="694"/>
      <c r="C68" s="590"/>
      <c r="D68" s="557"/>
      <c r="E68" s="583" t="s">
        <v>266</v>
      </c>
      <c r="G68" s="568"/>
      <c r="H68" s="568"/>
      <c r="I68" s="584">
        <v>0</v>
      </c>
      <c r="J68" s="557"/>
      <c r="K68" s="584">
        <v>1.8425441791103789</v>
      </c>
      <c r="L68" s="584">
        <v>-1526.0480270975406</v>
      </c>
      <c r="M68" s="584">
        <v>967.83648009608203</v>
      </c>
      <c r="N68" s="584">
        <v>-1.2666453118899721E-2</v>
      </c>
      <c r="O68" s="584">
        <v>-2.4241608032106905</v>
      </c>
      <c r="P68" s="584">
        <v>-0.50503350066889452</v>
      </c>
      <c r="Q68" s="584">
        <v>76.91064002988297</v>
      </c>
      <c r="R68" s="584"/>
      <c r="S68" s="584">
        <v>298.73691690096081</v>
      </c>
      <c r="T68" s="584">
        <v>-2.1951023740005642</v>
      </c>
      <c r="U68" s="584">
        <v>-3.5203935902316007E-3</v>
      </c>
      <c r="V68" s="584">
        <v>-0.44848321606421471</v>
      </c>
      <c r="W68" s="584"/>
      <c r="X68" s="584">
        <v>-3.7238625388317801</v>
      </c>
      <c r="Y68" s="584">
        <v>-6.0632188659154087</v>
      </c>
      <c r="Z68" s="584">
        <v>0</v>
      </c>
      <c r="AA68" s="584">
        <v>-9.9079672812386974</v>
      </c>
      <c r="AB68" s="584"/>
      <c r="AC68" s="584">
        <v>205.84393836892525</v>
      </c>
      <c r="AD68" s="584">
        <v>0.16152294921874999</v>
      </c>
      <c r="AE68" s="584"/>
      <c r="AF68" s="584">
        <v>0</v>
      </c>
      <c r="AG68" s="584">
        <v>0</v>
      </c>
      <c r="AH68" s="584">
        <v>0</v>
      </c>
      <c r="AI68" s="557"/>
      <c r="AJ68" s="557"/>
      <c r="AK68" s="557"/>
      <c r="AL68" s="557"/>
      <c r="AM68" s="557"/>
      <c r="AN68" s="557"/>
      <c r="AO68" s="557"/>
      <c r="AP68" s="557"/>
      <c r="AQ68" s="557"/>
      <c r="AR68" s="557"/>
      <c r="AS68" s="557"/>
      <c r="AT68" s="557"/>
      <c r="AU68" s="557"/>
      <c r="AV68" s="557"/>
    </row>
    <row r="69" spans="2:48" s="550" customFormat="1" ht="15.75">
      <c r="B69" s="694">
        <v>0</v>
      </c>
      <c r="C69" s="590"/>
      <c r="D69" s="557"/>
      <c r="E69" s="605" t="s">
        <v>267</v>
      </c>
      <c r="G69" s="568"/>
      <c r="H69" s="568"/>
      <c r="I69" s="584">
        <v>1464.5663506581843</v>
      </c>
      <c r="J69" s="557"/>
      <c r="K69" s="584">
        <v>117.02483718978858</v>
      </c>
      <c r="L69" s="584">
        <v>0</v>
      </c>
      <c r="M69" s="584">
        <v>181.48286792476082</v>
      </c>
      <c r="N69" s="584">
        <v>0.62471710601575614</v>
      </c>
      <c r="O69" s="584">
        <v>119.9096</v>
      </c>
      <c r="P69" s="584">
        <v>24.909588201258085</v>
      </c>
      <c r="Q69" s="584">
        <v>76.979409894871026</v>
      </c>
      <c r="R69" s="584"/>
      <c r="S69" s="584">
        <v>204.18545643263292</v>
      </c>
      <c r="T69" s="584">
        <v>108.2809951658549</v>
      </c>
      <c r="U69" s="584">
        <v>0.1737079678446195</v>
      </c>
      <c r="V69" s="584">
        <v>2.1800902596390173</v>
      </c>
      <c r="W69" s="584"/>
      <c r="X69" s="584">
        <v>205.6840005060148</v>
      </c>
      <c r="Y69" s="584">
        <v>267.37053084322775</v>
      </c>
      <c r="Z69" s="584">
        <v>1.3594E-2</v>
      </c>
      <c r="AA69" s="584">
        <v>29.186442812336111</v>
      </c>
      <c r="AB69" s="584"/>
      <c r="AC69" s="584">
        <v>106.67844117228591</v>
      </c>
      <c r="AD69" s="584">
        <v>18.928348031112467</v>
      </c>
      <c r="AE69" s="584"/>
      <c r="AF69" s="584">
        <v>0</v>
      </c>
      <c r="AG69" s="584">
        <v>0.87205608799267142</v>
      </c>
      <c r="AH69" s="584">
        <v>8.1667062549287059E-2</v>
      </c>
      <c r="AI69" s="557"/>
      <c r="AJ69" s="557"/>
      <c r="AK69" s="557"/>
      <c r="AL69" s="557"/>
      <c r="AM69" s="557"/>
      <c r="AN69" s="557"/>
      <c r="AO69" s="557"/>
      <c r="AP69" s="557"/>
      <c r="AQ69" s="557"/>
      <c r="AR69" s="557"/>
      <c r="AS69" s="557"/>
      <c r="AT69" s="557"/>
      <c r="AU69" s="557"/>
      <c r="AV69" s="557"/>
    </row>
    <row r="70" spans="2:48" s="550" customFormat="1" ht="15.75">
      <c r="B70" s="694"/>
      <c r="C70" s="590"/>
      <c r="D70" s="557"/>
      <c r="E70" s="605"/>
      <c r="G70" s="568"/>
      <c r="H70" s="568"/>
      <c r="I70" s="557"/>
      <c r="J70" s="557"/>
      <c r="K70" s="557"/>
      <c r="L70" s="557"/>
      <c r="M70" s="557"/>
      <c r="N70" s="557"/>
      <c r="O70" s="557"/>
      <c r="P70" s="557"/>
      <c r="Q70" s="557"/>
      <c r="R70" s="557"/>
      <c r="S70" s="557"/>
      <c r="T70" s="557"/>
      <c r="U70" s="557"/>
      <c r="V70" s="557"/>
      <c r="W70" s="557"/>
      <c r="X70" s="557"/>
      <c r="Y70" s="557"/>
      <c r="Z70" s="557"/>
      <c r="AA70" s="557"/>
      <c r="AB70" s="557"/>
      <c r="AC70" s="557"/>
      <c r="AD70" s="557"/>
      <c r="AE70" s="557"/>
      <c r="AF70" s="557"/>
      <c r="AG70" s="557"/>
      <c r="AH70" s="557"/>
      <c r="AI70" s="557"/>
      <c r="AJ70" s="557"/>
      <c r="AK70" s="557"/>
      <c r="AL70" s="557"/>
      <c r="AM70" s="557"/>
      <c r="AN70" s="557"/>
      <c r="AO70" s="557"/>
      <c r="AP70" s="557"/>
      <c r="AQ70" s="557"/>
      <c r="AR70" s="557"/>
      <c r="AS70" s="557"/>
      <c r="AT70" s="557"/>
      <c r="AU70" s="557"/>
      <c r="AV70" s="557"/>
    </row>
    <row r="71" spans="2:48" s="550" customFormat="1" ht="15.75">
      <c r="B71" s="694">
        <v>0</v>
      </c>
      <c r="C71" s="590"/>
      <c r="D71" s="557"/>
      <c r="E71" s="807" t="s">
        <v>57</v>
      </c>
      <c r="F71" s="807"/>
      <c r="G71" s="807"/>
      <c r="H71" s="808"/>
      <c r="I71" s="808">
        <v>0</v>
      </c>
      <c r="K71" s="590">
        <v>0</v>
      </c>
      <c r="L71" s="590">
        <v>0</v>
      </c>
      <c r="M71" s="590">
        <v>0</v>
      </c>
      <c r="N71" s="590">
        <v>0</v>
      </c>
      <c r="O71" s="590">
        <v>0</v>
      </c>
      <c r="P71" s="590">
        <v>0</v>
      </c>
      <c r="Q71" s="590">
        <v>0</v>
      </c>
      <c r="R71" s="590"/>
      <c r="S71" s="590">
        <v>0</v>
      </c>
      <c r="T71" s="590">
        <v>0</v>
      </c>
      <c r="U71" s="590">
        <v>0</v>
      </c>
      <c r="V71" s="590">
        <v>0</v>
      </c>
      <c r="W71" s="590"/>
      <c r="X71" s="590">
        <v>0</v>
      </c>
      <c r="Y71" s="590">
        <v>0</v>
      </c>
      <c r="Z71" s="590">
        <v>0</v>
      </c>
      <c r="AA71" s="590">
        <v>0</v>
      </c>
      <c r="AB71" s="590"/>
      <c r="AC71" s="590">
        <v>0</v>
      </c>
      <c r="AD71" s="590">
        <v>0</v>
      </c>
      <c r="AE71" s="590"/>
      <c r="AF71" s="590">
        <v>0</v>
      </c>
      <c r="AG71" s="590">
        <v>0</v>
      </c>
      <c r="AH71" s="590">
        <v>0</v>
      </c>
      <c r="AI71" s="557"/>
      <c r="AJ71" s="557"/>
      <c r="AK71" s="557"/>
      <c r="AL71" s="557"/>
      <c r="AM71" s="557"/>
      <c r="AN71" s="557"/>
      <c r="AO71" s="557"/>
      <c r="AP71" s="557"/>
      <c r="AQ71" s="557"/>
      <c r="AR71" s="557"/>
      <c r="AS71" s="557"/>
      <c r="AT71" s="557"/>
      <c r="AU71" s="557"/>
      <c r="AV71" s="557"/>
    </row>
    <row r="72" spans="2:48" s="550" customFormat="1" ht="15.75">
      <c r="B72" s="694"/>
      <c r="C72" s="590"/>
      <c r="D72" s="557"/>
      <c r="E72" s="605"/>
      <c r="G72" s="568"/>
      <c r="H72" s="568"/>
      <c r="I72" s="557"/>
      <c r="J72" s="557"/>
      <c r="K72" s="557"/>
      <c r="L72" s="557"/>
      <c r="M72" s="557"/>
      <c r="N72" s="557"/>
      <c r="O72" s="557"/>
      <c r="P72" s="557"/>
      <c r="Q72" s="557"/>
      <c r="R72" s="557"/>
      <c r="S72" s="557"/>
      <c r="T72" s="557"/>
      <c r="U72" s="557"/>
      <c r="V72" s="557"/>
      <c r="W72" s="557"/>
      <c r="X72" s="557"/>
      <c r="Y72" s="557"/>
      <c r="Z72" s="557"/>
      <c r="AA72" s="557"/>
      <c r="AB72" s="557"/>
      <c r="AC72" s="557"/>
      <c r="AD72" s="557"/>
      <c r="AE72" s="557"/>
      <c r="AF72" s="557"/>
      <c r="AG72" s="557"/>
      <c r="AH72" s="557"/>
      <c r="AI72" s="557"/>
      <c r="AJ72" s="557"/>
      <c r="AK72" s="557"/>
      <c r="AL72" s="557"/>
      <c r="AM72" s="557"/>
      <c r="AN72" s="557"/>
      <c r="AO72" s="557"/>
      <c r="AP72" s="557"/>
      <c r="AQ72" s="557"/>
      <c r="AR72" s="557"/>
      <c r="AS72" s="557"/>
      <c r="AT72" s="557"/>
      <c r="AU72" s="557"/>
      <c r="AV72" s="557"/>
    </row>
    <row r="73" spans="2:48" s="550" customFormat="1">
      <c r="B73" s="694"/>
      <c r="C73" s="590"/>
      <c r="D73" s="557"/>
      <c r="E73" s="550" t="s">
        <v>365</v>
      </c>
      <c r="G73" s="568"/>
      <c r="H73" s="568"/>
      <c r="K73" s="557"/>
      <c r="L73" s="557"/>
      <c r="M73" s="557"/>
      <c r="N73" s="557"/>
      <c r="O73" s="557"/>
      <c r="P73" s="557"/>
      <c r="Q73" s="557"/>
      <c r="R73" s="557"/>
      <c r="S73" s="557"/>
      <c r="T73" s="557"/>
      <c r="U73" s="557"/>
      <c r="V73" s="557"/>
      <c r="W73" s="557"/>
      <c r="X73" s="557"/>
      <c r="Y73" s="557"/>
      <c r="Z73" s="557"/>
      <c r="AA73" s="557"/>
      <c r="AB73" s="557"/>
      <c r="AC73" s="557"/>
      <c r="AD73" s="557"/>
      <c r="AE73" s="557"/>
      <c r="AF73" s="557"/>
      <c r="AG73" s="557"/>
      <c r="AH73" s="557"/>
      <c r="AI73" s="557"/>
      <c r="AJ73" s="557"/>
      <c r="AK73" s="557"/>
      <c r="AL73" s="557"/>
      <c r="AM73" s="557"/>
      <c r="AN73" s="557"/>
      <c r="AO73" s="557"/>
      <c r="AP73" s="557"/>
      <c r="AQ73" s="557"/>
      <c r="AR73" s="557"/>
      <c r="AS73" s="557"/>
      <c r="AT73" s="557"/>
      <c r="AU73" s="557"/>
      <c r="AV73" s="557"/>
    </row>
    <row r="74" spans="2:48" s="550" customFormat="1">
      <c r="B74" s="694">
        <v>0</v>
      </c>
      <c r="C74" s="590"/>
      <c r="D74" s="557"/>
      <c r="F74" s="550" t="s">
        <v>815</v>
      </c>
      <c r="G74" s="568"/>
      <c r="H74" s="568"/>
      <c r="I74" s="557">
        <v>0</v>
      </c>
      <c r="J74" s="557"/>
      <c r="K74" s="557"/>
      <c r="L74" s="557"/>
      <c r="M74" s="557"/>
      <c r="N74" s="557"/>
      <c r="O74" s="557"/>
      <c r="P74" s="557"/>
      <c r="Q74" s="557"/>
      <c r="R74" s="557"/>
      <c r="S74" s="557"/>
      <c r="T74" s="557"/>
      <c r="U74" s="557"/>
      <c r="V74" s="557"/>
      <c r="W74" s="557"/>
      <c r="X74" s="557"/>
      <c r="Y74" s="557"/>
      <c r="Z74" s="557"/>
      <c r="AA74" s="557"/>
      <c r="AB74" s="557"/>
      <c r="AC74" s="557"/>
      <c r="AD74" s="557"/>
      <c r="AE74" s="557"/>
      <c r="AF74" s="557"/>
      <c r="AG74" s="557"/>
      <c r="AH74" s="557"/>
      <c r="AI74" s="557"/>
      <c r="AJ74" s="557"/>
      <c r="AK74" s="557"/>
      <c r="AL74" s="557"/>
      <c r="AM74" s="557"/>
      <c r="AN74" s="557"/>
      <c r="AO74" s="557"/>
      <c r="AP74" s="557"/>
      <c r="AQ74" s="557"/>
      <c r="AR74" s="557"/>
      <c r="AS74" s="557"/>
      <c r="AT74" s="557"/>
      <c r="AU74" s="557"/>
      <c r="AV74" s="557"/>
    </row>
    <row r="75" spans="2:48" s="550" customFormat="1">
      <c r="B75" s="694">
        <v>0</v>
      </c>
      <c r="C75" s="590"/>
      <c r="D75" s="557"/>
      <c r="F75" s="550" t="s">
        <v>816</v>
      </c>
      <c r="G75" s="568"/>
      <c r="H75" s="568"/>
      <c r="I75" s="557">
        <v>0</v>
      </c>
      <c r="J75" s="557"/>
      <c r="K75" s="557"/>
      <c r="L75" s="557"/>
      <c r="M75" s="557"/>
      <c r="N75" s="557"/>
      <c r="O75" s="557"/>
      <c r="P75" s="557"/>
      <c r="Q75" s="557"/>
      <c r="R75" s="557"/>
      <c r="S75" s="557"/>
      <c r="T75" s="557"/>
      <c r="U75" s="557"/>
      <c r="V75" s="557"/>
      <c r="W75" s="557"/>
      <c r="X75" s="557"/>
      <c r="Y75" s="557"/>
      <c r="Z75" s="557"/>
      <c r="AA75" s="557"/>
      <c r="AB75" s="557"/>
      <c r="AC75" s="557"/>
      <c r="AD75" s="557"/>
      <c r="AE75" s="557"/>
      <c r="AF75" s="557"/>
      <c r="AG75" s="557"/>
      <c r="AH75" s="557"/>
      <c r="AI75" s="557"/>
      <c r="AJ75" s="557"/>
      <c r="AK75" s="557"/>
      <c r="AL75" s="557"/>
      <c r="AM75" s="557"/>
      <c r="AN75" s="557"/>
      <c r="AO75" s="557"/>
      <c r="AP75" s="557"/>
      <c r="AQ75" s="557"/>
      <c r="AR75" s="557"/>
      <c r="AS75" s="557"/>
      <c r="AT75" s="557"/>
      <c r="AU75" s="557"/>
      <c r="AV75" s="557"/>
    </row>
    <row r="76" spans="2:48" s="550" customFormat="1">
      <c r="B76" s="694">
        <v>0</v>
      </c>
      <c r="C76" s="590"/>
      <c r="D76" s="557"/>
      <c r="F76" s="550" t="s">
        <v>817</v>
      </c>
      <c r="G76" s="568"/>
      <c r="H76" s="568"/>
      <c r="I76" s="557">
        <v>0</v>
      </c>
      <c r="J76" s="557"/>
      <c r="K76" s="557"/>
      <c r="L76" s="557"/>
      <c r="M76" s="557"/>
      <c r="N76" s="557"/>
      <c r="O76" s="557"/>
      <c r="P76" s="557"/>
      <c r="Q76" s="557"/>
      <c r="R76" s="557"/>
      <c r="S76" s="557"/>
      <c r="T76" s="557"/>
      <c r="U76" s="557"/>
      <c r="V76" s="557"/>
      <c r="W76" s="557"/>
      <c r="X76" s="557"/>
      <c r="Y76" s="557"/>
      <c r="Z76" s="557"/>
      <c r="AA76" s="557"/>
      <c r="AB76" s="557"/>
      <c r="AC76" s="557"/>
      <c r="AD76" s="557"/>
      <c r="AE76" s="557"/>
      <c r="AF76" s="557"/>
      <c r="AG76" s="557"/>
      <c r="AH76" s="557"/>
      <c r="AI76" s="557"/>
      <c r="AJ76" s="557"/>
      <c r="AK76" s="557"/>
      <c r="AL76" s="557"/>
      <c r="AM76" s="557"/>
      <c r="AN76" s="557"/>
      <c r="AO76" s="557"/>
      <c r="AP76" s="557"/>
      <c r="AQ76" s="557"/>
      <c r="AR76" s="557"/>
      <c r="AS76" s="557"/>
      <c r="AT76" s="557"/>
      <c r="AU76" s="557"/>
      <c r="AV76" s="557"/>
    </row>
    <row r="77" spans="2:48" s="550" customFormat="1">
      <c r="B77" s="694"/>
      <c r="C77" s="590"/>
      <c r="D77" s="557"/>
      <c r="G77" s="568"/>
      <c r="H77" s="568"/>
      <c r="I77" s="557"/>
      <c r="J77" s="557"/>
      <c r="K77" s="557"/>
      <c r="L77" s="557"/>
      <c r="M77" s="557"/>
      <c r="N77" s="557"/>
      <c r="O77" s="557"/>
      <c r="P77" s="557"/>
      <c r="Q77" s="557"/>
      <c r="R77" s="557"/>
      <c r="S77" s="557"/>
      <c r="T77" s="557"/>
      <c r="U77" s="557"/>
      <c r="V77" s="557"/>
      <c r="W77" s="557"/>
      <c r="X77" s="557"/>
      <c r="Y77" s="557"/>
      <c r="Z77" s="557"/>
      <c r="AA77" s="557"/>
      <c r="AB77" s="557"/>
      <c r="AC77" s="557"/>
      <c r="AD77" s="557"/>
      <c r="AE77" s="557"/>
      <c r="AF77" s="557"/>
      <c r="AG77" s="557"/>
      <c r="AH77" s="557"/>
      <c r="AI77" s="557"/>
      <c r="AJ77" s="557"/>
      <c r="AK77" s="557"/>
      <c r="AL77" s="557"/>
      <c r="AM77" s="557"/>
      <c r="AN77" s="557"/>
      <c r="AO77" s="557"/>
      <c r="AP77" s="557"/>
      <c r="AQ77" s="557"/>
      <c r="AR77" s="557"/>
      <c r="AS77" s="557"/>
      <c r="AT77" s="557"/>
      <c r="AU77" s="557"/>
      <c r="AV77" s="557"/>
    </row>
    <row r="78" spans="2:48" s="550" customFormat="1">
      <c r="B78" s="694"/>
      <c r="C78" s="590"/>
      <c r="D78" s="557"/>
      <c r="G78" s="568"/>
      <c r="H78" s="568"/>
      <c r="I78" s="809"/>
      <c r="J78" s="557"/>
      <c r="K78" s="557"/>
      <c r="L78" s="557"/>
      <c r="M78" s="557"/>
      <c r="N78" s="557"/>
      <c r="O78" s="557"/>
      <c r="P78" s="557"/>
      <c r="Q78" s="557"/>
      <c r="R78" s="557"/>
      <c r="S78" s="557"/>
      <c r="T78" s="557"/>
      <c r="U78" s="557"/>
      <c r="V78" s="557"/>
      <c r="W78" s="557"/>
      <c r="X78" s="557"/>
      <c r="Y78" s="557"/>
      <c r="Z78" s="557"/>
      <c r="AA78" s="557"/>
      <c r="AB78" s="557"/>
      <c r="AC78" s="557"/>
      <c r="AD78" s="557"/>
      <c r="AE78" s="557"/>
      <c r="AF78" s="557"/>
      <c r="AG78" s="557"/>
      <c r="AH78" s="557"/>
      <c r="AI78" s="557"/>
      <c r="AJ78" s="557"/>
      <c r="AK78" s="557"/>
      <c r="AL78" s="557"/>
      <c r="AM78" s="557"/>
      <c r="AN78" s="557"/>
      <c r="AO78" s="557"/>
      <c r="AP78" s="557"/>
      <c r="AQ78" s="557"/>
      <c r="AR78" s="557"/>
      <c r="AS78" s="557"/>
      <c r="AT78" s="557"/>
      <c r="AU78" s="557"/>
      <c r="AV78" s="557"/>
    </row>
    <row r="79" spans="2:48" s="550" customFormat="1">
      <c r="B79" s="694"/>
      <c r="C79" s="590"/>
      <c r="D79" s="557"/>
      <c r="G79" s="568"/>
      <c r="H79" s="568"/>
      <c r="I79" s="809"/>
      <c r="J79" s="557"/>
      <c r="K79" s="557"/>
      <c r="L79" s="557"/>
      <c r="M79" s="557"/>
      <c r="N79" s="557"/>
      <c r="O79" s="557"/>
      <c r="P79" s="557"/>
      <c r="Q79" s="557"/>
      <c r="R79" s="557"/>
      <c r="S79" s="557"/>
      <c r="T79" s="557"/>
      <c r="U79" s="557"/>
      <c r="V79" s="557"/>
      <c r="W79" s="557"/>
      <c r="X79" s="557"/>
      <c r="Y79" s="557"/>
      <c r="Z79" s="557"/>
      <c r="AA79" s="557"/>
      <c r="AB79" s="557"/>
      <c r="AC79" s="557"/>
      <c r="AD79" s="557"/>
      <c r="AE79" s="557"/>
      <c r="AF79" s="557"/>
      <c r="AG79" s="557"/>
      <c r="AH79" s="557"/>
      <c r="AI79" s="557"/>
      <c r="AJ79" s="557"/>
      <c r="AK79" s="557"/>
      <c r="AL79" s="557"/>
      <c r="AM79" s="557"/>
      <c r="AN79" s="557"/>
      <c r="AO79" s="557"/>
      <c r="AP79" s="557"/>
      <c r="AQ79" s="557"/>
      <c r="AR79" s="557"/>
      <c r="AS79" s="557"/>
      <c r="AT79" s="557"/>
      <c r="AU79" s="557"/>
      <c r="AV79" s="557"/>
    </row>
    <row r="80" spans="2:48" s="550" customFormat="1">
      <c r="B80" s="694"/>
      <c r="C80" s="590"/>
      <c r="D80" s="557"/>
      <c r="G80" s="568"/>
      <c r="H80" s="568"/>
      <c r="I80" s="809"/>
      <c r="J80" s="557"/>
      <c r="K80" s="557"/>
      <c r="L80" s="557"/>
      <c r="M80" s="557"/>
      <c r="N80" s="557"/>
      <c r="O80" s="557"/>
      <c r="P80" s="557"/>
      <c r="Q80" s="557"/>
      <c r="R80" s="557"/>
      <c r="S80" s="557"/>
      <c r="T80" s="557"/>
      <c r="U80" s="557"/>
      <c r="V80" s="557"/>
      <c r="W80" s="557"/>
      <c r="X80" s="557"/>
      <c r="Y80" s="557"/>
      <c r="Z80" s="557"/>
      <c r="AA80" s="557"/>
      <c r="AB80" s="557"/>
      <c r="AC80" s="557"/>
      <c r="AD80" s="557"/>
      <c r="AE80" s="557"/>
      <c r="AF80" s="557"/>
      <c r="AG80" s="557"/>
      <c r="AH80" s="557"/>
      <c r="AI80" s="557"/>
      <c r="AJ80" s="557"/>
      <c r="AK80" s="557"/>
      <c r="AL80" s="557"/>
      <c r="AM80" s="557"/>
      <c r="AN80" s="557"/>
      <c r="AO80" s="557"/>
      <c r="AP80" s="557"/>
      <c r="AQ80" s="557"/>
      <c r="AR80" s="557"/>
      <c r="AS80" s="557"/>
      <c r="AT80" s="557"/>
      <c r="AU80" s="557"/>
      <c r="AV80" s="557"/>
    </row>
    <row r="81" spans="9:48" s="550" customFormat="1">
      <c r="I81" s="557"/>
      <c r="J81" s="557"/>
      <c r="K81" s="557"/>
      <c r="L81" s="557"/>
      <c r="M81" s="557"/>
      <c r="N81" s="557"/>
      <c r="O81" s="557"/>
      <c r="P81" s="557"/>
      <c r="Q81" s="557"/>
      <c r="R81" s="557"/>
      <c r="S81" s="557"/>
      <c r="T81" s="557"/>
      <c r="U81" s="557"/>
      <c r="V81" s="557"/>
      <c r="W81" s="557"/>
      <c r="X81" s="557"/>
      <c r="Y81" s="557"/>
      <c r="Z81" s="557"/>
      <c r="AA81" s="557"/>
      <c r="AB81" s="557"/>
      <c r="AC81" s="557"/>
      <c r="AD81" s="557"/>
      <c r="AE81" s="557"/>
      <c r="AF81" s="557"/>
      <c r="AG81" s="557"/>
      <c r="AH81" s="557"/>
      <c r="AI81" s="557"/>
      <c r="AJ81" s="557"/>
      <c r="AK81" s="557"/>
      <c r="AL81" s="557"/>
      <c r="AM81" s="557"/>
      <c r="AN81" s="557"/>
      <c r="AO81" s="557"/>
      <c r="AP81" s="557"/>
      <c r="AQ81" s="557"/>
      <c r="AR81" s="557"/>
      <c r="AS81" s="557"/>
      <c r="AT81" s="557"/>
      <c r="AU81" s="557"/>
      <c r="AV81" s="557"/>
    </row>
    <row r="82" spans="9:48" s="550" customFormat="1">
      <c r="I82" s="557"/>
      <c r="J82" s="557"/>
      <c r="K82" s="557"/>
      <c r="L82" s="557"/>
      <c r="M82" s="557"/>
      <c r="N82" s="557"/>
      <c r="O82" s="557"/>
      <c r="P82" s="557"/>
      <c r="Q82" s="557"/>
      <c r="R82" s="557"/>
      <c r="S82" s="557"/>
      <c r="T82" s="557"/>
      <c r="U82" s="557"/>
      <c r="V82" s="557"/>
      <c r="W82" s="557"/>
      <c r="X82" s="557"/>
      <c r="Y82" s="557"/>
      <c r="Z82" s="557"/>
      <c r="AA82" s="557"/>
      <c r="AB82" s="557"/>
      <c r="AC82" s="557"/>
      <c r="AD82" s="557"/>
      <c r="AE82" s="557"/>
      <c r="AF82" s="557"/>
      <c r="AG82" s="557"/>
      <c r="AH82" s="557"/>
      <c r="AI82" s="557"/>
      <c r="AJ82" s="557"/>
      <c r="AK82" s="557"/>
      <c r="AL82" s="557"/>
      <c r="AM82" s="557"/>
      <c r="AN82" s="557"/>
      <c r="AO82" s="557"/>
      <c r="AP82" s="557"/>
      <c r="AQ82" s="557"/>
      <c r="AR82" s="557"/>
      <c r="AS82" s="557"/>
      <c r="AT82" s="557"/>
      <c r="AU82" s="557"/>
      <c r="AV82" s="557"/>
    </row>
    <row r="83" spans="9:48" s="550" customFormat="1">
      <c r="I83" s="557"/>
      <c r="J83" s="557"/>
      <c r="K83" s="557"/>
      <c r="L83" s="557"/>
      <c r="M83" s="557"/>
      <c r="N83" s="557"/>
      <c r="O83" s="557"/>
      <c r="P83" s="557"/>
      <c r="Q83" s="557"/>
      <c r="R83" s="557"/>
      <c r="S83" s="557"/>
      <c r="T83" s="557"/>
      <c r="U83" s="557"/>
      <c r="V83" s="557"/>
      <c r="W83" s="557"/>
      <c r="X83" s="557"/>
      <c r="Y83" s="557"/>
      <c r="Z83" s="557"/>
      <c r="AA83" s="557"/>
      <c r="AB83" s="557"/>
      <c r="AC83" s="557"/>
      <c r="AD83" s="557"/>
      <c r="AE83" s="557"/>
      <c r="AF83" s="557"/>
      <c r="AG83" s="557"/>
      <c r="AH83" s="557"/>
      <c r="AI83" s="557"/>
      <c r="AJ83" s="557"/>
      <c r="AK83" s="557"/>
      <c r="AL83" s="557"/>
      <c r="AM83" s="557"/>
      <c r="AN83" s="557"/>
      <c r="AO83" s="557"/>
      <c r="AP83" s="557"/>
      <c r="AQ83" s="557"/>
      <c r="AR83" s="557"/>
      <c r="AS83" s="557"/>
      <c r="AT83" s="557"/>
      <c r="AU83" s="557"/>
      <c r="AV83" s="557"/>
    </row>
    <row r="84" spans="9:48" s="550" customFormat="1">
      <c r="I84" s="557"/>
      <c r="J84" s="557"/>
      <c r="K84" s="557"/>
      <c r="L84" s="557"/>
      <c r="M84" s="557"/>
      <c r="N84" s="557"/>
      <c r="O84" s="557"/>
      <c r="P84" s="557"/>
      <c r="Q84" s="557"/>
      <c r="R84" s="557"/>
      <c r="S84" s="557"/>
      <c r="T84" s="557"/>
      <c r="U84" s="557"/>
      <c r="V84" s="557"/>
      <c r="W84" s="557"/>
      <c r="X84" s="557"/>
      <c r="Y84" s="557"/>
      <c r="Z84" s="557"/>
      <c r="AA84" s="557"/>
      <c r="AB84" s="557"/>
      <c r="AC84" s="557"/>
      <c r="AD84" s="557"/>
      <c r="AE84" s="557"/>
      <c r="AF84" s="557"/>
      <c r="AG84" s="557"/>
      <c r="AH84" s="557"/>
      <c r="AI84" s="557"/>
      <c r="AJ84" s="557"/>
      <c r="AK84" s="557"/>
      <c r="AL84" s="557"/>
      <c r="AM84" s="557"/>
      <c r="AN84" s="557"/>
      <c r="AO84" s="557"/>
      <c r="AP84" s="557"/>
      <c r="AQ84" s="557"/>
      <c r="AR84" s="557"/>
      <c r="AS84" s="557"/>
      <c r="AT84" s="557"/>
      <c r="AU84" s="557"/>
      <c r="AV84" s="557"/>
    </row>
    <row r="85" spans="9:48" s="550" customFormat="1">
      <c r="I85" s="557"/>
      <c r="J85" s="557"/>
      <c r="K85" s="557"/>
      <c r="L85" s="557"/>
      <c r="M85" s="557"/>
      <c r="N85" s="557"/>
      <c r="O85" s="557"/>
      <c r="P85" s="557"/>
      <c r="Q85" s="557"/>
      <c r="R85" s="557"/>
      <c r="S85" s="557"/>
      <c r="T85" s="557"/>
      <c r="U85" s="557"/>
      <c r="V85" s="557"/>
      <c r="W85" s="557"/>
      <c r="X85" s="557"/>
      <c r="Y85" s="557"/>
      <c r="Z85" s="557"/>
      <c r="AA85" s="557"/>
      <c r="AB85" s="557"/>
      <c r="AC85" s="557"/>
      <c r="AD85" s="557"/>
      <c r="AE85" s="557"/>
      <c r="AF85" s="557"/>
      <c r="AG85" s="557"/>
      <c r="AH85" s="557"/>
      <c r="AI85" s="557"/>
      <c r="AJ85" s="557"/>
      <c r="AK85" s="557"/>
      <c r="AL85" s="557"/>
      <c r="AM85" s="557"/>
      <c r="AN85" s="557"/>
      <c r="AO85" s="557"/>
      <c r="AP85" s="557"/>
      <c r="AQ85" s="557"/>
      <c r="AR85" s="557"/>
      <c r="AS85" s="557"/>
      <c r="AT85" s="557"/>
      <c r="AU85" s="557"/>
      <c r="AV85" s="557"/>
    </row>
    <row r="86" spans="9:48" s="550" customFormat="1">
      <c r="I86" s="557"/>
      <c r="J86" s="557"/>
      <c r="K86" s="557"/>
      <c r="L86" s="557"/>
      <c r="M86" s="557"/>
      <c r="N86" s="557"/>
      <c r="O86" s="557"/>
      <c r="P86" s="557"/>
      <c r="Q86" s="557"/>
      <c r="R86" s="557"/>
      <c r="S86" s="557"/>
      <c r="T86" s="557"/>
      <c r="U86" s="557"/>
      <c r="V86" s="557"/>
      <c r="W86" s="557"/>
      <c r="X86" s="557"/>
      <c r="Y86" s="557"/>
      <c r="Z86" s="557"/>
      <c r="AA86" s="557"/>
      <c r="AB86" s="557"/>
      <c r="AC86" s="557"/>
      <c r="AD86" s="557"/>
      <c r="AE86" s="557"/>
      <c r="AF86" s="557"/>
      <c r="AG86" s="557"/>
      <c r="AH86" s="557"/>
      <c r="AI86" s="557"/>
      <c r="AJ86" s="557"/>
      <c r="AK86" s="557"/>
      <c r="AL86" s="557"/>
      <c r="AM86" s="557"/>
      <c r="AN86" s="557"/>
      <c r="AO86" s="557"/>
      <c r="AP86" s="557"/>
      <c r="AQ86" s="557"/>
      <c r="AR86" s="557"/>
      <c r="AS86" s="557"/>
      <c r="AT86" s="557"/>
      <c r="AU86" s="557"/>
      <c r="AV86" s="557"/>
    </row>
    <row r="87" spans="9:48" s="550" customFormat="1">
      <c r="I87" s="557"/>
      <c r="J87" s="557"/>
      <c r="K87" s="557"/>
      <c r="L87" s="557"/>
      <c r="M87" s="557"/>
      <c r="N87" s="557"/>
      <c r="O87" s="557"/>
      <c r="P87" s="557"/>
      <c r="Q87" s="557"/>
      <c r="R87" s="557"/>
      <c r="S87" s="557"/>
      <c r="T87" s="557"/>
      <c r="U87" s="557"/>
      <c r="V87" s="557"/>
      <c r="W87" s="557"/>
      <c r="X87" s="557"/>
      <c r="Y87" s="557"/>
      <c r="Z87" s="557"/>
      <c r="AA87" s="557"/>
      <c r="AB87" s="557"/>
      <c r="AC87" s="557"/>
      <c r="AD87" s="557"/>
      <c r="AE87" s="557"/>
      <c r="AF87" s="557"/>
      <c r="AG87" s="557"/>
      <c r="AH87" s="557"/>
      <c r="AI87" s="557"/>
      <c r="AJ87" s="557"/>
      <c r="AK87" s="557"/>
      <c r="AL87" s="557"/>
      <c r="AM87" s="557"/>
      <c r="AN87" s="557"/>
      <c r="AO87" s="557"/>
      <c r="AP87" s="557"/>
      <c r="AQ87" s="557"/>
      <c r="AR87" s="557"/>
      <c r="AS87" s="557"/>
      <c r="AT87" s="557"/>
      <c r="AU87" s="557"/>
      <c r="AV87" s="557"/>
    </row>
    <row r="88" spans="9:48" s="550" customFormat="1">
      <c r="I88" s="557"/>
      <c r="J88" s="557"/>
      <c r="K88" s="557"/>
      <c r="L88" s="557"/>
      <c r="M88" s="557"/>
      <c r="N88" s="557"/>
      <c r="O88" s="557"/>
      <c r="P88" s="557"/>
      <c r="Q88" s="557"/>
      <c r="R88" s="557"/>
      <c r="S88" s="557"/>
      <c r="T88" s="557"/>
      <c r="U88" s="557"/>
      <c r="V88" s="557"/>
      <c r="W88" s="557"/>
      <c r="X88" s="557"/>
      <c r="Y88" s="557"/>
      <c r="Z88" s="557"/>
      <c r="AA88" s="557"/>
      <c r="AB88" s="557"/>
      <c r="AC88" s="557"/>
      <c r="AD88" s="557"/>
      <c r="AE88" s="557"/>
      <c r="AF88" s="557"/>
      <c r="AG88" s="557"/>
      <c r="AH88" s="557"/>
      <c r="AI88" s="557"/>
      <c r="AJ88" s="557"/>
      <c r="AK88" s="557"/>
      <c r="AL88" s="557"/>
      <c r="AM88" s="557"/>
      <c r="AN88" s="557"/>
      <c r="AO88" s="557"/>
      <c r="AP88" s="557"/>
      <c r="AQ88" s="557"/>
      <c r="AR88" s="557"/>
      <c r="AS88" s="557"/>
      <c r="AT88" s="557"/>
      <c r="AU88" s="557"/>
      <c r="AV88" s="557"/>
    </row>
    <row r="89" spans="9:48" s="550" customFormat="1">
      <c r="I89" s="557"/>
      <c r="J89" s="557"/>
      <c r="K89" s="557"/>
      <c r="L89" s="557"/>
      <c r="M89" s="557"/>
      <c r="N89" s="557"/>
      <c r="O89" s="557"/>
      <c r="P89" s="557"/>
      <c r="Q89" s="557"/>
      <c r="R89" s="557"/>
      <c r="S89" s="557"/>
      <c r="T89" s="557"/>
      <c r="U89" s="557"/>
      <c r="V89" s="557"/>
      <c r="W89" s="557"/>
      <c r="X89" s="557"/>
      <c r="Y89" s="557"/>
      <c r="Z89" s="557"/>
      <c r="AA89" s="557"/>
      <c r="AB89" s="557"/>
      <c r="AC89" s="557"/>
      <c r="AD89" s="557"/>
      <c r="AE89" s="557"/>
      <c r="AF89" s="557"/>
      <c r="AG89" s="557"/>
      <c r="AH89" s="557"/>
      <c r="AI89" s="557"/>
      <c r="AJ89" s="557"/>
      <c r="AK89" s="557"/>
      <c r="AL89" s="557"/>
      <c r="AM89" s="557"/>
      <c r="AN89" s="557"/>
      <c r="AO89" s="557"/>
      <c r="AP89" s="557"/>
      <c r="AQ89" s="557"/>
      <c r="AR89" s="557"/>
      <c r="AS89" s="557"/>
      <c r="AT89" s="557"/>
      <c r="AU89" s="557"/>
      <c r="AV89" s="557"/>
    </row>
    <row r="90" spans="9:48" s="550" customFormat="1">
      <c r="I90" s="557"/>
      <c r="J90" s="557"/>
      <c r="K90" s="557"/>
      <c r="L90" s="557"/>
      <c r="M90" s="557"/>
      <c r="N90" s="557"/>
      <c r="O90" s="557"/>
      <c r="P90" s="557"/>
      <c r="Q90" s="557"/>
      <c r="R90" s="557"/>
      <c r="S90" s="557"/>
      <c r="T90" s="557"/>
      <c r="U90" s="557"/>
      <c r="V90" s="557"/>
      <c r="W90" s="557"/>
      <c r="X90" s="557"/>
      <c r="Y90" s="557"/>
      <c r="Z90" s="557"/>
      <c r="AA90" s="557"/>
      <c r="AB90" s="557"/>
      <c r="AC90" s="557"/>
      <c r="AD90" s="557"/>
      <c r="AE90" s="557"/>
      <c r="AF90" s="557"/>
      <c r="AG90" s="557"/>
      <c r="AH90" s="557"/>
      <c r="AI90" s="557"/>
      <c r="AJ90" s="557"/>
      <c r="AK90" s="557"/>
      <c r="AL90" s="557"/>
      <c r="AM90" s="557"/>
      <c r="AN90" s="557"/>
      <c r="AO90" s="557"/>
      <c r="AP90" s="557"/>
      <c r="AQ90" s="557"/>
      <c r="AR90" s="557"/>
      <c r="AS90" s="557"/>
      <c r="AT90" s="557"/>
      <c r="AU90" s="557"/>
      <c r="AV90" s="557"/>
    </row>
    <row r="91" spans="9:48" s="550" customFormat="1">
      <c r="I91" s="557"/>
      <c r="J91" s="557"/>
      <c r="K91" s="557"/>
      <c r="L91" s="557"/>
      <c r="M91" s="557"/>
      <c r="N91" s="557"/>
      <c r="O91" s="557"/>
      <c r="P91" s="557"/>
      <c r="Q91" s="557"/>
      <c r="R91" s="557"/>
      <c r="S91" s="557"/>
      <c r="T91" s="557"/>
      <c r="U91" s="557"/>
      <c r="V91" s="557"/>
      <c r="W91" s="557"/>
      <c r="X91" s="557"/>
      <c r="Y91" s="557"/>
      <c r="Z91" s="557"/>
      <c r="AA91" s="557"/>
      <c r="AB91" s="557"/>
      <c r="AC91" s="557"/>
      <c r="AD91" s="557"/>
      <c r="AE91" s="557"/>
      <c r="AF91" s="557"/>
      <c r="AG91" s="557"/>
      <c r="AH91" s="557"/>
      <c r="AI91" s="557"/>
      <c r="AJ91" s="557"/>
      <c r="AK91" s="557"/>
      <c r="AL91" s="557"/>
      <c r="AM91" s="557"/>
      <c r="AN91" s="557"/>
      <c r="AO91" s="557"/>
      <c r="AP91" s="557"/>
      <c r="AQ91" s="557"/>
      <c r="AR91" s="557"/>
      <c r="AS91" s="557"/>
      <c r="AT91" s="557"/>
      <c r="AU91" s="557"/>
      <c r="AV91" s="557"/>
    </row>
    <row r="92" spans="9:48" s="550" customFormat="1">
      <c r="I92" s="557"/>
      <c r="J92" s="557"/>
      <c r="K92" s="557"/>
      <c r="L92" s="557"/>
      <c r="M92" s="557"/>
      <c r="N92" s="557"/>
      <c r="O92" s="557"/>
      <c r="P92" s="557"/>
      <c r="Q92" s="557"/>
      <c r="R92" s="557"/>
      <c r="S92" s="557"/>
      <c r="T92" s="557"/>
      <c r="U92" s="557"/>
      <c r="V92" s="557"/>
      <c r="W92" s="557"/>
      <c r="X92" s="557"/>
      <c r="Y92" s="557"/>
      <c r="Z92" s="557"/>
      <c r="AA92" s="557"/>
      <c r="AB92" s="557"/>
      <c r="AC92" s="557"/>
      <c r="AD92" s="557"/>
      <c r="AE92" s="557"/>
      <c r="AF92" s="557"/>
      <c r="AG92" s="557"/>
      <c r="AH92" s="557"/>
      <c r="AI92" s="557"/>
      <c r="AJ92" s="557"/>
      <c r="AK92" s="557"/>
      <c r="AL92" s="557"/>
      <c r="AM92" s="557"/>
      <c r="AN92" s="557"/>
      <c r="AO92" s="557"/>
      <c r="AP92" s="557"/>
      <c r="AQ92" s="557"/>
      <c r="AR92" s="557"/>
      <c r="AS92" s="557"/>
      <c r="AT92" s="557"/>
      <c r="AU92" s="557"/>
      <c r="AV92" s="557"/>
    </row>
    <row r="93" spans="9:48" s="550" customFormat="1"/>
    <row r="94" spans="9:48" s="550" customFormat="1"/>
    <row r="95" spans="9:48" s="550" customFormat="1"/>
    <row r="96" spans="9:48" s="550" customFormat="1"/>
    <row r="97" spans="3:8">
      <c r="C97" s="550"/>
      <c r="D97" s="550"/>
      <c r="G97" s="550"/>
      <c r="H97" s="550"/>
    </row>
    <row r="98" spans="3:8">
      <c r="C98" s="550"/>
      <c r="D98" s="550"/>
      <c r="G98" s="550"/>
      <c r="H98" s="550"/>
    </row>
    <row r="99" spans="3:8">
      <c r="C99" s="550"/>
      <c r="D99" s="550"/>
      <c r="G99" s="550"/>
      <c r="H99" s="550"/>
    </row>
    <row r="100" spans="3:8">
      <c r="C100" s="550"/>
      <c r="D100" s="550"/>
      <c r="G100" s="550"/>
      <c r="H100" s="550"/>
    </row>
    <row r="101" spans="3:8">
      <c r="C101" s="550"/>
      <c r="D101" s="550"/>
      <c r="G101" s="550"/>
      <c r="H101" s="550"/>
    </row>
    <row r="102" spans="3:8">
      <c r="C102" s="550"/>
      <c r="D102" s="550"/>
      <c r="G102" s="550"/>
      <c r="H102" s="550"/>
    </row>
    <row r="103" spans="3:8">
      <c r="C103" s="550"/>
      <c r="D103" s="550"/>
      <c r="G103" s="550"/>
      <c r="H103" s="550"/>
    </row>
    <row r="104" spans="3:8">
      <c r="C104" s="550"/>
      <c r="D104" s="550"/>
      <c r="G104" s="550"/>
      <c r="H104" s="550"/>
    </row>
    <row r="105" spans="3:8">
      <c r="C105" s="550"/>
      <c r="D105" s="550"/>
      <c r="G105" s="550"/>
      <c r="H105" s="550"/>
    </row>
    <row r="106" spans="3:8">
      <c r="C106" s="550"/>
      <c r="D106" s="550"/>
      <c r="G106" s="550"/>
      <c r="H106" s="550"/>
    </row>
    <row r="107" spans="3:8">
      <c r="C107" s="550"/>
      <c r="D107" s="550"/>
      <c r="G107" s="550"/>
      <c r="H107" s="550"/>
    </row>
    <row r="108" spans="3:8">
      <c r="C108" s="550"/>
      <c r="D108" s="550"/>
      <c r="G108" s="550"/>
      <c r="H108" s="550"/>
    </row>
    <row r="109" spans="3:8">
      <c r="C109" s="550"/>
      <c r="D109" s="550"/>
      <c r="G109" s="550"/>
      <c r="H109" s="550"/>
    </row>
    <row r="110" spans="3:8">
      <c r="C110" s="550"/>
      <c r="D110" s="550"/>
      <c r="G110" s="550"/>
      <c r="H110" s="550"/>
    </row>
    <row r="111" spans="3:8">
      <c r="C111" s="550"/>
      <c r="D111" s="550"/>
      <c r="G111" s="550"/>
      <c r="H111" s="550"/>
    </row>
    <row r="112" spans="3:8">
      <c r="C112" s="550"/>
      <c r="D112" s="550"/>
      <c r="G112" s="550"/>
      <c r="H112" s="550"/>
    </row>
    <row r="113" spans="3:8">
      <c r="C113" s="550"/>
      <c r="D113" s="550"/>
      <c r="G113" s="550"/>
      <c r="H113" s="550"/>
    </row>
    <row r="114" spans="3:8">
      <c r="C114" s="550"/>
      <c r="D114" s="550"/>
      <c r="G114" s="550"/>
      <c r="H114" s="550"/>
    </row>
    <row r="115" spans="3:8">
      <c r="C115" s="550"/>
      <c r="D115" s="550"/>
      <c r="G115" s="550"/>
      <c r="H115" s="550"/>
    </row>
    <row r="116" spans="3:8">
      <c r="C116" s="550"/>
      <c r="D116" s="550"/>
      <c r="G116" s="550"/>
      <c r="H116" s="550"/>
    </row>
    <row r="117" spans="3:8">
      <c r="C117" s="550"/>
      <c r="D117" s="550"/>
      <c r="G117" s="550"/>
      <c r="H117" s="550"/>
    </row>
    <row r="118" spans="3:8">
      <c r="C118" s="550"/>
      <c r="D118" s="550"/>
      <c r="G118" s="550"/>
      <c r="H118" s="550"/>
    </row>
    <row r="119" spans="3:8">
      <c r="C119" s="550"/>
      <c r="D119" s="550"/>
      <c r="G119" s="550"/>
      <c r="H119" s="550"/>
    </row>
    <row r="120" spans="3:8">
      <c r="C120" s="550"/>
      <c r="D120" s="550"/>
      <c r="G120" s="550"/>
      <c r="H120" s="550"/>
    </row>
    <row r="121" spans="3:8">
      <c r="C121" s="550"/>
      <c r="D121" s="550"/>
      <c r="G121" s="550"/>
      <c r="H121" s="550"/>
    </row>
    <row r="122" spans="3:8">
      <c r="C122" s="550"/>
      <c r="D122" s="550"/>
      <c r="G122" s="550"/>
      <c r="H122" s="550"/>
    </row>
    <row r="123" spans="3:8">
      <c r="C123" s="550"/>
      <c r="D123" s="550"/>
      <c r="G123" s="550"/>
      <c r="H123" s="550"/>
    </row>
    <row r="124" spans="3:8">
      <c r="C124" s="550"/>
      <c r="D124" s="550"/>
      <c r="G124" s="550"/>
      <c r="H124" s="550"/>
    </row>
    <row r="125" spans="3:8">
      <c r="C125" s="550"/>
      <c r="D125" s="550"/>
      <c r="G125" s="550"/>
      <c r="H125" s="550"/>
    </row>
    <row r="126" spans="3:8">
      <c r="C126" s="550"/>
      <c r="D126" s="550"/>
      <c r="G126" s="550"/>
      <c r="H126" s="550"/>
    </row>
    <row r="127" spans="3:8">
      <c r="C127" s="550"/>
      <c r="D127" s="550"/>
      <c r="G127" s="550"/>
      <c r="H127" s="550"/>
    </row>
    <row r="128" spans="3:8">
      <c r="C128" s="550"/>
      <c r="D128" s="550"/>
      <c r="G128" s="550"/>
      <c r="H128" s="550"/>
    </row>
    <row r="129" spans="2:8">
      <c r="C129" s="550"/>
      <c r="D129" s="550"/>
      <c r="G129" s="550"/>
      <c r="H129" s="550"/>
    </row>
    <row r="130" spans="2:8">
      <c r="C130" s="550"/>
      <c r="D130" s="550"/>
      <c r="G130" s="550"/>
      <c r="H130" s="550"/>
    </row>
    <row r="131" spans="2:8">
      <c r="C131" s="550"/>
      <c r="D131" s="550"/>
      <c r="G131" s="550"/>
      <c r="H131" s="550"/>
    </row>
    <row r="132" spans="2:8">
      <c r="C132" s="550"/>
      <c r="D132" s="550"/>
      <c r="G132" s="550"/>
      <c r="H132" s="550"/>
    </row>
    <row r="133" spans="2:8">
      <c r="C133" s="550"/>
      <c r="D133" s="550"/>
      <c r="G133" s="550"/>
      <c r="H133" s="550"/>
    </row>
    <row r="134" spans="2:8">
      <c r="C134" s="550"/>
      <c r="D134" s="550"/>
      <c r="G134" s="550"/>
      <c r="H134" s="550"/>
    </row>
    <row r="135" spans="2:8">
      <c r="C135" s="550"/>
      <c r="D135" s="550"/>
      <c r="G135" s="550"/>
      <c r="H135" s="550"/>
    </row>
    <row r="136" spans="2:8">
      <c r="C136" s="550"/>
      <c r="D136" s="550"/>
      <c r="G136" s="550"/>
      <c r="H136" s="550"/>
    </row>
    <row r="137" spans="2:8">
      <c r="C137" s="550"/>
      <c r="D137" s="550"/>
      <c r="G137" s="550"/>
      <c r="H137" s="550"/>
    </row>
    <row r="138" spans="2:8">
      <c r="B138" s="694">
        <v>0</v>
      </c>
      <c r="C138" s="550"/>
      <c r="D138" s="550"/>
      <c r="G138" s="550"/>
      <c r="H138" s="550"/>
    </row>
    <row r="139" spans="2:8">
      <c r="B139" s="694">
        <v>0</v>
      </c>
      <c r="C139" s="550"/>
      <c r="D139" s="550"/>
      <c r="G139" s="550"/>
      <c r="H139" s="550"/>
    </row>
    <row r="140" spans="2:8">
      <c r="B140" s="694">
        <v>0</v>
      </c>
      <c r="C140" s="550"/>
      <c r="D140" s="550"/>
      <c r="G140" s="550"/>
      <c r="H140" s="550"/>
    </row>
    <row r="141" spans="2:8">
      <c r="C141" s="550"/>
      <c r="D141" s="550"/>
      <c r="G141" s="550"/>
      <c r="H141" s="550"/>
    </row>
    <row r="142" spans="2:8">
      <c r="C142" s="550"/>
      <c r="D142" s="550"/>
      <c r="G142" s="550"/>
      <c r="H142" s="550"/>
    </row>
    <row r="143" spans="2:8">
      <c r="C143" s="550"/>
      <c r="D143" s="550"/>
      <c r="G143" s="550"/>
      <c r="H143" s="550"/>
    </row>
    <row r="144" spans="2:8">
      <c r="C144" s="550"/>
      <c r="D144" s="550"/>
      <c r="G144" s="550"/>
      <c r="H144" s="550"/>
    </row>
    <row r="145" spans="3:8">
      <c r="D145" s="550"/>
      <c r="G145" s="550"/>
      <c r="H145" s="550"/>
    </row>
    <row r="146" spans="3:8">
      <c r="D146" s="550"/>
      <c r="G146" s="550"/>
      <c r="H146" s="550"/>
    </row>
    <row r="147" spans="3:8">
      <c r="C147" s="368"/>
      <c r="D147" s="550"/>
      <c r="G147" s="550"/>
      <c r="H147" s="550"/>
    </row>
    <row r="148" spans="3:8">
      <c r="C148" s="368"/>
      <c r="D148" s="550"/>
      <c r="G148" s="550"/>
      <c r="H148" s="550"/>
    </row>
    <row r="149" spans="3:8">
      <c r="C149" s="368"/>
      <c r="D149" s="550"/>
      <c r="G149" s="550"/>
      <c r="H149" s="550"/>
    </row>
    <row r="150" spans="3:8">
      <c r="C150" s="368"/>
      <c r="D150" s="550"/>
      <c r="G150" s="550"/>
      <c r="H150" s="550"/>
    </row>
    <row r="151" spans="3:8">
      <c r="D151" s="550"/>
      <c r="G151" s="550"/>
      <c r="H151" s="550"/>
    </row>
    <row r="152" spans="3:8">
      <c r="C152" s="368"/>
      <c r="D152" s="550"/>
      <c r="G152" s="550"/>
      <c r="H152" s="550"/>
    </row>
    <row r="153" spans="3:8">
      <c r="C153" s="368"/>
      <c r="D153" s="550"/>
      <c r="G153" s="550"/>
      <c r="H153" s="550"/>
    </row>
    <row r="154" spans="3:8">
      <c r="D154" s="550"/>
      <c r="G154" s="550"/>
      <c r="H154" s="550"/>
    </row>
    <row r="155" spans="3:8">
      <c r="D155" s="550"/>
      <c r="G155" s="550"/>
      <c r="H155" s="550"/>
    </row>
    <row r="156" spans="3:8">
      <c r="D156" s="550"/>
      <c r="G156" s="550"/>
      <c r="H156" s="550"/>
    </row>
    <row r="157" spans="3:8">
      <c r="D157" s="550"/>
      <c r="G157" s="550"/>
      <c r="H157" s="550"/>
    </row>
    <row r="158" spans="3:8">
      <c r="D158" s="550"/>
      <c r="G158" s="550"/>
      <c r="H158" s="550"/>
    </row>
    <row r="159" spans="3:8">
      <c r="D159" s="550"/>
      <c r="G159" s="550"/>
      <c r="H159" s="550"/>
    </row>
    <row r="160" spans="3:8">
      <c r="D160" s="550"/>
      <c r="G160" s="550"/>
      <c r="H160" s="550"/>
    </row>
    <row r="161" spans="3:8">
      <c r="D161" s="550"/>
      <c r="G161" s="550"/>
      <c r="H161" s="550"/>
    </row>
    <row r="162" spans="3:8">
      <c r="D162" s="550"/>
      <c r="G162" s="550"/>
      <c r="H162" s="550"/>
    </row>
    <row r="163" spans="3:8">
      <c r="D163" s="550"/>
      <c r="G163" s="550"/>
      <c r="H163" s="550"/>
    </row>
    <row r="164" spans="3:8">
      <c r="D164" s="550"/>
      <c r="G164" s="550"/>
      <c r="H164" s="550"/>
    </row>
    <row r="165" spans="3:8">
      <c r="D165" s="550"/>
      <c r="G165" s="550"/>
      <c r="H165" s="550"/>
    </row>
    <row r="166" spans="3:8">
      <c r="D166" s="550"/>
      <c r="G166" s="550"/>
      <c r="H166" s="550"/>
    </row>
    <row r="167" spans="3:8">
      <c r="D167" s="550"/>
      <c r="G167" s="550"/>
      <c r="H167" s="550"/>
    </row>
    <row r="168" spans="3:8">
      <c r="D168" s="550"/>
      <c r="G168" s="550"/>
      <c r="H168" s="550"/>
    </row>
    <row r="169" spans="3:8">
      <c r="C169" s="368"/>
      <c r="D169" s="550"/>
      <c r="G169" s="550"/>
      <c r="H169" s="550"/>
    </row>
    <row r="170" spans="3:8">
      <c r="C170" s="368"/>
      <c r="D170" s="550"/>
      <c r="G170" s="550"/>
      <c r="H170" s="550"/>
    </row>
    <row r="171" spans="3:8">
      <c r="C171" s="368"/>
      <c r="D171" s="550"/>
      <c r="G171" s="550"/>
      <c r="H171" s="550"/>
    </row>
    <row r="172" spans="3:8">
      <c r="C172" s="368"/>
      <c r="D172" s="550"/>
      <c r="G172" s="550"/>
      <c r="H172" s="550"/>
    </row>
    <row r="173" spans="3:8">
      <c r="D173" s="550"/>
      <c r="G173" s="550"/>
      <c r="H173" s="550"/>
    </row>
    <row r="174" spans="3:8">
      <c r="D174" s="550"/>
      <c r="G174" s="550"/>
      <c r="H174" s="550"/>
    </row>
    <row r="175" spans="3:8">
      <c r="D175" s="550"/>
      <c r="G175" s="550"/>
      <c r="H175" s="550"/>
    </row>
    <row r="176" spans="3:8">
      <c r="D176" s="550"/>
      <c r="G176" s="550"/>
      <c r="H176" s="550"/>
    </row>
    <row r="177" spans="3:8">
      <c r="C177" s="550"/>
      <c r="D177" s="550"/>
      <c r="G177" s="550"/>
      <c r="H177" s="550"/>
    </row>
    <row r="178" spans="3:8">
      <c r="C178" s="550"/>
      <c r="D178" s="550"/>
      <c r="G178" s="550"/>
      <c r="H178" s="550"/>
    </row>
    <row r="179" spans="3:8">
      <c r="C179" s="550"/>
      <c r="D179" s="550"/>
      <c r="G179" s="550"/>
      <c r="H179" s="550"/>
    </row>
    <row r="180" spans="3:8">
      <c r="C180" s="550"/>
      <c r="D180" s="550"/>
      <c r="G180" s="550"/>
      <c r="H180" s="550"/>
    </row>
    <row r="181" spans="3:8">
      <c r="C181" s="550"/>
      <c r="D181" s="550"/>
      <c r="G181" s="550"/>
      <c r="H181" s="550"/>
    </row>
    <row r="182" spans="3:8">
      <c r="C182" s="550"/>
      <c r="D182" s="550"/>
      <c r="G182" s="550"/>
      <c r="H182" s="550"/>
    </row>
    <row r="183" spans="3:8">
      <c r="C183" s="550"/>
      <c r="D183" s="550"/>
      <c r="G183" s="550"/>
      <c r="H183" s="550"/>
    </row>
    <row r="184" spans="3:8">
      <c r="C184" s="550"/>
      <c r="D184" s="550"/>
      <c r="G184" s="550"/>
      <c r="H184" s="550"/>
    </row>
    <row r="185" spans="3:8">
      <c r="C185" s="550"/>
      <c r="D185" s="550"/>
      <c r="G185" s="550"/>
      <c r="H185" s="550"/>
    </row>
    <row r="186" spans="3:8">
      <c r="C186" s="550"/>
      <c r="D186" s="550"/>
      <c r="G186" s="550"/>
      <c r="H186" s="550"/>
    </row>
    <row r="187" spans="3:8">
      <c r="C187" s="550"/>
      <c r="D187" s="550"/>
      <c r="G187" s="550"/>
      <c r="H187" s="550"/>
    </row>
    <row r="188" spans="3:8">
      <c r="C188" s="550"/>
      <c r="D188" s="550"/>
      <c r="G188" s="550"/>
      <c r="H188" s="550"/>
    </row>
    <row r="189" spans="3:8">
      <c r="C189" s="550"/>
      <c r="D189" s="550"/>
      <c r="G189" s="550"/>
      <c r="H189" s="550"/>
    </row>
    <row r="190" spans="3:8">
      <c r="C190" s="550"/>
      <c r="D190" s="550"/>
      <c r="G190" s="550"/>
      <c r="H190" s="550"/>
    </row>
    <row r="191" spans="3:8">
      <c r="C191" s="550"/>
      <c r="D191" s="550"/>
      <c r="G191" s="550"/>
      <c r="H191" s="550"/>
    </row>
    <row r="192" spans="3:8">
      <c r="C192" s="550"/>
      <c r="D192" s="550"/>
      <c r="G192" s="550"/>
      <c r="H192" s="550"/>
    </row>
    <row r="193" spans="3:8">
      <c r="C193" s="550"/>
      <c r="D193" s="550"/>
      <c r="G193" s="550"/>
      <c r="H193" s="550"/>
    </row>
    <row r="194" spans="3:8">
      <c r="C194" s="550"/>
      <c r="D194" s="550"/>
      <c r="G194" s="550"/>
      <c r="H194" s="550"/>
    </row>
    <row r="195" spans="3:8">
      <c r="C195" s="550"/>
      <c r="D195" s="550"/>
      <c r="G195" s="550"/>
      <c r="H195" s="550"/>
    </row>
    <row r="196" spans="3:8">
      <c r="C196" s="550"/>
      <c r="D196" s="550"/>
      <c r="G196" s="550"/>
      <c r="H196" s="550"/>
    </row>
    <row r="197" spans="3:8">
      <c r="C197" s="550"/>
      <c r="D197" s="550"/>
      <c r="G197" s="550"/>
      <c r="H197" s="550"/>
    </row>
    <row r="198" spans="3:8">
      <c r="C198" s="550"/>
      <c r="D198" s="550"/>
      <c r="G198" s="550"/>
      <c r="H198" s="550"/>
    </row>
    <row r="199" spans="3:8">
      <c r="C199" s="550"/>
      <c r="D199" s="550"/>
      <c r="G199" s="550"/>
      <c r="H199" s="550"/>
    </row>
    <row r="200" spans="3:8">
      <c r="C200" s="550"/>
      <c r="D200" s="550"/>
      <c r="G200" s="550"/>
      <c r="H200" s="550"/>
    </row>
    <row r="201" spans="3:8">
      <c r="C201" s="550"/>
      <c r="D201" s="550"/>
      <c r="G201" s="550"/>
      <c r="H201" s="550"/>
    </row>
    <row r="202" spans="3:8">
      <c r="C202" s="550"/>
      <c r="D202" s="550"/>
      <c r="G202" s="550"/>
      <c r="H202" s="550"/>
    </row>
    <row r="203" spans="3:8">
      <c r="C203" s="550"/>
      <c r="D203" s="550"/>
      <c r="G203" s="550"/>
      <c r="H203" s="550"/>
    </row>
    <row r="204" spans="3:8">
      <c r="C204" s="550"/>
      <c r="D204" s="550"/>
      <c r="G204" s="550"/>
      <c r="H204" s="550"/>
    </row>
    <row r="205" spans="3:8">
      <c r="C205" s="550"/>
      <c r="D205" s="550"/>
      <c r="G205" s="550"/>
      <c r="H205" s="550"/>
    </row>
    <row r="206" spans="3:8">
      <c r="C206" s="550"/>
      <c r="D206" s="550"/>
      <c r="G206" s="550"/>
      <c r="H206" s="550"/>
    </row>
    <row r="207" spans="3:8">
      <c r="C207" s="550"/>
      <c r="D207" s="550"/>
      <c r="G207" s="550"/>
      <c r="H207" s="550"/>
    </row>
    <row r="208" spans="3:8">
      <c r="C208" s="550"/>
      <c r="D208" s="550"/>
      <c r="G208" s="550"/>
      <c r="H208" s="550"/>
    </row>
    <row r="209" spans="3:8">
      <c r="C209" s="550"/>
      <c r="D209" s="550"/>
      <c r="G209" s="550"/>
      <c r="H209" s="550"/>
    </row>
    <row r="210" spans="3:8">
      <c r="C210" s="550"/>
      <c r="D210" s="550"/>
      <c r="G210" s="550"/>
      <c r="H210" s="550"/>
    </row>
    <row r="211" spans="3:8">
      <c r="C211" s="550"/>
      <c r="D211" s="550"/>
      <c r="G211" s="550"/>
      <c r="H211" s="550"/>
    </row>
    <row r="212" spans="3:8">
      <c r="C212" s="550"/>
      <c r="D212" s="550"/>
      <c r="G212" s="550"/>
      <c r="H212" s="550"/>
    </row>
    <row r="213" spans="3:8">
      <c r="C213" s="550"/>
      <c r="D213" s="550"/>
      <c r="G213" s="550"/>
      <c r="H213" s="550"/>
    </row>
    <row r="214" spans="3:8">
      <c r="C214" s="550"/>
      <c r="D214" s="550"/>
      <c r="G214" s="550"/>
      <c r="H214" s="550"/>
    </row>
    <row r="215" spans="3:8">
      <c r="C215" s="550"/>
      <c r="D215" s="550"/>
      <c r="G215" s="550"/>
      <c r="H215" s="550"/>
    </row>
    <row r="216" spans="3:8">
      <c r="C216" s="550"/>
      <c r="D216" s="550"/>
      <c r="G216" s="550"/>
      <c r="H216" s="550"/>
    </row>
    <row r="217" spans="3:8">
      <c r="C217" s="550"/>
      <c r="D217" s="550"/>
      <c r="G217" s="550"/>
      <c r="H217" s="550"/>
    </row>
    <row r="218" spans="3:8">
      <c r="C218" s="550"/>
      <c r="D218" s="550"/>
      <c r="G218" s="550"/>
      <c r="H218" s="550"/>
    </row>
    <row r="219" spans="3:8">
      <c r="C219" s="550"/>
      <c r="D219" s="550"/>
      <c r="G219" s="550"/>
      <c r="H219" s="550"/>
    </row>
    <row r="220" spans="3:8">
      <c r="C220" s="550"/>
      <c r="D220" s="550"/>
      <c r="G220" s="550"/>
      <c r="H220" s="550"/>
    </row>
    <row r="221" spans="3:8">
      <c r="C221" s="550"/>
      <c r="D221" s="550"/>
      <c r="G221" s="550"/>
      <c r="H221" s="550"/>
    </row>
    <row r="222" spans="3:8">
      <c r="C222" s="550"/>
      <c r="D222" s="550"/>
      <c r="G222" s="550"/>
      <c r="H222" s="550"/>
    </row>
    <row r="223" spans="3:8">
      <c r="C223" s="550"/>
      <c r="D223" s="550"/>
      <c r="G223" s="550"/>
      <c r="H223" s="550"/>
    </row>
    <row r="224" spans="3:8">
      <c r="C224" s="550"/>
      <c r="D224" s="550"/>
      <c r="G224" s="550"/>
      <c r="H224" s="550"/>
    </row>
    <row r="225" spans="3:8">
      <c r="C225" s="550"/>
      <c r="D225" s="550"/>
      <c r="G225" s="550"/>
      <c r="H225" s="550"/>
    </row>
    <row r="226" spans="3:8">
      <c r="C226" s="550"/>
      <c r="D226" s="550"/>
      <c r="G226" s="550"/>
      <c r="H226" s="550"/>
    </row>
    <row r="227" spans="3:8">
      <c r="C227" s="550"/>
      <c r="D227" s="550"/>
      <c r="G227" s="550"/>
      <c r="H227" s="550"/>
    </row>
    <row r="228" spans="3:8">
      <c r="C228" s="550"/>
      <c r="D228" s="550"/>
      <c r="G228" s="550"/>
      <c r="H228" s="550"/>
    </row>
    <row r="229" spans="3:8">
      <c r="C229" s="550"/>
      <c r="D229" s="550"/>
      <c r="G229" s="550"/>
      <c r="H229" s="550"/>
    </row>
    <row r="230" spans="3:8">
      <c r="C230" s="550"/>
      <c r="D230" s="550"/>
      <c r="G230" s="550"/>
      <c r="H230" s="550"/>
    </row>
    <row r="231" spans="3:8">
      <c r="C231" s="550"/>
      <c r="D231" s="550"/>
      <c r="G231" s="550"/>
      <c r="H231" s="550"/>
    </row>
    <row r="232" spans="3:8">
      <c r="C232" s="550"/>
      <c r="D232" s="550"/>
      <c r="G232" s="550"/>
      <c r="H232" s="550"/>
    </row>
    <row r="233" spans="3:8">
      <c r="C233" s="550"/>
      <c r="D233" s="550"/>
      <c r="G233" s="550"/>
      <c r="H233" s="550"/>
    </row>
    <row r="234" spans="3:8">
      <c r="C234" s="550"/>
      <c r="D234" s="550"/>
      <c r="G234" s="550"/>
      <c r="H234" s="550"/>
    </row>
    <row r="235" spans="3:8">
      <c r="C235" s="550"/>
      <c r="D235" s="550"/>
      <c r="G235" s="550"/>
      <c r="H235" s="550"/>
    </row>
    <row r="236" spans="3:8">
      <c r="C236" s="550"/>
      <c r="D236" s="550"/>
      <c r="G236" s="550"/>
      <c r="H236" s="550"/>
    </row>
    <row r="237" spans="3:8">
      <c r="C237" s="550"/>
      <c r="D237" s="550"/>
      <c r="G237" s="550"/>
      <c r="H237" s="550"/>
    </row>
    <row r="238" spans="3:8">
      <c r="C238" s="550"/>
      <c r="D238" s="550"/>
      <c r="G238" s="550"/>
      <c r="H238" s="550"/>
    </row>
    <row r="239" spans="3:8">
      <c r="C239" s="550"/>
      <c r="D239" s="550"/>
      <c r="G239" s="550"/>
      <c r="H239" s="550"/>
    </row>
    <row r="240" spans="3:8">
      <c r="C240" s="550"/>
      <c r="D240" s="550"/>
      <c r="G240" s="550"/>
      <c r="H240" s="550"/>
    </row>
    <row r="241" spans="3:8">
      <c r="C241" s="550"/>
      <c r="D241" s="550"/>
      <c r="G241" s="550"/>
      <c r="H241" s="550"/>
    </row>
    <row r="242" spans="3:8">
      <c r="C242" s="550"/>
      <c r="D242" s="550"/>
      <c r="G242" s="550"/>
      <c r="H242" s="550"/>
    </row>
    <row r="243" spans="3:8">
      <c r="C243" s="550"/>
      <c r="D243" s="550"/>
      <c r="G243" s="550"/>
      <c r="H243" s="550"/>
    </row>
    <row r="244" spans="3:8">
      <c r="C244" s="550"/>
      <c r="D244" s="550"/>
      <c r="G244" s="550"/>
      <c r="H244" s="550"/>
    </row>
    <row r="245" spans="3:8">
      <c r="C245" s="550"/>
      <c r="D245" s="550"/>
      <c r="G245" s="550"/>
      <c r="H245" s="550"/>
    </row>
    <row r="246" spans="3:8">
      <c r="C246" s="550"/>
      <c r="D246" s="550"/>
      <c r="G246" s="550"/>
      <c r="H246" s="550"/>
    </row>
    <row r="247" spans="3:8">
      <c r="C247" s="550"/>
      <c r="D247" s="550"/>
      <c r="G247" s="550"/>
      <c r="H247" s="550"/>
    </row>
    <row r="248" spans="3:8">
      <c r="C248" s="550"/>
      <c r="D248" s="550"/>
      <c r="G248" s="550"/>
      <c r="H248" s="550"/>
    </row>
    <row r="249" spans="3:8">
      <c r="C249" s="550"/>
      <c r="D249" s="550"/>
      <c r="G249" s="550"/>
      <c r="H249" s="550"/>
    </row>
    <row r="250" spans="3:8">
      <c r="C250" s="550"/>
      <c r="D250" s="550"/>
      <c r="G250" s="550"/>
      <c r="H250" s="550"/>
    </row>
    <row r="251" spans="3:8">
      <c r="C251" s="550"/>
      <c r="D251" s="550"/>
      <c r="G251" s="550"/>
      <c r="H251" s="550"/>
    </row>
    <row r="252" spans="3:8">
      <c r="C252" s="550"/>
      <c r="D252" s="550"/>
      <c r="G252" s="550"/>
      <c r="H252" s="550"/>
    </row>
    <row r="253" spans="3:8">
      <c r="C253" s="550"/>
      <c r="D253" s="550"/>
      <c r="G253" s="550"/>
      <c r="H253" s="550"/>
    </row>
    <row r="254" spans="3:8">
      <c r="C254" s="550"/>
      <c r="D254" s="550"/>
      <c r="G254" s="550"/>
      <c r="H254" s="550"/>
    </row>
    <row r="255" spans="3:8">
      <c r="C255" s="550"/>
      <c r="D255" s="550"/>
      <c r="G255" s="550"/>
      <c r="H255" s="550"/>
    </row>
    <row r="256" spans="3:8">
      <c r="C256" s="550"/>
      <c r="D256" s="550"/>
      <c r="G256" s="550"/>
      <c r="H256" s="550"/>
    </row>
    <row r="257" spans="3:8">
      <c r="C257" s="550"/>
      <c r="D257" s="550"/>
      <c r="G257" s="550"/>
      <c r="H257" s="550"/>
    </row>
    <row r="258" spans="3:8">
      <c r="C258" s="550"/>
      <c r="D258" s="550"/>
      <c r="G258" s="550"/>
      <c r="H258" s="550"/>
    </row>
    <row r="259" spans="3:8">
      <c r="C259" s="550"/>
      <c r="D259" s="550"/>
      <c r="G259" s="550"/>
      <c r="H259" s="550"/>
    </row>
    <row r="260" spans="3:8">
      <c r="C260" s="550"/>
      <c r="D260" s="550"/>
      <c r="G260" s="550"/>
      <c r="H260" s="550"/>
    </row>
    <row r="261" spans="3:8">
      <c r="C261" s="550"/>
      <c r="D261" s="550"/>
      <c r="G261" s="550"/>
      <c r="H261" s="550"/>
    </row>
    <row r="262" spans="3:8">
      <c r="C262" s="550"/>
      <c r="D262" s="550"/>
      <c r="G262" s="550"/>
      <c r="H262" s="550"/>
    </row>
    <row r="263" spans="3:8">
      <c r="C263" s="550"/>
      <c r="D263" s="550"/>
      <c r="G263" s="550"/>
      <c r="H263" s="550"/>
    </row>
    <row r="264" spans="3:8">
      <c r="C264" s="550"/>
      <c r="D264" s="550"/>
      <c r="G264" s="550"/>
      <c r="H264" s="550"/>
    </row>
    <row r="265" spans="3:8">
      <c r="C265" s="550"/>
      <c r="D265" s="550"/>
      <c r="G265" s="550"/>
      <c r="H265" s="550"/>
    </row>
    <row r="266" spans="3:8">
      <c r="C266" s="550"/>
      <c r="D266" s="550"/>
      <c r="G266" s="550"/>
      <c r="H266" s="550"/>
    </row>
    <row r="267" spans="3:8">
      <c r="C267" s="550"/>
      <c r="D267" s="550"/>
      <c r="G267" s="550"/>
      <c r="H267" s="550"/>
    </row>
    <row r="268" spans="3:8">
      <c r="C268" s="550"/>
      <c r="D268" s="550"/>
      <c r="G268" s="550"/>
      <c r="H268" s="550"/>
    </row>
    <row r="269" spans="3:8">
      <c r="C269" s="550"/>
      <c r="D269" s="550"/>
      <c r="G269" s="550"/>
      <c r="H269" s="550"/>
    </row>
    <row r="270" spans="3:8">
      <c r="C270" s="550"/>
      <c r="D270" s="550"/>
      <c r="G270" s="550"/>
      <c r="H270" s="550"/>
    </row>
    <row r="271" spans="3:8">
      <c r="C271" s="550"/>
      <c r="D271" s="550"/>
      <c r="G271" s="550"/>
      <c r="H271" s="550"/>
    </row>
    <row r="272" spans="3:8">
      <c r="C272" s="550"/>
      <c r="D272" s="550"/>
      <c r="G272" s="550"/>
      <c r="H272" s="550"/>
    </row>
    <row r="273" spans="1:8">
      <c r="C273" s="550"/>
      <c r="D273" s="550"/>
      <c r="G273" s="550"/>
      <c r="H273" s="550"/>
    </row>
    <row r="274" spans="1:8">
      <c r="C274" s="550"/>
      <c r="D274" s="550"/>
      <c r="G274" s="550"/>
      <c r="H274" s="550"/>
    </row>
    <row r="275" spans="1:8">
      <c r="C275" s="550"/>
      <c r="D275" s="550"/>
      <c r="G275" s="550"/>
      <c r="H275" s="550"/>
    </row>
    <row r="276" spans="1:8">
      <c r="A276" s="703"/>
      <c r="B276" s="703"/>
      <c r="C276" s="550"/>
      <c r="D276" s="550"/>
      <c r="G276" s="550"/>
      <c r="H276" s="550"/>
    </row>
    <row r="277" spans="1:8">
      <c r="A277" s="703"/>
      <c r="B277" s="703"/>
      <c r="C277" s="550"/>
      <c r="D277" s="550"/>
      <c r="G277" s="550"/>
      <c r="H277" s="550"/>
    </row>
    <row r="278" spans="1:8">
      <c r="A278" s="703"/>
      <c r="B278" s="703"/>
      <c r="C278" s="550"/>
      <c r="D278" s="550"/>
      <c r="G278" s="550"/>
      <c r="H278" s="550"/>
    </row>
    <row r="279" spans="1:8">
      <c r="A279" s="703"/>
      <c r="B279" s="703"/>
      <c r="C279" s="550"/>
      <c r="D279" s="550"/>
      <c r="G279" s="550"/>
      <c r="H279" s="550"/>
    </row>
    <row r="280" spans="1:8">
      <c r="A280" s="703"/>
      <c r="C280" s="550"/>
      <c r="D280" s="550"/>
      <c r="G280" s="550"/>
      <c r="H280" s="550"/>
    </row>
    <row r="281" spans="1:8">
      <c r="A281" s="703"/>
      <c r="B281" s="703"/>
      <c r="C281" s="550"/>
      <c r="D281" s="550"/>
      <c r="G281" s="550"/>
      <c r="H281" s="550"/>
    </row>
    <row r="282" spans="1:8">
      <c r="A282" s="703"/>
      <c r="B282" s="703"/>
      <c r="C282" s="550"/>
      <c r="D282" s="550"/>
      <c r="G282" s="550"/>
      <c r="H282" s="550"/>
    </row>
    <row r="283" spans="1:8">
      <c r="C283" s="550"/>
      <c r="D283" s="550"/>
      <c r="G283" s="550"/>
      <c r="H283" s="550"/>
    </row>
    <row r="284" spans="1:8">
      <c r="C284" s="550"/>
      <c r="D284" s="550"/>
      <c r="G284" s="550"/>
      <c r="H284" s="550"/>
    </row>
    <row r="285" spans="1:8">
      <c r="C285" s="550"/>
      <c r="D285" s="550"/>
      <c r="G285" s="550"/>
      <c r="H285" s="550"/>
    </row>
    <row r="286" spans="1:8">
      <c r="C286" s="550"/>
      <c r="D286" s="550"/>
      <c r="G286" s="550"/>
      <c r="H286" s="550"/>
    </row>
    <row r="287" spans="1:8">
      <c r="C287" s="550"/>
      <c r="D287" s="550"/>
      <c r="G287" s="550"/>
      <c r="H287" s="550"/>
    </row>
    <row r="288" spans="1:8">
      <c r="C288" s="550"/>
      <c r="D288" s="550"/>
      <c r="G288" s="550"/>
      <c r="H288" s="550"/>
    </row>
    <row r="289" spans="1:8">
      <c r="C289" s="550"/>
      <c r="D289" s="550"/>
      <c r="G289" s="550"/>
      <c r="H289" s="550"/>
    </row>
    <row r="290" spans="1:8">
      <c r="C290" s="550"/>
      <c r="D290" s="550"/>
      <c r="G290" s="550"/>
      <c r="H290" s="550"/>
    </row>
    <row r="291" spans="1:8">
      <c r="C291" s="550"/>
      <c r="D291" s="550"/>
      <c r="G291" s="550"/>
      <c r="H291" s="550"/>
    </row>
    <row r="292" spans="1:8">
      <c r="C292" s="550"/>
      <c r="D292" s="550"/>
      <c r="G292" s="550"/>
      <c r="H292" s="550"/>
    </row>
    <row r="293" spans="1:8">
      <c r="C293" s="550"/>
      <c r="D293" s="550"/>
      <c r="G293" s="550"/>
      <c r="H293" s="550"/>
    </row>
    <row r="294" spans="1:8">
      <c r="C294" s="550"/>
      <c r="D294" s="550"/>
      <c r="G294" s="550"/>
      <c r="H294" s="550"/>
    </row>
    <row r="295" spans="1:8">
      <c r="C295" s="550"/>
      <c r="D295" s="550"/>
      <c r="G295" s="550"/>
      <c r="H295" s="550"/>
    </row>
    <row r="296" spans="1:8">
      <c r="C296" s="550"/>
      <c r="D296" s="550"/>
      <c r="G296" s="550"/>
      <c r="H296" s="550"/>
    </row>
    <row r="297" spans="1:8">
      <c r="C297" s="550"/>
      <c r="D297" s="550"/>
      <c r="G297" s="550"/>
      <c r="H297" s="550"/>
    </row>
    <row r="298" spans="1:8">
      <c r="A298" s="703"/>
      <c r="B298" s="703"/>
      <c r="C298" s="550"/>
      <c r="D298" s="550"/>
      <c r="G298" s="550"/>
      <c r="H298" s="550"/>
    </row>
    <row r="299" spans="1:8">
      <c r="A299" s="703"/>
      <c r="B299" s="703"/>
      <c r="C299" s="550"/>
      <c r="D299" s="550"/>
      <c r="G299" s="550"/>
      <c r="H299" s="550"/>
    </row>
    <row r="300" spans="1:8">
      <c r="A300" s="703"/>
      <c r="B300" s="703"/>
      <c r="C300" s="550"/>
      <c r="D300" s="550"/>
      <c r="G300" s="550"/>
      <c r="H300" s="550"/>
    </row>
    <row r="301" spans="1:8">
      <c r="A301" s="703"/>
      <c r="B301" s="703"/>
      <c r="C301" s="550"/>
      <c r="D301" s="550"/>
      <c r="G301" s="550"/>
      <c r="H301" s="550"/>
    </row>
  </sheetData>
  <conditionalFormatting sqref="B225:B285 C3:C6 B330 B292 A7:A32 A34:A60 A62:A285">
    <cfRule type="cellIs" dxfId="10" priority="7" stopIfTrue="1" operator="greaterThan">
      <formula>0</formula>
    </cfRule>
  </conditionalFormatting>
  <conditionalFormatting sqref="B7:B224">
    <cfRule type="cellIs" dxfId="9" priority="6" stopIfTrue="1" operator="notEqual">
      <formula>0</formula>
    </cfRule>
  </conditionalFormatting>
  <conditionalFormatting sqref="B71">
    <cfRule type="cellIs" dxfId="8" priority="5" stopIfTrue="1" operator="notEqual">
      <formula>0</formula>
    </cfRule>
  </conditionalFormatting>
  <conditionalFormatting sqref="B225:B285 C3:C6 B330 B292 A7:A32 A34:A60 A62:A285">
    <cfRule type="cellIs" dxfId="7" priority="4" stopIfTrue="1" operator="greaterThan">
      <formula>0</formula>
    </cfRule>
  </conditionalFormatting>
  <conditionalFormatting sqref="B7:B224">
    <cfRule type="cellIs" dxfId="6" priority="3" stopIfTrue="1" operator="notEqual">
      <formula>0</formula>
    </cfRule>
  </conditionalFormatting>
  <conditionalFormatting sqref="A33">
    <cfRule type="cellIs" dxfId="5" priority="2" stopIfTrue="1" operator="greaterThan">
      <formula>0</formula>
    </cfRule>
  </conditionalFormatting>
  <conditionalFormatting sqref="A61">
    <cfRule type="cellIs" dxfId="4" priority="1" stopIfTrue="1" operator="greaterThan">
      <formula>0</formula>
    </cfRule>
  </conditionalFormatting>
  <printOptions horizontalCentered="1" gridLines="1"/>
  <pageMargins left="0.2" right="0.2" top="0.5" bottom="0.5" header="0.2" footer="0.2"/>
  <pageSetup paperSize="17" scale="75" orientation="landscape" r:id="rId1"/>
  <headerFooter alignWithMargins="0">
    <oddFooter>&amp;F</oddFooter>
  </headerFooter>
</worksheet>
</file>

<file path=xl/worksheets/sheet2.xml><?xml version="1.0" encoding="utf-8"?>
<worksheet xmlns="http://schemas.openxmlformats.org/spreadsheetml/2006/main" xmlns:r="http://schemas.openxmlformats.org/officeDocument/2006/relationships">
  <sheetPr codeName="Sheet117"/>
  <dimension ref="A1:BU206"/>
  <sheetViews>
    <sheetView workbookViewId="0">
      <selection sqref="A1:XFD1048576"/>
    </sheetView>
  </sheetViews>
  <sheetFormatPr defaultColWidth="11.42578125" defaultRowHeight="12" outlineLevelRow="1"/>
  <cols>
    <col min="1" max="2" width="8.5703125" style="14" customWidth="1"/>
    <col min="3" max="3" width="11.42578125" style="8" customWidth="1"/>
    <col min="4" max="4" width="29.42578125" style="11" customWidth="1"/>
    <col min="5" max="5" width="6" style="8" customWidth="1"/>
    <col min="6" max="6" width="16.5703125" style="8" bestFit="1" customWidth="1"/>
    <col min="7" max="7" width="15.28515625" style="8" customWidth="1"/>
    <col min="8" max="8" width="12.7109375" style="8" bestFit="1" customWidth="1"/>
    <col min="9" max="9" width="12.7109375" style="11" bestFit="1" customWidth="1"/>
    <col min="10" max="10" width="12.7109375" style="12" bestFit="1" customWidth="1"/>
    <col min="11" max="15" width="12.7109375" style="12" customWidth="1"/>
    <col min="16" max="16" width="14" style="13" bestFit="1" customWidth="1"/>
    <col min="17" max="17" width="4.140625" style="13" customWidth="1"/>
    <col min="18" max="18" width="24.28515625" style="13" customWidth="1"/>
    <col min="19" max="19" width="49" style="13" bestFit="1" customWidth="1"/>
    <col min="20" max="20" width="4.28515625" style="13" customWidth="1"/>
    <col min="21" max="21" width="23.5703125" style="13" customWidth="1"/>
    <col min="22" max="22" width="30" style="13" customWidth="1"/>
    <col min="23" max="32" width="11.5703125" style="13" customWidth="1"/>
    <col min="33" max="37" width="14" style="13" customWidth="1"/>
    <col min="38" max="38" width="17.5703125" style="13" customWidth="1"/>
    <col min="39" max="54" width="14" style="13" customWidth="1"/>
    <col min="55" max="55" width="45.7109375" style="8" customWidth="1"/>
    <col min="56" max="65" width="9.28515625" style="8" bestFit="1" customWidth="1"/>
    <col min="66" max="66" width="9.7109375" style="8" customWidth="1"/>
    <col min="67" max="73" width="10.28515625" style="8" customWidth="1"/>
    <col min="74" max="16384" width="11.42578125" style="8"/>
  </cols>
  <sheetData>
    <row r="1" spans="1:66">
      <c r="A1" s="9" t="s">
        <v>3</v>
      </c>
      <c r="B1" s="10" t="s">
        <v>4</v>
      </c>
    </row>
    <row r="3" spans="1:66">
      <c r="A3" s="14" t="s">
        <v>5</v>
      </c>
      <c r="BC3" s="15">
        <v>1000000</v>
      </c>
    </row>
    <row r="4" spans="1:66">
      <c r="A4" s="16">
        <v>0</v>
      </c>
      <c r="B4" s="17" t="s">
        <v>684</v>
      </c>
    </row>
    <row r="5" spans="1:66">
      <c r="A5" s="18"/>
      <c r="B5" s="18"/>
      <c r="D5" s="8"/>
    </row>
    <row r="6" spans="1:66">
      <c r="A6" s="19" t="s">
        <v>6</v>
      </c>
      <c r="B6" s="20"/>
      <c r="D6" s="8"/>
    </row>
    <row r="7" spans="1:66">
      <c r="A7" s="21" t="s">
        <v>7</v>
      </c>
      <c r="B7" s="22"/>
      <c r="D7" s="8"/>
      <c r="S7" s="13" t="s">
        <v>8</v>
      </c>
    </row>
    <row r="8" spans="1:66">
      <c r="A8" s="23"/>
      <c r="B8" s="24"/>
      <c r="D8" s="8"/>
      <c r="I8" s="25"/>
      <c r="J8" s="26"/>
      <c r="K8" s="26"/>
      <c r="L8" s="26"/>
      <c r="M8" s="26"/>
      <c r="N8" s="26"/>
      <c r="O8" s="26"/>
      <c r="P8" s="27"/>
      <c r="Q8" s="27"/>
      <c r="R8" s="27"/>
      <c r="S8" s="27"/>
      <c r="T8" s="27"/>
      <c r="U8" s="27"/>
      <c r="V8" s="27"/>
      <c r="W8" s="27"/>
      <c r="X8" s="27"/>
      <c r="Y8" s="27"/>
      <c r="Z8" s="27"/>
      <c r="AA8" s="27"/>
      <c r="AB8" s="27"/>
      <c r="AC8" s="27"/>
      <c r="AD8" s="27"/>
      <c r="AE8" s="27"/>
      <c r="AF8" s="27"/>
      <c r="AG8" s="27"/>
      <c r="AH8" s="27"/>
      <c r="AI8" s="27"/>
      <c r="AJ8" s="27"/>
      <c r="AK8" s="27"/>
      <c r="AL8" s="27"/>
      <c r="AM8" s="27"/>
      <c r="AN8" s="27" t="s">
        <v>9</v>
      </c>
      <c r="AO8" s="27"/>
      <c r="AP8" s="27"/>
      <c r="AQ8" s="27"/>
      <c r="AR8" s="27"/>
      <c r="AS8" s="27"/>
      <c r="AT8" s="27"/>
      <c r="AU8" s="27"/>
      <c r="AV8" s="27"/>
      <c r="AW8" s="27"/>
      <c r="AX8" s="27"/>
      <c r="AY8" s="27"/>
      <c r="AZ8" s="27"/>
      <c r="BA8" s="27"/>
      <c r="BB8" s="27"/>
    </row>
    <row r="9" spans="1:66">
      <c r="A9" s="23"/>
      <c r="B9" s="28"/>
      <c r="D9" s="8"/>
      <c r="I9" s="8"/>
      <c r="J9" s="8"/>
      <c r="K9" s="8"/>
      <c r="L9" s="8"/>
      <c r="M9" s="8"/>
      <c r="N9" s="8"/>
      <c r="O9" s="8"/>
      <c r="AN9" s="29">
        <v>6</v>
      </c>
    </row>
    <row r="10" spans="1:66" ht="24" customHeight="1">
      <c r="A10" s="30"/>
      <c r="B10" s="28"/>
      <c r="D10" s="8"/>
      <c r="F10" s="11" t="s">
        <v>659</v>
      </c>
      <c r="G10" s="11" t="s">
        <v>659</v>
      </c>
      <c r="H10" s="11" t="s">
        <v>10</v>
      </c>
      <c r="I10" s="11" t="s">
        <v>10</v>
      </c>
      <c r="J10" s="11" t="s">
        <v>10</v>
      </c>
      <c r="K10" s="11" t="s">
        <v>10</v>
      </c>
      <c r="L10" s="11" t="s">
        <v>10</v>
      </c>
      <c r="M10" s="11" t="s">
        <v>10</v>
      </c>
      <c r="N10" s="11" t="s">
        <v>10</v>
      </c>
      <c r="O10" s="11" t="s">
        <v>10</v>
      </c>
    </row>
    <row r="11" spans="1:66" ht="24">
      <c r="A11" s="30"/>
      <c r="B11" s="31"/>
      <c r="D11" s="13" t="s">
        <v>11</v>
      </c>
      <c r="E11" s="13"/>
      <c r="F11" s="13">
        <v>2015</v>
      </c>
      <c r="G11" s="13">
        <v>2016</v>
      </c>
      <c r="H11" s="13">
        <v>2017</v>
      </c>
      <c r="I11" s="13">
        <v>2018</v>
      </c>
      <c r="J11" s="13">
        <v>2019</v>
      </c>
      <c r="K11" s="13">
        <v>2020</v>
      </c>
      <c r="L11" s="13">
        <v>2021</v>
      </c>
      <c r="M11" s="13">
        <v>2022</v>
      </c>
      <c r="N11" s="13">
        <v>2023</v>
      </c>
      <c r="O11" s="13">
        <v>2024</v>
      </c>
      <c r="P11" s="13" t="s">
        <v>12</v>
      </c>
      <c r="R11" s="32" t="s">
        <v>13</v>
      </c>
      <c r="S11" s="33" t="s">
        <v>14</v>
      </c>
      <c r="U11" s="13" t="s">
        <v>15</v>
      </c>
      <c r="V11" s="13" t="s">
        <v>16</v>
      </c>
      <c r="W11" s="13">
        <v>2015</v>
      </c>
      <c r="X11" s="13">
        <v>2016</v>
      </c>
      <c r="Y11" s="13">
        <v>2017</v>
      </c>
      <c r="Z11" s="13">
        <v>2018</v>
      </c>
      <c r="AA11" s="13">
        <v>2019</v>
      </c>
      <c r="AB11" s="13">
        <v>2020</v>
      </c>
      <c r="AC11" s="13">
        <v>2021</v>
      </c>
      <c r="AD11" s="13">
        <v>2022</v>
      </c>
      <c r="AE11" s="13">
        <v>2023</v>
      </c>
      <c r="AF11" s="13">
        <v>2024</v>
      </c>
      <c r="AG11" s="13" t="s">
        <v>17</v>
      </c>
      <c r="AH11" s="13" t="s">
        <v>18</v>
      </c>
      <c r="AI11" s="13" t="s">
        <v>19</v>
      </c>
      <c r="AJ11" s="13" t="s">
        <v>20</v>
      </c>
      <c r="AK11" s="13" t="s">
        <v>21</v>
      </c>
      <c r="AL11" s="13" t="s">
        <v>22</v>
      </c>
      <c r="AM11" s="34" t="s">
        <v>23</v>
      </c>
      <c r="AN11" s="13" t="s">
        <v>24</v>
      </c>
      <c r="AO11" s="13" t="s">
        <v>25</v>
      </c>
      <c r="AP11" s="13" t="s">
        <v>26</v>
      </c>
      <c r="AQ11" s="13">
        <v>2015</v>
      </c>
      <c r="AR11" s="13">
        <v>2016</v>
      </c>
      <c r="AS11" s="13">
        <v>2017</v>
      </c>
      <c r="AT11" s="13">
        <v>2018</v>
      </c>
      <c r="AU11" s="13">
        <v>2019</v>
      </c>
      <c r="AV11" s="13">
        <v>2020</v>
      </c>
      <c r="AW11" s="13">
        <v>2021</v>
      </c>
      <c r="AX11" s="13">
        <v>2022</v>
      </c>
      <c r="AY11" s="13">
        <v>2023</v>
      </c>
      <c r="AZ11" s="13">
        <v>2024</v>
      </c>
      <c r="BA11" s="13" t="s">
        <v>12</v>
      </c>
      <c r="BC11" s="35" t="s">
        <v>27</v>
      </c>
      <c r="BD11" s="36" t="s">
        <v>933</v>
      </c>
      <c r="BE11" s="36" t="s">
        <v>934</v>
      </c>
      <c r="BF11" s="36" t="s">
        <v>1063</v>
      </c>
      <c r="BG11" s="36" t="s">
        <v>1064</v>
      </c>
      <c r="BH11" s="36" t="s">
        <v>1065</v>
      </c>
      <c r="BI11" s="36" t="s">
        <v>1066</v>
      </c>
      <c r="BJ11" s="36" t="s">
        <v>1067</v>
      </c>
      <c r="BK11" s="36" t="s">
        <v>1068</v>
      </c>
      <c r="BL11" s="36" t="s">
        <v>1069</v>
      </c>
      <c r="BM11" s="36" t="s">
        <v>1070</v>
      </c>
      <c r="BN11" s="36" t="s">
        <v>12</v>
      </c>
    </row>
    <row r="12" spans="1:66">
      <c r="A12" s="30"/>
      <c r="B12" s="31"/>
      <c r="C12" s="8">
        <v>1</v>
      </c>
      <c r="D12" s="37" t="s">
        <v>30</v>
      </c>
      <c r="F12" s="11">
        <v>12246219.46325</v>
      </c>
      <c r="G12" s="11">
        <v>12552374.949831249</v>
      </c>
      <c r="H12" s="11">
        <v>12866184.323577028</v>
      </c>
      <c r="I12" s="11">
        <v>13187838.931666452</v>
      </c>
      <c r="J12" s="11">
        <v>13517534.904958112</v>
      </c>
      <c r="K12" s="11">
        <v>13855473.277582064</v>
      </c>
      <c r="L12" s="11">
        <v>14201860.109521613</v>
      </c>
      <c r="M12" s="11">
        <v>14556906.612259652</v>
      </c>
      <c r="N12" s="11">
        <v>14920829.277566142</v>
      </c>
      <c r="O12" s="11">
        <v>15293850.009505294</v>
      </c>
      <c r="P12" s="35">
        <v>137199071.85971761</v>
      </c>
      <c r="Q12" s="35"/>
      <c r="R12" s="38" t="s">
        <v>28</v>
      </c>
      <c r="S12" s="39" t="s">
        <v>29</v>
      </c>
      <c r="U12" s="11" t="s">
        <v>30</v>
      </c>
      <c r="V12" s="11" t="s">
        <v>31</v>
      </c>
      <c r="W12" s="11">
        <v>12246219.46325</v>
      </c>
      <c r="X12" s="11">
        <v>12552374.949831249</v>
      </c>
      <c r="Y12" s="11">
        <v>12866184.323577028</v>
      </c>
      <c r="Z12" s="11">
        <v>13187838.931666452</v>
      </c>
      <c r="AA12" s="11">
        <v>13517534.904958112</v>
      </c>
      <c r="AB12" s="11">
        <v>13855473.277582064</v>
      </c>
      <c r="AC12" s="11">
        <v>14201860.109521613</v>
      </c>
      <c r="AD12" s="11">
        <v>14556906.612259652</v>
      </c>
      <c r="AE12" s="11">
        <v>14920829.277566142</v>
      </c>
      <c r="AF12" s="11">
        <v>15293850.009505294</v>
      </c>
      <c r="AG12" s="11">
        <v>137199071.85971761</v>
      </c>
      <c r="AH12" s="11">
        <v>2</v>
      </c>
      <c r="AI12" s="11">
        <v>1</v>
      </c>
      <c r="AJ12" s="11">
        <v>137199071.85971761</v>
      </c>
      <c r="AK12" s="40">
        <v>1.0000000000000001E-5</v>
      </c>
      <c r="AL12" s="11">
        <v>137199071.85972762</v>
      </c>
      <c r="AM12" s="41">
        <v>3</v>
      </c>
      <c r="AN12" s="42">
        <v>1</v>
      </c>
      <c r="AO12" s="11">
        <v>9</v>
      </c>
      <c r="AP12" s="11" t="s">
        <v>38</v>
      </c>
      <c r="AQ12" s="11">
        <v>18045000.000000004</v>
      </c>
      <c r="AR12" s="11">
        <v>18256163.709313072</v>
      </c>
      <c r="AS12" s="11">
        <v>18716826.825691912</v>
      </c>
      <c r="AT12" s="11">
        <v>19189114.337677144</v>
      </c>
      <c r="AU12" s="11">
        <v>19673319.584576908</v>
      </c>
      <c r="AV12" s="11">
        <v>20169743.308277622</v>
      </c>
      <c r="AW12" s="11">
        <v>20678693.840057533</v>
      </c>
      <c r="AX12" s="11">
        <v>21200487.292115033</v>
      </c>
      <c r="AY12" s="11">
        <v>21735447.753930438</v>
      </c>
      <c r="AZ12" s="11">
        <v>22283907.493583478</v>
      </c>
      <c r="BA12" s="35">
        <v>199948704.14522314</v>
      </c>
      <c r="BB12" s="35">
        <v>1</v>
      </c>
      <c r="BC12" s="43" t="s">
        <v>38</v>
      </c>
      <c r="BD12" s="44">
        <v>18.045000000000005</v>
      </c>
      <c r="BE12" s="44">
        <v>18.256163709313071</v>
      </c>
      <c r="BF12" s="44">
        <v>18.716826825691911</v>
      </c>
      <c r="BG12" s="44">
        <v>19.189114337677143</v>
      </c>
      <c r="BH12" s="44">
        <v>19.673319584576909</v>
      </c>
      <c r="BI12" s="44">
        <v>20.169743308277621</v>
      </c>
      <c r="BJ12" s="44">
        <v>20.678693840057534</v>
      </c>
      <c r="BK12" s="44">
        <v>21.200487292115032</v>
      </c>
      <c r="BL12" s="44">
        <v>21.735447753930437</v>
      </c>
      <c r="BM12" s="44">
        <v>22.283907493583477</v>
      </c>
      <c r="BN12" s="45">
        <v>199.94870414522316</v>
      </c>
    </row>
    <row r="13" spans="1:66">
      <c r="A13" s="30"/>
      <c r="B13" s="31"/>
      <c r="C13" s="8">
        <v>2</v>
      </c>
      <c r="D13" s="37" t="s">
        <v>33</v>
      </c>
      <c r="F13" s="11">
        <v>8595539.7916666679</v>
      </c>
      <c r="G13" s="11">
        <v>9419510.0331442188</v>
      </c>
      <c r="H13" s="11">
        <v>7202991.4796284065</v>
      </c>
      <c r="I13" s="11">
        <v>5921803.9433682756</v>
      </c>
      <c r="J13" s="11">
        <v>6210577.094439555</v>
      </c>
      <c r="K13" s="11">
        <v>6513603.6711605676</v>
      </c>
      <c r="L13" s="11">
        <v>6831591.6556458268</v>
      </c>
      <c r="M13" s="11">
        <v>7165284.3104087235</v>
      </c>
      <c r="N13" s="11">
        <v>7515461.9393763933</v>
      </c>
      <c r="O13" s="11">
        <v>7882943.7368792268</v>
      </c>
      <c r="P13" s="35">
        <v>73259307.655717865</v>
      </c>
      <c r="Q13" s="35"/>
      <c r="R13" s="38" t="s">
        <v>30</v>
      </c>
      <c r="S13" s="46" t="s">
        <v>31</v>
      </c>
      <c r="U13" s="11" t="s">
        <v>33</v>
      </c>
      <c r="V13" s="11" t="s">
        <v>34</v>
      </c>
      <c r="W13" s="11">
        <v>8595539.7916666679</v>
      </c>
      <c r="X13" s="11">
        <v>9419510.0331442188</v>
      </c>
      <c r="Y13" s="11">
        <v>7202991.4796284065</v>
      </c>
      <c r="Z13" s="11">
        <v>5921803.9433682756</v>
      </c>
      <c r="AA13" s="11">
        <v>6210577.094439555</v>
      </c>
      <c r="AB13" s="11">
        <v>6513603.6711605676</v>
      </c>
      <c r="AC13" s="11">
        <v>6831591.6556458268</v>
      </c>
      <c r="AD13" s="11">
        <v>7165284.3104087235</v>
      </c>
      <c r="AE13" s="11">
        <v>7515461.9393763933</v>
      </c>
      <c r="AF13" s="11">
        <v>7882943.7368792268</v>
      </c>
      <c r="AG13" s="11">
        <v>73259307.655717865</v>
      </c>
      <c r="AH13" s="11">
        <v>4</v>
      </c>
      <c r="AI13" s="11">
        <v>1</v>
      </c>
      <c r="AJ13" s="11">
        <v>73259307.655717865</v>
      </c>
      <c r="AK13" s="40">
        <v>2.0000000000000002E-5</v>
      </c>
      <c r="AL13" s="11">
        <v>73259307.655737862</v>
      </c>
      <c r="AM13" s="41">
        <v>4</v>
      </c>
      <c r="AN13" s="11">
        <v>2</v>
      </c>
      <c r="AO13" s="11">
        <v>3</v>
      </c>
      <c r="AP13" s="11" t="s">
        <v>29</v>
      </c>
      <c r="AQ13" s="47">
        <v>27164382.606074583</v>
      </c>
      <c r="AR13" s="11">
        <v>21132572.611815218</v>
      </c>
      <c r="AS13" s="11">
        <v>14742310.259508232</v>
      </c>
      <c r="AT13" s="11">
        <v>11414492.036209445</v>
      </c>
      <c r="AU13" s="11">
        <v>11655157.077243371</v>
      </c>
      <c r="AV13" s="11">
        <v>11899637.225269221</v>
      </c>
      <c r="AW13" s="11">
        <v>11776499.089287961</v>
      </c>
      <c r="AX13" s="11">
        <v>11873754.476416025</v>
      </c>
      <c r="AY13" s="11">
        <v>12090565.749394068</v>
      </c>
      <c r="AZ13" s="11">
        <v>12310338.672679171</v>
      </c>
      <c r="BA13" s="35">
        <v>146059709.80389729</v>
      </c>
      <c r="BB13" s="35">
        <v>2</v>
      </c>
      <c r="BC13" s="48" t="s">
        <v>29</v>
      </c>
      <c r="BD13" s="49">
        <v>27.164382606074582</v>
      </c>
      <c r="BE13" s="49">
        <v>21.132572611815217</v>
      </c>
      <c r="BF13" s="49">
        <v>14.742310259508232</v>
      </c>
      <c r="BG13" s="49">
        <v>11.414492036209445</v>
      </c>
      <c r="BH13" s="49">
        <v>11.655157077243372</v>
      </c>
      <c r="BI13" s="49">
        <v>11.89963722526922</v>
      </c>
      <c r="BJ13" s="49">
        <v>11.776499089287961</v>
      </c>
      <c r="BK13" s="49">
        <v>11.873754476416025</v>
      </c>
      <c r="BL13" s="49">
        <v>12.090565749394068</v>
      </c>
      <c r="BM13" s="49">
        <v>12.310338672679171</v>
      </c>
      <c r="BN13" s="50">
        <v>146.05970980389731</v>
      </c>
    </row>
    <row r="14" spans="1:66">
      <c r="A14" s="51"/>
      <c r="B14" s="52"/>
      <c r="C14" s="8">
        <v>3</v>
      </c>
      <c r="D14" s="37" t="s">
        <v>56</v>
      </c>
      <c r="F14" s="11">
        <v>6103028.11675</v>
      </c>
      <c r="G14" s="11">
        <v>4471064.0982500007</v>
      </c>
      <c r="H14" s="11">
        <v>3972647.0024999999</v>
      </c>
      <c r="I14" s="11">
        <v>4046501.7525000004</v>
      </c>
      <c r="J14" s="11">
        <v>4120356.5025000009</v>
      </c>
      <c r="K14" s="11">
        <v>4194211.2525000004</v>
      </c>
      <c r="L14" s="11">
        <v>3911287.9738875004</v>
      </c>
      <c r="M14" s="11">
        <v>3860069.6084125005</v>
      </c>
      <c r="N14" s="11">
        <v>3925728.2171625011</v>
      </c>
      <c r="O14" s="11">
        <v>3991386.8259125007</v>
      </c>
      <c r="P14" s="35">
        <v>42596281.350375004</v>
      </c>
      <c r="Q14" s="35"/>
      <c r="R14" s="38" t="s">
        <v>32</v>
      </c>
      <c r="S14" s="39" t="s">
        <v>29</v>
      </c>
      <c r="U14" s="11" t="s">
        <v>56</v>
      </c>
      <c r="V14" s="11" t="s">
        <v>29</v>
      </c>
      <c r="W14" s="11">
        <v>27164382.606074583</v>
      </c>
      <c r="X14" s="11">
        <v>21132572.611815218</v>
      </c>
      <c r="Y14" s="11">
        <v>14742310.259508232</v>
      </c>
      <c r="Z14" s="11">
        <v>11414492.036209445</v>
      </c>
      <c r="AA14" s="11">
        <v>11655157.077243371</v>
      </c>
      <c r="AB14" s="11">
        <v>11899637.225269221</v>
      </c>
      <c r="AC14" s="11">
        <v>11776499.089287961</v>
      </c>
      <c r="AD14" s="11">
        <v>11873754.476416025</v>
      </c>
      <c r="AE14" s="11">
        <v>12090565.749394068</v>
      </c>
      <c r="AF14" s="11">
        <v>12310338.672679171</v>
      </c>
      <c r="AG14" s="11">
        <v>146059709.80389729</v>
      </c>
      <c r="AH14" s="11">
        <v>1</v>
      </c>
      <c r="AI14" s="11">
        <v>1</v>
      </c>
      <c r="AJ14" s="11">
        <v>146059709.80389729</v>
      </c>
      <c r="AK14" s="40">
        <v>3.0000000000000001E-5</v>
      </c>
      <c r="AL14" s="11">
        <v>146059709.8039273</v>
      </c>
      <c r="AM14" s="41">
        <v>2</v>
      </c>
      <c r="AN14" s="11">
        <v>3</v>
      </c>
      <c r="AO14" s="11">
        <v>1</v>
      </c>
      <c r="AP14" s="11" t="s">
        <v>31</v>
      </c>
      <c r="AQ14" s="47">
        <v>12246219.46325</v>
      </c>
      <c r="AR14" s="11">
        <v>12552374.949831249</v>
      </c>
      <c r="AS14" s="11">
        <v>12866184.323577028</v>
      </c>
      <c r="AT14" s="11">
        <v>13187838.931666452</v>
      </c>
      <c r="AU14" s="11">
        <v>13517534.904958112</v>
      </c>
      <c r="AV14" s="11">
        <v>13855473.277582064</v>
      </c>
      <c r="AW14" s="11">
        <v>14201860.109521613</v>
      </c>
      <c r="AX14" s="11">
        <v>14556906.612259652</v>
      </c>
      <c r="AY14" s="11">
        <v>14920829.277566142</v>
      </c>
      <c r="AZ14" s="11">
        <v>15293850.009505294</v>
      </c>
      <c r="BA14" s="35">
        <v>137199071.85971761</v>
      </c>
      <c r="BB14" s="35">
        <v>3</v>
      </c>
      <c r="BC14" s="48" t="s">
        <v>31</v>
      </c>
      <c r="BD14" s="49">
        <v>12.24621946325</v>
      </c>
      <c r="BE14" s="49">
        <v>12.552374949831249</v>
      </c>
      <c r="BF14" s="49">
        <v>12.866184323577027</v>
      </c>
      <c r="BG14" s="49">
        <v>13.187838931666452</v>
      </c>
      <c r="BH14" s="49">
        <v>13.517534904958111</v>
      </c>
      <c r="BI14" s="49">
        <v>13.855473277582064</v>
      </c>
      <c r="BJ14" s="49">
        <v>14.201860109521613</v>
      </c>
      <c r="BK14" s="49">
        <v>14.556906612259652</v>
      </c>
      <c r="BL14" s="49">
        <v>14.920829277566142</v>
      </c>
      <c r="BM14" s="49">
        <v>15.293850009505293</v>
      </c>
      <c r="BN14" s="50">
        <v>137.19907185971761</v>
      </c>
    </row>
    <row r="15" spans="1:66">
      <c r="A15" s="51"/>
      <c r="B15" s="52"/>
      <c r="C15" s="8">
        <v>4</v>
      </c>
      <c r="D15" s="37" t="s">
        <v>60</v>
      </c>
      <c r="F15" s="11">
        <v>1523621.15599125</v>
      </c>
      <c r="G15" s="11">
        <v>1704102.5135652185</v>
      </c>
      <c r="H15" s="11">
        <v>1728799.9236748982</v>
      </c>
      <c r="I15" s="11">
        <v>1753880.2837094448</v>
      </c>
      <c r="J15" s="11">
        <v>1779243.8313797193</v>
      </c>
      <c r="K15" s="11">
        <v>1804891.0406098338</v>
      </c>
      <c r="L15" s="11">
        <v>1815980.0597031908</v>
      </c>
      <c r="M15" s="11">
        <v>1811981.8346824821</v>
      </c>
      <c r="N15" s="11">
        <v>1806957.2816219397</v>
      </c>
      <c r="O15" s="11">
        <v>1800868.2502716428</v>
      </c>
      <c r="P15" s="35">
        <v>17530326.175209619</v>
      </c>
      <c r="Q15" s="35"/>
      <c r="R15" s="38" t="s">
        <v>33</v>
      </c>
      <c r="S15" s="46" t="s">
        <v>34</v>
      </c>
      <c r="U15" s="11" t="s">
        <v>60</v>
      </c>
      <c r="V15" s="11" t="s">
        <v>29</v>
      </c>
      <c r="W15" s="11">
        <v>27164382.606074583</v>
      </c>
      <c r="X15" s="11">
        <v>21132572.611815218</v>
      </c>
      <c r="Y15" s="11">
        <v>14742310.259508232</v>
      </c>
      <c r="Z15" s="11">
        <v>11414492.036209445</v>
      </c>
      <c r="AA15" s="11">
        <v>11655157.077243371</v>
      </c>
      <c r="AB15" s="11">
        <v>11899637.225269221</v>
      </c>
      <c r="AC15" s="11">
        <v>11776499.089287961</v>
      </c>
      <c r="AD15" s="11">
        <v>11873754.476416025</v>
      </c>
      <c r="AE15" s="11">
        <v>12090565.749394068</v>
      </c>
      <c r="AF15" s="11">
        <v>12310338.672679171</v>
      </c>
      <c r="AG15" s="11">
        <v>146059709.80389729</v>
      </c>
      <c r="AH15" s="11">
        <v>1</v>
      </c>
      <c r="AI15" s="11">
        <v>0</v>
      </c>
      <c r="AJ15" s="11">
        <v>0</v>
      </c>
      <c r="AK15" s="40">
        <v>4.0000000000000003E-5</v>
      </c>
      <c r="AL15" s="11">
        <v>0</v>
      </c>
      <c r="AM15" s="41">
        <v>7</v>
      </c>
      <c r="AN15" s="11">
        <v>4</v>
      </c>
      <c r="AO15" s="11">
        <v>2</v>
      </c>
      <c r="AP15" s="11" t="s">
        <v>34</v>
      </c>
      <c r="AQ15" s="47">
        <v>8595539.7916666679</v>
      </c>
      <c r="AR15" s="11">
        <v>9419510.0331442188</v>
      </c>
      <c r="AS15" s="11">
        <v>7202991.4796284065</v>
      </c>
      <c r="AT15" s="11">
        <v>5921803.9433682756</v>
      </c>
      <c r="AU15" s="11">
        <v>6210577.094439555</v>
      </c>
      <c r="AV15" s="11">
        <v>6513603.6711605676</v>
      </c>
      <c r="AW15" s="11">
        <v>6831591.6556458268</v>
      </c>
      <c r="AX15" s="11">
        <v>7165284.3104087235</v>
      </c>
      <c r="AY15" s="11">
        <v>7515461.9393763933</v>
      </c>
      <c r="AZ15" s="11">
        <v>7882943.7368792268</v>
      </c>
      <c r="BA15" s="35">
        <v>73259307.655717865</v>
      </c>
      <c r="BB15" s="35">
        <v>4</v>
      </c>
      <c r="BC15" s="48" t="s">
        <v>34</v>
      </c>
      <c r="BD15" s="49">
        <v>8.5955397916666687</v>
      </c>
      <c r="BE15" s="49">
        <v>9.4195100331442188</v>
      </c>
      <c r="BF15" s="49">
        <v>7.2029914796284062</v>
      </c>
      <c r="BG15" s="49">
        <v>5.9218039433682756</v>
      </c>
      <c r="BH15" s="49">
        <v>6.2105770944395546</v>
      </c>
      <c r="BI15" s="49">
        <v>6.5136036711605678</v>
      </c>
      <c r="BJ15" s="49">
        <v>6.8315916556458269</v>
      </c>
      <c r="BK15" s="49">
        <v>7.1652843104087234</v>
      </c>
      <c r="BL15" s="49">
        <v>7.5154619393763937</v>
      </c>
      <c r="BM15" s="49">
        <v>7.882943736879227</v>
      </c>
      <c r="BN15" s="50">
        <v>73.259307655717862</v>
      </c>
    </row>
    <row r="16" spans="1:66">
      <c r="A16" s="53"/>
      <c r="B16" s="54"/>
      <c r="C16" s="8">
        <v>5</v>
      </c>
      <c r="D16" s="37" t="s">
        <v>62</v>
      </c>
      <c r="F16" s="11">
        <v>1979900.0000000002</v>
      </c>
      <c r="G16" s="11">
        <v>2029430.0000000002</v>
      </c>
      <c r="H16" s="11">
        <v>2080129.9999999998</v>
      </c>
      <c r="I16" s="11">
        <v>2132130</v>
      </c>
      <c r="J16" s="11">
        <v>2185430</v>
      </c>
      <c r="K16" s="11">
        <v>2240030</v>
      </c>
      <c r="L16" s="11">
        <v>2296060</v>
      </c>
      <c r="M16" s="11">
        <v>2353520</v>
      </c>
      <c r="N16" s="11">
        <v>2412280</v>
      </c>
      <c r="O16" s="11">
        <v>2472600</v>
      </c>
      <c r="P16" s="35">
        <v>22181510</v>
      </c>
      <c r="Q16" s="35"/>
      <c r="R16" s="38" t="s">
        <v>35</v>
      </c>
      <c r="S16" s="39" t="s">
        <v>29</v>
      </c>
      <c r="U16" s="11" t="s">
        <v>62</v>
      </c>
      <c r="V16" s="11" t="s">
        <v>29</v>
      </c>
      <c r="W16" s="11">
        <v>27164382.606074583</v>
      </c>
      <c r="X16" s="11">
        <v>21132572.611815218</v>
      </c>
      <c r="Y16" s="11">
        <v>14742310.259508232</v>
      </c>
      <c r="Z16" s="11">
        <v>11414492.036209445</v>
      </c>
      <c r="AA16" s="11">
        <v>11655157.077243371</v>
      </c>
      <c r="AB16" s="11">
        <v>11899637.225269221</v>
      </c>
      <c r="AC16" s="11">
        <v>11776499.089287961</v>
      </c>
      <c r="AD16" s="11">
        <v>11873754.476416025</v>
      </c>
      <c r="AE16" s="11">
        <v>12090565.749394068</v>
      </c>
      <c r="AF16" s="11">
        <v>12310338.672679171</v>
      </c>
      <c r="AG16" s="11">
        <v>146059709.80389729</v>
      </c>
      <c r="AH16" s="11">
        <v>1</v>
      </c>
      <c r="AI16" s="11">
        <v>0</v>
      </c>
      <c r="AJ16" s="11">
        <v>0</v>
      </c>
      <c r="AK16" s="40">
        <v>5.0000000000000002E-5</v>
      </c>
      <c r="AL16" s="11">
        <v>0</v>
      </c>
      <c r="AM16" s="41">
        <v>7</v>
      </c>
      <c r="AN16" s="11">
        <v>5</v>
      </c>
      <c r="AO16" s="11">
        <v>11</v>
      </c>
      <c r="AP16" s="11" t="s">
        <v>41</v>
      </c>
      <c r="AQ16" s="47">
        <v>1902200.0000000007</v>
      </c>
      <c r="AR16" s="11">
        <v>1902200.0000000007</v>
      </c>
      <c r="AS16" s="11">
        <v>2874200.0000000009</v>
      </c>
      <c r="AT16" s="11">
        <v>3861200.0000000009</v>
      </c>
      <c r="AU16" s="11">
        <v>3861200.0000000009</v>
      </c>
      <c r="AV16" s="11">
        <v>3861200.0000000009</v>
      </c>
      <c r="AW16" s="11">
        <v>3861200.0000000009</v>
      </c>
      <c r="AX16" s="11">
        <v>3861200.0000000009</v>
      </c>
      <c r="AY16" s="11">
        <v>3861200.0000000009</v>
      </c>
      <c r="AZ16" s="11">
        <v>3861200.0000000009</v>
      </c>
      <c r="BA16" s="35">
        <v>33707000.000000007</v>
      </c>
      <c r="BB16" s="35">
        <v>5</v>
      </c>
      <c r="BC16" s="48" t="s">
        <v>41</v>
      </c>
      <c r="BD16" s="49">
        <v>1.9022000000000008</v>
      </c>
      <c r="BE16" s="49">
        <v>1.9022000000000008</v>
      </c>
      <c r="BF16" s="49">
        <v>2.874200000000001</v>
      </c>
      <c r="BG16" s="49">
        <v>3.8612000000000011</v>
      </c>
      <c r="BH16" s="49">
        <v>3.8612000000000011</v>
      </c>
      <c r="BI16" s="49">
        <v>3.8612000000000011</v>
      </c>
      <c r="BJ16" s="49">
        <v>3.8612000000000011</v>
      </c>
      <c r="BK16" s="49">
        <v>3.8612000000000011</v>
      </c>
      <c r="BL16" s="49">
        <v>3.8612000000000011</v>
      </c>
      <c r="BM16" s="49">
        <v>3.8612000000000011</v>
      </c>
      <c r="BN16" s="50">
        <v>33.707000000000008</v>
      </c>
    </row>
    <row r="17" spans="1:66">
      <c r="A17" s="9"/>
      <c r="B17" s="55"/>
      <c r="C17" s="8">
        <v>6</v>
      </c>
      <c r="D17" s="37" t="s">
        <v>68</v>
      </c>
      <c r="F17" s="11">
        <v>5820800</v>
      </c>
      <c r="G17" s="11">
        <v>5967242.6666666651</v>
      </c>
      <c r="H17" s="11">
        <v>0</v>
      </c>
      <c r="I17" s="11">
        <v>0</v>
      </c>
      <c r="J17" s="11">
        <v>0</v>
      </c>
      <c r="K17" s="11">
        <v>0</v>
      </c>
      <c r="L17" s="11">
        <v>0</v>
      </c>
      <c r="M17" s="11">
        <v>0</v>
      </c>
      <c r="N17" s="11">
        <v>0</v>
      </c>
      <c r="O17" s="11">
        <v>0</v>
      </c>
      <c r="P17" s="35">
        <v>11788042.666666664</v>
      </c>
      <c r="Q17" s="35"/>
      <c r="R17" s="38" t="s">
        <v>36</v>
      </c>
      <c r="S17" s="39" t="s">
        <v>29</v>
      </c>
      <c r="U17" s="11" t="s">
        <v>68</v>
      </c>
      <c r="V17" s="11" t="s">
        <v>29</v>
      </c>
      <c r="W17" s="11">
        <v>27164382.606074583</v>
      </c>
      <c r="X17" s="11">
        <v>21132572.611815218</v>
      </c>
      <c r="Y17" s="11">
        <v>14742310.259508232</v>
      </c>
      <c r="Z17" s="11">
        <v>11414492.036209445</v>
      </c>
      <c r="AA17" s="11">
        <v>11655157.077243371</v>
      </c>
      <c r="AB17" s="11">
        <v>11899637.225269221</v>
      </c>
      <c r="AC17" s="11">
        <v>11776499.089287961</v>
      </c>
      <c r="AD17" s="11">
        <v>11873754.476416025</v>
      </c>
      <c r="AE17" s="11">
        <v>12090565.749394068</v>
      </c>
      <c r="AF17" s="11">
        <v>12310338.672679171</v>
      </c>
      <c r="AG17" s="11">
        <v>146059709.80389729</v>
      </c>
      <c r="AH17" s="11">
        <v>1</v>
      </c>
      <c r="AI17" s="11">
        <v>0</v>
      </c>
      <c r="AJ17" s="11">
        <v>0</v>
      </c>
      <c r="AK17" s="40">
        <v>6.0000000000000002E-5</v>
      </c>
      <c r="AL17" s="11">
        <v>0</v>
      </c>
      <c r="AM17" s="41">
        <v>7</v>
      </c>
      <c r="AN17" s="11">
        <v>6</v>
      </c>
      <c r="AO17" s="11">
        <v>15</v>
      </c>
      <c r="AP17" s="11" t="s">
        <v>48</v>
      </c>
      <c r="AQ17" s="47">
        <v>1316278</v>
      </c>
      <c r="AR17" s="11">
        <v>1324284.6156892255</v>
      </c>
      <c r="AS17" s="11">
        <v>1332493.9198196162</v>
      </c>
      <c r="AT17" s="11">
        <v>1340911.0434734896</v>
      </c>
      <c r="AU17" s="11">
        <v>1549541.2476271298</v>
      </c>
      <c r="AV17" s="11">
        <v>1558389.9264390697</v>
      </c>
      <c r="AW17" s="11">
        <v>1567462.610621616</v>
      </c>
      <c r="AX17" s="11">
        <v>1576764.9708977235</v>
      </c>
      <c r="AY17" s="11">
        <v>1586302.8215453823</v>
      </c>
      <c r="AZ17" s="11">
        <v>1596082.1240317305</v>
      </c>
      <c r="BA17" s="35">
        <v>14748511.280144982</v>
      </c>
      <c r="BB17" s="35">
        <v>6</v>
      </c>
      <c r="BC17" s="48" t="s">
        <v>48</v>
      </c>
      <c r="BD17" s="49">
        <v>1.3162780000000001</v>
      </c>
      <c r="BE17" s="49">
        <v>1.3242846156892254</v>
      </c>
      <c r="BF17" s="49">
        <v>1.3324939198196162</v>
      </c>
      <c r="BG17" s="49">
        <v>1.3409110434734897</v>
      </c>
      <c r="BH17" s="49">
        <v>1.5495412476271297</v>
      </c>
      <c r="BI17" s="49">
        <v>1.5583899264390697</v>
      </c>
      <c r="BJ17" s="49">
        <v>1.5674626106216161</v>
      </c>
      <c r="BK17" s="49">
        <v>1.5767649708977234</v>
      </c>
      <c r="BL17" s="49">
        <v>1.5863028215453823</v>
      </c>
      <c r="BM17" s="49">
        <v>1.5960821240317304</v>
      </c>
      <c r="BN17" s="50">
        <v>14.748511280144983</v>
      </c>
    </row>
    <row r="18" spans="1:66">
      <c r="A18" s="56"/>
      <c r="B18" s="56"/>
      <c r="C18" s="8">
        <v>7</v>
      </c>
      <c r="D18" s="37" t="s">
        <v>87</v>
      </c>
      <c r="F18" s="11">
        <v>2813700</v>
      </c>
      <c r="G18" s="11">
        <v>5627400</v>
      </c>
      <c r="H18" s="11">
        <v>5627400</v>
      </c>
      <c r="I18" s="11">
        <v>3481980</v>
      </c>
      <c r="J18" s="11">
        <v>3570126.7433636505</v>
      </c>
      <c r="K18" s="11">
        <v>3660504.932159387</v>
      </c>
      <c r="L18" s="11">
        <v>3753171.0556972702</v>
      </c>
      <c r="M18" s="11">
        <v>3848183.033321043</v>
      </c>
      <c r="N18" s="11">
        <v>3945600.2506096284</v>
      </c>
      <c r="O18" s="11">
        <v>4045483.5964950281</v>
      </c>
      <c r="P18" s="35">
        <v>40373549.611645997</v>
      </c>
      <c r="Q18" s="35"/>
      <c r="R18" s="38" t="s">
        <v>37</v>
      </c>
      <c r="S18" s="57" t="s">
        <v>38</v>
      </c>
      <c r="U18" s="11" t="s">
        <v>87</v>
      </c>
      <c r="V18" s="11" t="s">
        <v>29</v>
      </c>
      <c r="W18" s="11">
        <v>27164382.606074583</v>
      </c>
      <c r="X18" s="11">
        <v>21132572.611815218</v>
      </c>
      <c r="Y18" s="11">
        <v>14742310.259508232</v>
      </c>
      <c r="Z18" s="11">
        <v>11414492.036209445</v>
      </c>
      <c r="AA18" s="11">
        <v>11655157.077243371</v>
      </c>
      <c r="AB18" s="11">
        <v>11899637.225269221</v>
      </c>
      <c r="AC18" s="11">
        <v>11776499.089287961</v>
      </c>
      <c r="AD18" s="11">
        <v>11873754.476416025</v>
      </c>
      <c r="AE18" s="11">
        <v>12090565.749394068</v>
      </c>
      <c r="AF18" s="11">
        <v>12310338.672679171</v>
      </c>
      <c r="AG18" s="11">
        <v>146059709.80389729</v>
      </c>
      <c r="AH18" s="11">
        <v>1</v>
      </c>
      <c r="AI18" s="11">
        <v>0</v>
      </c>
      <c r="AJ18" s="11">
        <v>0</v>
      </c>
      <c r="AK18" s="40">
        <v>6.9999999999999994E-5</v>
      </c>
      <c r="AL18" s="11">
        <v>0</v>
      </c>
      <c r="AM18" s="41">
        <v>7</v>
      </c>
      <c r="AN18" s="11">
        <v>0</v>
      </c>
      <c r="AO18" s="11" t="e">
        <v>#N/A</v>
      </c>
      <c r="AP18" s="11" t="e">
        <v>#N/A</v>
      </c>
      <c r="AQ18" s="47" t="e">
        <v>#N/A</v>
      </c>
      <c r="AR18" s="11" t="e">
        <v>#N/A</v>
      </c>
      <c r="AS18" s="11" t="e">
        <v>#N/A</v>
      </c>
      <c r="AT18" s="11" t="e">
        <v>#N/A</v>
      </c>
      <c r="AU18" s="11" t="e">
        <v>#N/A</v>
      </c>
      <c r="AV18" s="11" t="e">
        <v>#N/A</v>
      </c>
      <c r="AW18" s="11" t="e">
        <v>#N/A</v>
      </c>
      <c r="AX18" s="11" t="e">
        <v>#N/A</v>
      </c>
      <c r="AY18" s="11" t="e">
        <v>#N/A</v>
      </c>
      <c r="AZ18" s="11" t="e">
        <v>#N/A</v>
      </c>
      <c r="BA18" s="35" t="e">
        <v>#N/A</v>
      </c>
      <c r="BB18" s="35"/>
      <c r="BC18" s="58" t="s">
        <v>39</v>
      </c>
      <c r="BD18" s="59">
        <v>69.269619860991256</v>
      </c>
      <c r="BE18" s="59">
        <v>64.58710591979299</v>
      </c>
      <c r="BF18" s="59">
        <v>57.735006808225201</v>
      </c>
      <c r="BG18" s="59">
        <v>54.915360292394809</v>
      </c>
      <c r="BH18" s="59">
        <v>56.467329908845088</v>
      </c>
      <c r="BI18" s="59">
        <v>57.858047408728545</v>
      </c>
      <c r="BJ18" s="59">
        <v>58.91730730513455</v>
      </c>
      <c r="BK18" s="59">
        <v>60.234397662097152</v>
      </c>
      <c r="BL18" s="59">
        <v>61.709807541812424</v>
      </c>
      <c r="BM18" s="59">
        <v>63.228322036678904</v>
      </c>
      <c r="BN18" s="59">
        <v>604.92230474470091</v>
      </c>
    </row>
    <row r="19" spans="1:66">
      <c r="A19" s="56"/>
      <c r="B19" s="56"/>
      <c r="C19" s="8">
        <v>8</v>
      </c>
      <c r="D19" s="37" t="s">
        <v>88</v>
      </c>
      <c r="F19" s="11">
        <v>1333333.3333333333</v>
      </c>
      <c r="G19" s="11">
        <v>1333333.3333333333</v>
      </c>
      <c r="H19" s="11">
        <v>1333333.3333333333</v>
      </c>
      <c r="I19" s="11">
        <v>0</v>
      </c>
      <c r="J19" s="11">
        <v>0</v>
      </c>
      <c r="K19" s="11">
        <v>0</v>
      </c>
      <c r="L19" s="11">
        <v>0</v>
      </c>
      <c r="M19" s="11">
        <v>0</v>
      </c>
      <c r="N19" s="11">
        <v>0</v>
      </c>
      <c r="O19" s="11">
        <v>0</v>
      </c>
      <c r="P19" s="35">
        <v>4000000</v>
      </c>
      <c r="Q19" s="35"/>
      <c r="R19" s="38" t="s">
        <v>40</v>
      </c>
      <c r="S19" s="60" t="s">
        <v>41</v>
      </c>
      <c r="U19" s="11" t="s">
        <v>88</v>
      </c>
      <c r="V19" s="11" t="s">
        <v>29</v>
      </c>
      <c r="W19" s="11">
        <v>27164382.606074583</v>
      </c>
      <c r="X19" s="11">
        <v>21132572.611815218</v>
      </c>
      <c r="Y19" s="11">
        <v>14742310.259508232</v>
      </c>
      <c r="Z19" s="11">
        <v>11414492.036209445</v>
      </c>
      <c r="AA19" s="11">
        <v>11655157.077243371</v>
      </c>
      <c r="AB19" s="11">
        <v>11899637.225269221</v>
      </c>
      <c r="AC19" s="11">
        <v>11776499.089287961</v>
      </c>
      <c r="AD19" s="11">
        <v>11873754.476416025</v>
      </c>
      <c r="AE19" s="11">
        <v>12090565.749394068</v>
      </c>
      <c r="AF19" s="11">
        <v>12310338.672679171</v>
      </c>
      <c r="AG19" s="11">
        <v>146059709.80389729</v>
      </c>
      <c r="AH19" s="11">
        <v>1</v>
      </c>
      <c r="AI19" s="11">
        <v>0</v>
      </c>
      <c r="AJ19" s="11">
        <v>0</v>
      </c>
      <c r="AK19" s="40">
        <v>8.0000000000000007E-5</v>
      </c>
      <c r="AL19" s="11">
        <v>0</v>
      </c>
      <c r="AM19" s="41">
        <v>7</v>
      </c>
      <c r="AN19" s="11">
        <v>0</v>
      </c>
      <c r="AO19" s="11" t="e">
        <v>#N/A</v>
      </c>
      <c r="AP19" s="11" t="e">
        <v>#N/A</v>
      </c>
      <c r="AQ19" s="47" t="e">
        <v>#N/A</v>
      </c>
      <c r="AR19" s="11" t="e">
        <v>#N/A</v>
      </c>
      <c r="AS19" s="11" t="e">
        <v>#N/A</v>
      </c>
      <c r="AT19" s="11" t="e">
        <v>#N/A</v>
      </c>
      <c r="AU19" s="11" t="e">
        <v>#N/A</v>
      </c>
      <c r="AV19" s="11" t="e">
        <v>#N/A</v>
      </c>
      <c r="AW19" s="11" t="e">
        <v>#N/A</v>
      </c>
      <c r="AX19" s="11" t="e">
        <v>#N/A</v>
      </c>
      <c r="AY19" s="11" t="e">
        <v>#N/A</v>
      </c>
      <c r="AZ19" s="11" t="e">
        <v>#N/A</v>
      </c>
      <c r="BA19" s="35" t="e">
        <v>#N/A</v>
      </c>
      <c r="BB19" s="35"/>
    </row>
    <row r="20" spans="1:66">
      <c r="A20" s="56"/>
      <c r="B20" s="56"/>
      <c r="C20" s="8">
        <v>9</v>
      </c>
      <c r="D20" s="37" t="s">
        <v>37</v>
      </c>
      <c r="F20" s="11">
        <v>8020000.0000000019</v>
      </c>
      <c r="G20" s="11">
        <v>7466179.4982189396</v>
      </c>
      <c r="H20" s="11">
        <v>7655186.7320733713</v>
      </c>
      <c r="I20" s="11">
        <v>7848978.7068328187</v>
      </c>
      <c r="J20" s="11">
        <v>8047676.548789965</v>
      </c>
      <c r="K20" s="11">
        <v>8251404.4505642056</v>
      </c>
      <c r="L20" s="11">
        <v>8460289.7487260476</v>
      </c>
      <c r="M20" s="11">
        <v>8674463.0033866353</v>
      </c>
      <c r="N20" s="11">
        <v>8894058.0798020698</v>
      </c>
      <c r="O20" s="11">
        <v>9119212.2320435271</v>
      </c>
      <c r="P20" s="35">
        <v>82437449.000437587</v>
      </c>
      <c r="Q20" s="35"/>
      <c r="R20" s="38" t="s">
        <v>42</v>
      </c>
      <c r="S20" s="57" t="s">
        <v>38</v>
      </c>
      <c r="U20" s="11" t="s">
        <v>37</v>
      </c>
      <c r="V20" s="11" t="s">
        <v>38</v>
      </c>
      <c r="W20" s="11">
        <v>18045000.000000004</v>
      </c>
      <c r="X20" s="11">
        <v>18256163.709313072</v>
      </c>
      <c r="Y20" s="11">
        <v>18716826.825691912</v>
      </c>
      <c r="Z20" s="11">
        <v>19189114.337677144</v>
      </c>
      <c r="AA20" s="11">
        <v>19673319.584576908</v>
      </c>
      <c r="AB20" s="11">
        <v>20169743.308277622</v>
      </c>
      <c r="AC20" s="11">
        <v>20678693.840057533</v>
      </c>
      <c r="AD20" s="11">
        <v>21200487.292115033</v>
      </c>
      <c r="AE20" s="11">
        <v>21735447.753930438</v>
      </c>
      <c r="AF20" s="11">
        <v>22283907.493583478</v>
      </c>
      <c r="AG20" s="11">
        <v>199948704.14522314</v>
      </c>
      <c r="AH20" s="11">
        <v>7</v>
      </c>
      <c r="AI20" s="11">
        <v>1</v>
      </c>
      <c r="AJ20" s="11">
        <v>199948704.14522314</v>
      </c>
      <c r="AK20" s="40">
        <v>9.0000000000000006E-5</v>
      </c>
      <c r="AL20" s="11">
        <v>199948704.14531314</v>
      </c>
      <c r="AM20" s="41">
        <v>1</v>
      </c>
      <c r="AN20" s="11">
        <v>0</v>
      </c>
      <c r="AO20" s="11" t="e">
        <v>#N/A</v>
      </c>
      <c r="AP20" s="11" t="e">
        <v>#N/A</v>
      </c>
      <c r="AQ20" s="47" t="e">
        <v>#N/A</v>
      </c>
      <c r="AR20" s="11" t="e">
        <v>#N/A</v>
      </c>
      <c r="AS20" s="11" t="e">
        <v>#N/A</v>
      </c>
      <c r="AT20" s="11" t="e">
        <v>#N/A</v>
      </c>
      <c r="AU20" s="11" t="e">
        <v>#N/A</v>
      </c>
      <c r="AV20" s="11" t="e">
        <v>#N/A</v>
      </c>
      <c r="AW20" s="11" t="e">
        <v>#N/A</v>
      </c>
      <c r="AX20" s="11" t="e">
        <v>#N/A</v>
      </c>
      <c r="AY20" s="11" t="e">
        <v>#N/A</v>
      </c>
      <c r="AZ20" s="11" t="e">
        <v>#N/A</v>
      </c>
      <c r="BA20" s="35" t="e">
        <v>#N/A</v>
      </c>
      <c r="BB20" s="35"/>
      <c r="BC20" s="8" t="s">
        <v>43</v>
      </c>
    </row>
    <row r="21" spans="1:66">
      <c r="A21" s="56"/>
      <c r="B21" s="56"/>
      <c r="C21" s="8">
        <v>10</v>
      </c>
      <c r="D21" s="37" t="s">
        <v>42</v>
      </c>
      <c r="F21" s="11">
        <v>5900000.0000000009</v>
      </c>
      <c r="G21" s="11">
        <v>6049359.2110941308</v>
      </c>
      <c r="H21" s="11">
        <v>6202499.4686185429</v>
      </c>
      <c r="I21" s="11">
        <v>6359516.4902193286</v>
      </c>
      <c r="J21" s="11">
        <v>6520508.4166463204</v>
      </c>
      <c r="K21" s="11">
        <v>6685575.8730942793</v>
      </c>
      <c r="L21" s="11">
        <v>6854822.0320968712</v>
      </c>
      <c r="M21" s="11">
        <v>7028352.6780129159</v>
      </c>
      <c r="N21" s="11">
        <v>7206276.2731450023</v>
      </c>
      <c r="O21" s="11">
        <v>7388704.0255320007</v>
      </c>
      <c r="P21" s="35">
        <v>66195614.46845939</v>
      </c>
      <c r="Q21" s="35"/>
      <c r="R21" s="38" t="s">
        <v>44</v>
      </c>
      <c r="S21" s="60" t="s">
        <v>41</v>
      </c>
      <c r="U21" s="11" t="s">
        <v>42</v>
      </c>
      <c r="V21" s="11" t="s">
        <v>38</v>
      </c>
      <c r="W21" s="11">
        <v>18045000.000000004</v>
      </c>
      <c r="X21" s="11">
        <v>18256163.709313072</v>
      </c>
      <c r="Y21" s="11">
        <v>18716826.825691912</v>
      </c>
      <c r="Z21" s="11">
        <v>19189114.337677144</v>
      </c>
      <c r="AA21" s="11">
        <v>19673319.584576908</v>
      </c>
      <c r="AB21" s="11">
        <v>20169743.308277622</v>
      </c>
      <c r="AC21" s="11">
        <v>20678693.840057533</v>
      </c>
      <c r="AD21" s="11">
        <v>21200487.292115033</v>
      </c>
      <c r="AE21" s="11">
        <v>21735447.753930438</v>
      </c>
      <c r="AF21" s="11">
        <v>22283907.493583478</v>
      </c>
      <c r="AG21" s="11">
        <v>199948704.14522314</v>
      </c>
      <c r="AH21" s="11">
        <v>7</v>
      </c>
      <c r="AI21" s="11">
        <v>0</v>
      </c>
      <c r="AJ21" s="11">
        <v>0</v>
      </c>
      <c r="AK21" s="40">
        <v>1E-4</v>
      </c>
      <c r="AL21" s="11">
        <v>0</v>
      </c>
      <c r="AM21" s="41">
        <v>7</v>
      </c>
      <c r="AN21" s="11">
        <v>0</v>
      </c>
      <c r="AO21" s="11" t="e">
        <v>#N/A</v>
      </c>
      <c r="AP21" s="11" t="e">
        <v>#N/A</v>
      </c>
      <c r="AQ21" s="47" t="e">
        <v>#N/A</v>
      </c>
      <c r="AR21" s="11" t="e">
        <v>#N/A</v>
      </c>
      <c r="AS21" s="11" t="e">
        <v>#N/A</v>
      </c>
      <c r="AT21" s="11" t="e">
        <v>#N/A</v>
      </c>
      <c r="AU21" s="11" t="e">
        <v>#N/A</v>
      </c>
      <c r="AV21" s="11" t="e">
        <v>#N/A</v>
      </c>
      <c r="AW21" s="11" t="e">
        <v>#N/A</v>
      </c>
      <c r="AX21" s="11" t="e">
        <v>#N/A</v>
      </c>
      <c r="AY21" s="11" t="e">
        <v>#N/A</v>
      </c>
      <c r="AZ21" s="11" t="e">
        <v>#N/A</v>
      </c>
      <c r="BA21" s="35" t="e">
        <v>#N/A</v>
      </c>
      <c r="BB21" s="35"/>
    </row>
    <row r="22" spans="1:66">
      <c r="C22" s="8">
        <v>11</v>
      </c>
      <c r="D22" s="37" t="s">
        <v>45</v>
      </c>
      <c r="F22" s="11">
        <v>1887200.0000000007</v>
      </c>
      <c r="G22" s="11">
        <v>1887200.0000000007</v>
      </c>
      <c r="H22" s="11">
        <v>1887200.0000000007</v>
      </c>
      <c r="I22" s="11">
        <v>1887200.0000000007</v>
      </c>
      <c r="J22" s="11">
        <v>1887200.0000000007</v>
      </c>
      <c r="K22" s="11">
        <v>1887200.0000000007</v>
      </c>
      <c r="L22" s="11">
        <v>1887200.0000000007</v>
      </c>
      <c r="M22" s="11">
        <v>1887200.0000000007</v>
      </c>
      <c r="N22" s="11">
        <v>1887200.0000000007</v>
      </c>
      <c r="O22" s="11">
        <v>1887200.0000000007</v>
      </c>
      <c r="P22" s="35">
        <v>18872000.000000004</v>
      </c>
      <c r="Q22" s="35"/>
      <c r="R22" s="38" t="s">
        <v>45</v>
      </c>
      <c r="S22" s="60" t="s">
        <v>41</v>
      </c>
      <c r="U22" s="11" t="s">
        <v>45</v>
      </c>
      <c r="V22" s="11" t="s">
        <v>41</v>
      </c>
      <c r="W22" s="11">
        <v>1902200.0000000007</v>
      </c>
      <c r="X22" s="11">
        <v>1902200.0000000007</v>
      </c>
      <c r="Y22" s="11">
        <v>2874200.0000000009</v>
      </c>
      <c r="Z22" s="11">
        <v>3861200.0000000009</v>
      </c>
      <c r="AA22" s="11">
        <v>3861200.0000000009</v>
      </c>
      <c r="AB22" s="11">
        <v>3861200.0000000009</v>
      </c>
      <c r="AC22" s="11">
        <v>3861200.0000000009</v>
      </c>
      <c r="AD22" s="11">
        <v>3861200.0000000009</v>
      </c>
      <c r="AE22" s="11">
        <v>3861200.0000000009</v>
      </c>
      <c r="AF22" s="11">
        <v>3861200.0000000009</v>
      </c>
      <c r="AG22" s="11">
        <v>33707000.000000007</v>
      </c>
      <c r="AH22" s="11">
        <v>8</v>
      </c>
      <c r="AI22" s="11">
        <v>1</v>
      </c>
      <c r="AJ22" s="11">
        <v>33707000.000000007</v>
      </c>
      <c r="AK22" s="40">
        <v>1.1E-4</v>
      </c>
      <c r="AL22" s="11">
        <v>33707000.000110008</v>
      </c>
      <c r="AM22" s="41">
        <v>5</v>
      </c>
      <c r="AN22" s="11">
        <v>0</v>
      </c>
      <c r="AO22" s="11" t="e">
        <v>#N/A</v>
      </c>
      <c r="AP22" s="11" t="e">
        <v>#N/A</v>
      </c>
      <c r="AQ22" s="47" t="e">
        <v>#N/A</v>
      </c>
      <c r="AR22" s="11" t="e">
        <v>#N/A</v>
      </c>
      <c r="AS22" s="11" t="e">
        <v>#N/A</v>
      </c>
      <c r="AT22" s="11" t="e">
        <v>#N/A</v>
      </c>
      <c r="AU22" s="11" t="e">
        <v>#N/A</v>
      </c>
      <c r="AV22" s="11" t="e">
        <v>#N/A</v>
      </c>
      <c r="AW22" s="11" t="e">
        <v>#N/A</v>
      </c>
      <c r="AX22" s="11" t="e">
        <v>#N/A</v>
      </c>
      <c r="AY22" s="11" t="e">
        <v>#N/A</v>
      </c>
      <c r="AZ22" s="11" t="e">
        <v>#N/A</v>
      </c>
      <c r="BA22" s="35" t="e">
        <v>#N/A</v>
      </c>
      <c r="BB22" s="35"/>
    </row>
    <row r="23" spans="1:66">
      <c r="C23" s="8">
        <v>12</v>
      </c>
      <c r="D23" s="37" t="s">
        <v>46</v>
      </c>
      <c r="F23" s="11">
        <v>4124999.9999999995</v>
      </c>
      <c r="G23" s="11">
        <v>4740625</v>
      </c>
      <c r="H23" s="11">
        <v>4859140.6249999991</v>
      </c>
      <c r="I23" s="11">
        <v>4980619.1406249981</v>
      </c>
      <c r="J23" s="11">
        <v>5105134.6191406231</v>
      </c>
      <c r="K23" s="11">
        <v>5232762.9846191378</v>
      </c>
      <c r="L23" s="11">
        <v>5363582.0592346154</v>
      </c>
      <c r="M23" s="11">
        <v>5497671.6107154805</v>
      </c>
      <c r="N23" s="11">
        <v>5635113.400983368</v>
      </c>
      <c r="O23" s="11">
        <v>5775991.2360079503</v>
      </c>
      <c r="P23" s="35">
        <v>51315640.676326178</v>
      </c>
      <c r="Q23" s="35"/>
      <c r="R23" s="38" t="s">
        <v>46</v>
      </c>
      <c r="S23" s="57" t="s">
        <v>38</v>
      </c>
      <c r="U23" s="11" t="s">
        <v>46</v>
      </c>
      <c r="V23" s="11" t="s">
        <v>38</v>
      </c>
      <c r="W23" s="11">
        <v>18045000.000000004</v>
      </c>
      <c r="X23" s="11">
        <v>18256163.709313072</v>
      </c>
      <c r="Y23" s="11">
        <v>18716826.825691912</v>
      </c>
      <c r="Z23" s="11">
        <v>19189114.337677144</v>
      </c>
      <c r="AA23" s="11">
        <v>19673319.584576908</v>
      </c>
      <c r="AB23" s="11">
        <v>20169743.308277622</v>
      </c>
      <c r="AC23" s="11">
        <v>20678693.840057533</v>
      </c>
      <c r="AD23" s="11">
        <v>21200487.292115033</v>
      </c>
      <c r="AE23" s="11">
        <v>21735447.753930438</v>
      </c>
      <c r="AF23" s="11">
        <v>22283907.493583478</v>
      </c>
      <c r="AG23" s="11">
        <v>199948704.14522314</v>
      </c>
      <c r="AH23" s="11">
        <v>7</v>
      </c>
      <c r="AI23" s="11">
        <v>0</v>
      </c>
      <c r="AJ23" s="11">
        <v>0</v>
      </c>
      <c r="AK23" s="40">
        <v>1.2E-4</v>
      </c>
      <c r="AL23" s="11">
        <v>0</v>
      </c>
      <c r="AM23" s="41">
        <v>7</v>
      </c>
      <c r="AN23" s="11">
        <v>0</v>
      </c>
      <c r="AO23" s="11" t="e">
        <v>#N/A</v>
      </c>
      <c r="AP23" s="11" t="e">
        <v>#N/A</v>
      </c>
      <c r="AQ23" s="47" t="e">
        <v>#N/A</v>
      </c>
      <c r="AR23" s="11" t="e">
        <v>#N/A</v>
      </c>
      <c r="AS23" s="11" t="e">
        <v>#N/A</v>
      </c>
      <c r="AT23" s="11" t="e">
        <v>#N/A</v>
      </c>
      <c r="AU23" s="11" t="e">
        <v>#N/A</v>
      </c>
      <c r="AV23" s="11" t="e">
        <v>#N/A</v>
      </c>
      <c r="AW23" s="11" t="e">
        <v>#N/A</v>
      </c>
      <c r="AX23" s="11" t="e">
        <v>#N/A</v>
      </c>
      <c r="AY23" s="11" t="e">
        <v>#N/A</v>
      </c>
      <c r="AZ23" s="11" t="e">
        <v>#N/A</v>
      </c>
      <c r="BA23" s="35" t="e">
        <v>#N/A</v>
      </c>
      <c r="BB23" s="35"/>
    </row>
    <row r="24" spans="1:66">
      <c r="C24" s="8">
        <v>13</v>
      </c>
      <c r="D24" s="37" t="s">
        <v>86</v>
      </c>
      <c r="F24" s="11">
        <v>15000</v>
      </c>
      <c r="G24" s="11">
        <v>15000</v>
      </c>
      <c r="H24" s="11">
        <v>987000</v>
      </c>
      <c r="I24" s="11">
        <v>1974000</v>
      </c>
      <c r="J24" s="11">
        <v>1974000</v>
      </c>
      <c r="K24" s="11">
        <v>1974000</v>
      </c>
      <c r="L24" s="11">
        <v>1974000</v>
      </c>
      <c r="M24" s="11">
        <v>1974000</v>
      </c>
      <c r="N24" s="11">
        <v>1974000</v>
      </c>
      <c r="O24" s="11">
        <v>1974000</v>
      </c>
      <c r="P24" s="35">
        <v>14835000</v>
      </c>
      <c r="Q24" s="35"/>
      <c r="R24" s="38" t="s">
        <v>47</v>
      </c>
      <c r="S24" s="61" t="s">
        <v>48</v>
      </c>
      <c r="U24" s="11" t="s">
        <v>86</v>
      </c>
      <c r="V24" s="11" t="s">
        <v>41</v>
      </c>
      <c r="W24" s="11">
        <v>1902200.0000000007</v>
      </c>
      <c r="X24" s="11">
        <v>1902200.0000000007</v>
      </c>
      <c r="Y24" s="11">
        <v>2874200.0000000009</v>
      </c>
      <c r="Z24" s="11">
        <v>3861200.0000000009</v>
      </c>
      <c r="AA24" s="11">
        <v>3861200.0000000009</v>
      </c>
      <c r="AB24" s="11">
        <v>3861200.0000000009</v>
      </c>
      <c r="AC24" s="11">
        <v>3861200.0000000009</v>
      </c>
      <c r="AD24" s="11">
        <v>3861200.0000000009</v>
      </c>
      <c r="AE24" s="11">
        <v>3861200.0000000009</v>
      </c>
      <c r="AF24" s="11">
        <v>3861200.0000000009</v>
      </c>
      <c r="AG24" s="11">
        <v>33707000.000000007</v>
      </c>
      <c r="AH24" s="11">
        <v>8</v>
      </c>
      <c r="AI24" s="11">
        <v>0</v>
      </c>
      <c r="AJ24" s="11">
        <v>0</v>
      </c>
      <c r="AK24" s="40">
        <v>1.2999999999999999E-4</v>
      </c>
      <c r="AL24" s="11">
        <v>0</v>
      </c>
      <c r="AM24" s="41">
        <v>7</v>
      </c>
      <c r="AN24" s="11">
        <v>0</v>
      </c>
      <c r="AO24" s="11" t="e">
        <v>#N/A</v>
      </c>
      <c r="AP24" s="11" t="e">
        <v>#N/A</v>
      </c>
      <c r="AQ24" s="47" t="e">
        <v>#N/A</v>
      </c>
      <c r="AR24" s="11" t="e">
        <v>#N/A</v>
      </c>
      <c r="AS24" s="11" t="e">
        <v>#N/A</v>
      </c>
      <c r="AT24" s="11" t="e">
        <v>#N/A</v>
      </c>
      <c r="AU24" s="11" t="e">
        <v>#N/A</v>
      </c>
      <c r="AV24" s="11" t="e">
        <v>#N/A</v>
      </c>
      <c r="AW24" s="11" t="e">
        <v>#N/A</v>
      </c>
      <c r="AX24" s="11" t="e">
        <v>#N/A</v>
      </c>
      <c r="AY24" s="11" t="e">
        <v>#N/A</v>
      </c>
      <c r="AZ24" s="11" t="e">
        <v>#N/A</v>
      </c>
      <c r="BA24" s="35" t="e">
        <v>#N/A</v>
      </c>
      <c r="BB24" s="35"/>
    </row>
    <row r="25" spans="1:66" outlineLevel="1">
      <c r="C25" s="8">
        <v>14</v>
      </c>
      <c r="D25" s="37" t="s">
        <v>89</v>
      </c>
      <c r="F25" s="11">
        <v>7590000</v>
      </c>
      <c r="G25" s="11">
        <v>0</v>
      </c>
      <c r="H25" s="11">
        <v>0</v>
      </c>
      <c r="I25" s="11">
        <v>0</v>
      </c>
      <c r="J25" s="11">
        <v>0</v>
      </c>
      <c r="K25" s="11">
        <v>0</v>
      </c>
      <c r="L25" s="11">
        <v>0</v>
      </c>
      <c r="M25" s="11">
        <v>0</v>
      </c>
      <c r="N25" s="11">
        <v>0</v>
      </c>
      <c r="O25" s="11">
        <v>0</v>
      </c>
      <c r="P25" s="35">
        <v>7590000</v>
      </c>
      <c r="Q25" s="35"/>
      <c r="R25" s="38" t="s">
        <v>49</v>
      </c>
      <c r="S25" s="61" t="s">
        <v>48</v>
      </c>
      <c r="U25" s="11" t="s">
        <v>89</v>
      </c>
      <c r="V25" s="11" t="s">
        <v>29</v>
      </c>
      <c r="W25" s="11">
        <v>27164382.606074583</v>
      </c>
      <c r="X25" s="11">
        <v>21132572.611815218</v>
      </c>
      <c r="Y25" s="11">
        <v>14742310.259508232</v>
      </c>
      <c r="Z25" s="11">
        <v>11414492.036209445</v>
      </c>
      <c r="AA25" s="11">
        <v>11655157.077243371</v>
      </c>
      <c r="AB25" s="11">
        <v>11899637.225269221</v>
      </c>
      <c r="AC25" s="11">
        <v>11776499.089287961</v>
      </c>
      <c r="AD25" s="11">
        <v>11873754.476416025</v>
      </c>
      <c r="AE25" s="11">
        <v>12090565.749394068</v>
      </c>
      <c r="AF25" s="11">
        <v>12310338.672679171</v>
      </c>
      <c r="AG25" s="11">
        <v>146059709.80389729</v>
      </c>
      <c r="AH25" s="11">
        <v>1</v>
      </c>
      <c r="AI25" s="11">
        <v>0</v>
      </c>
      <c r="AJ25" s="11">
        <v>0</v>
      </c>
      <c r="AK25" s="40">
        <v>1.3999999999999999E-4</v>
      </c>
      <c r="AL25" s="11">
        <v>0</v>
      </c>
      <c r="AM25" s="41">
        <v>7</v>
      </c>
      <c r="AN25" s="11">
        <v>0</v>
      </c>
      <c r="AO25" s="11" t="e">
        <v>#N/A</v>
      </c>
      <c r="AP25" s="11" t="e">
        <v>#N/A</v>
      </c>
      <c r="AQ25" s="47" t="e">
        <v>#N/A</v>
      </c>
      <c r="AR25" s="11" t="e">
        <v>#N/A</v>
      </c>
      <c r="AS25" s="11" t="e">
        <v>#N/A</v>
      </c>
      <c r="AT25" s="11" t="e">
        <v>#N/A</v>
      </c>
      <c r="AU25" s="11" t="e">
        <v>#N/A</v>
      </c>
      <c r="AV25" s="11" t="e">
        <v>#N/A</v>
      </c>
      <c r="AW25" s="11" t="e">
        <v>#N/A</v>
      </c>
      <c r="AX25" s="11" t="e">
        <v>#N/A</v>
      </c>
      <c r="AY25" s="11" t="e">
        <v>#N/A</v>
      </c>
      <c r="AZ25" s="11" t="e">
        <v>#N/A</v>
      </c>
      <c r="BA25" s="35" t="e">
        <v>#N/A</v>
      </c>
      <c r="BB25" s="35"/>
    </row>
    <row r="26" spans="1:66">
      <c r="C26" s="8">
        <v>15</v>
      </c>
      <c r="D26" s="37" t="s">
        <v>50</v>
      </c>
      <c r="F26" s="11">
        <v>316278</v>
      </c>
      <c r="G26" s="11">
        <v>324284.61568922532</v>
      </c>
      <c r="H26" s="11">
        <v>332493.91981961613</v>
      </c>
      <c r="I26" s="11">
        <v>340911.04347348952</v>
      </c>
      <c r="J26" s="11">
        <v>349541.24762712972</v>
      </c>
      <c r="K26" s="11">
        <v>358389.92643906974</v>
      </c>
      <c r="L26" s="11">
        <v>367462.61062161595</v>
      </c>
      <c r="M26" s="11">
        <v>376764.97089772345</v>
      </c>
      <c r="N26" s="11">
        <v>386302.82154538226</v>
      </c>
      <c r="O26" s="11">
        <v>396082.12403173052</v>
      </c>
      <c r="P26" s="35">
        <v>3548511.2801449825</v>
      </c>
      <c r="Q26" s="35"/>
      <c r="R26" s="38" t="s">
        <v>50</v>
      </c>
      <c r="S26" s="61" t="s">
        <v>48</v>
      </c>
      <c r="U26" s="11" t="s">
        <v>50</v>
      </c>
      <c r="V26" s="11" t="s">
        <v>48</v>
      </c>
      <c r="W26" s="11">
        <v>1316278</v>
      </c>
      <c r="X26" s="11">
        <v>1324284.6156892255</v>
      </c>
      <c r="Y26" s="11">
        <v>1332493.9198196162</v>
      </c>
      <c r="Z26" s="11">
        <v>1340911.0434734896</v>
      </c>
      <c r="AA26" s="11">
        <v>1549541.2476271298</v>
      </c>
      <c r="AB26" s="11">
        <v>1558389.9264390697</v>
      </c>
      <c r="AC26" s="11">
        <v>1567462.610621616</v>
      </c>
      <c r="AD26" s="11">
        <v>1576764.9708977235</v>
      </c>
      <c r="AE26" s="11">
        <v>1586302.8215453823</v>
      </c>
      <c r="AF26" s="11">
        <v>1596082.1240317305</v>
      </c>
      <c r="AG26" s="11">
        <v>14748511.280144982</v>
      </c>
      <c r="AH26" s="11">
        <v>13</v>
      </c>
      <c r="AI26" s="11">
        <v>1</v>
      </c>
      <c r="AJ26" s="11">
        <v>14748511.280144982</v>
      </c>
      <c r="AK26" s="40">
        <v>1.4999999999999999E-4</v>
      </c>
      <c r="AL26" s="11">
        <v>14748511.280294983</v>
      </c>
      <c r="AM26" s="41">
        <v>6</v>
      </c>
      <c r="AN26" s="11">
        <v>0</v>
      </c>
      <c r="AO26" s="11" t="e">
        <v>#N/A</v>
      </c>
      <c r="AP26" s="11" t="e">
        <v>#N/A</v>
      </c>
      <c r="AQ26" s="47" t="e">
        <v>#N/A</v>
      </c>
      <c r="AR26" s="11" t="e">
        <v>#N/A</v>
      </c>
      <c r="AS26" s="11" t="e">
        <v>#N/A</v>
      </c>
      <c r="AT26" s="11" t="e">
        <v>#N/A</v>
      </c>
      <c r="AU26" s="11" t="e">
        <v>#N/A</v>
      </c>
      <c r="AV26" s="11" t="e">
        <v>#N/A</v>
      </c>
      <c r="AW26" s="11" t="e">
        <v>#N/A</v>
      </c>
      <c r="AX26" s="11" t="e">
        <v>#N/A</v>
      </c>
      <c r="AY26" s="11" t="e">
        <v>#N/A</v>
      </c>
      <c r="AZ26" s="11" t="e">
        <v>#N/A</v>
      </c>
      <c r="BA26" s="35" t="e">
        <v>#N/A</v>
      </c>
      <c r="BB26" s="35"/>
    </row>
    <row r="27" spans="1:66">
      <c r="C27" s="8">
        <v>16</v>
      </c>
      <c r="D27" s="37" t="s">
        <v>90</v>
      </c>
      <c r="F27" s="11">
        <v>1000000.0000000001</v>
      </c>
      <c r="G27" s="11">
        <v>1000000.0000000001</v>
      </c>
      <c r="H27" s="11">
        <v>1000000.0000000001</v>
      </c>
      <c r="I27" s="11">
        <v>1000000.0000000001</v>
      </c>
      <c r="J27" s="11">
        <v>1200000</v>
      </c>
      <c r="K27" s="11">
        <v>1200000</v>
      </c>
      <c r="L27" s="11">
        <v>1200000</v>
      </c>
      <c r="M27" s="11">
        <v>1200000</v>
      </c>
      <c r="N27" s="11">
        <v>1200000</v>
      </c>
      <c r="O27" s="11">
        <v>1200000</v>
      </c>
      <c r="P27" s="35">
        <v>11200000</v>
      </c>
      <c r="Q27" s="35"/>
      <c r="R27" s="38" t="s">
        <v>51</v>
      </c>
      <c r="S27" s="61" t="s">
        <v>48</v>
      </c>
      <c r="U27" s="11" t="s">
        <v>90</v>
      </c>
      <c r="V27" s="11" t="s">
        <v>48</v>
      </c>
      <c r="W27" s="11">
        <v>1316278</v>
      </c>
      <c r="X27" s="11">
        <v>1324284.6156892255</v>
      </c>
      <c r="Y27" s="11">
        <v>1332493.9198196162</v>
      </c>
      <c r="Z27" s="11">
        <v>1340911.0434734896</v>
      </c>
      <c r="AA27" s="11">
        <v>1549541.2476271298</v>
      </c>
      <c r="AB27" s="11">
        <v>1558389.9264390697</v>
      </c>
      <c r="AC27" s="11">
        <v>1567462.610621616</v>
      </c>
      <c r="AD27" s="11">
        <v>1576764.9708977235</v>
      </c>
      <c r="AE27" s="11">
        <v>1586302.8215453823</v>
      </c>
      <c r="AF27" s="11">
        <v>1596082.1240317305</v>
      </c>
      <c r="AG27" s="11">
        <v>14748511.280144982</v>
      </c>
      <c r="AH27" s="11">
        <v>13</v>
      </c>
      <c r="AI27" s="11">
        <v>0</v>
      </c>
      <c r="AJ27" s="11">
        <v>0</v>
      </c>
      <c r="AK27" s="40">
        <v>1.6000000000000001E-4</v>
      </c>
      <c r="AL27" s="11">
        <v>0</v>
      </c>
      <c r="AM27" s="41">
        <v>7</v>
      </c>
      <c r="AN27" s="11">
        <v>0</v>
      </c>
      <c r="AO27" s="11" t="e">
        <v>#N/A</v>
      </c>
      <c r="AP27" s="11" t="e">
        <v>#N/A</v>
      </c>
      <c r="AQ27" s="47" t="e">
        <v>#N/A</v>
      </c>
      <c r="AR27" s="11" t="e">
        <v>#N/A</v>
      </c>
      <c r="AS27" s="11" t="e">
        <v>#N/A</v>
      </c>
      <c r="AT27" s="11" t="e">
        <v>#N/A</v>
      </c>
      <c r="AU27" s="11" t="e">
        <v>#N/A</v>
      </c>
      <c r="AV27" s="11" t="e">
        <v>#N/A</v>
      </c>
      <c r="AW27" s="11" t="e">
        <v>#N/A</v>
      </c>
      <c r="AX27" s="11" t="e">
        <v>#N/A</v>
      </c>
      <c r="AY27" s="11" t="e">
        <v>#N/A</v>
      </c>
      <c r="AZ27" s="11" t="e">
        <v>#N/A</v>
      </c>
      <c r="BA27" s="35" t="e">
        <v>#N/A</v>
      </c>
      <c r="BB27" s="35"/>
    </row>
    <row r="28" spans="1:66">
      <c r="C28" s="8">
        <v>17</v>
      </c>
      <c r="D28" s="37" t="s">
        <v>688</v>
      </c>
      <c r="F28" s="11" t="s">
        <v>688</v>
      </c>
      <c r="G28" s="11" t="s">
        <v>688</v>
      </c>
      <c r="H28" s="11" t="s">
        <v>688</v>
      </c>
      <c r="I28" s="11" t="s">
        <v>688</v>
      </c>
      <c r="J28" s="11" t="s">
        <v>688</v>
      </c>
      <c r="K28" s="11" t="s">
        <v>688</v>
      </c>
      <c r="L28" s="11" t="s">
        <v>688</v>
      </c>
      <c r="M28" s="11" t="s">
        <v>688</v>
      </c>
      <c r="N28" s="11" t="s">
        <v>688</v>
      </c>
      <c r="O28" s="11" t="s">
        <v>688</v>
      </c>
      <c r="P28" s="35">
        <v>0</v>
      </c>
      <c r="Q28" s="35"/>
      <c r="R28" s="38" t="s">
        <v>52</v>
      </c>
      <c r="S28" s="46" t="s">
        <v>53</v>
      </c>
      <c r="T28" s="41"/>
      <c r="U28" s="11" t="s">
        <v>688</v>
      </c>
      <c r="V28" s="11" t="e">
        <v>#N/A</v>
      </c>
      <c r="W28" s="11">
        <v>0</v>
      </c>
      <c r="X28" s="11">
        <v>0</v>
      </c>
      <c r="Y28" s="11">
        <v>0</v>
      </c>
      <c r="Z28" s="11">
        <v>0</v>
      </c>
      <c r="AA28" s="11">
        <v>0</v>
      </c>
      <c r="AB28" s="11">
        <v>0</v>
      </c>
      <c r="AC28" s="11">
        <v>0</v>
      </c>
      <c r="AD28" s="11">
        <v>0</v>
      </c>
      <c r="AE28" s="11">
        <v>0</v>
      </c>
      <c r="AF28" s="11">
        <v>0</v>
      </c>
      <c r="AG28" s="11">
        <v>0</v>
      </c>
      <c r="AH28" s="11" t="e">
        <v>#N/A</v>
      </c>
      <c r="AI28" s="11">
        <v>1</v>
      </c>
      <c r="AJ28" s="11">
        <v>0</v>
      </c>
      <c r="AK28" s="40">
        <v>1.7000000000000001E-4</v>
      </c>
      <c r="AL28" s="11">
        <v>0</v>
      </c>
      <c r="AM28" s="41">
        <v>7</v>
      </c>
      <c r="AN28" s="11">
        <v>0</v>
      </c>
      <c r="AO28" s="11" t="e">
        <v>#N/A</v>
      </c>
      <c r="AP28" s="11" t="e">
        <v>#N/A</v>
      </c>
      <c r="AQ28" s="11" t="e">
        <v>#N/A</v>
      </c>
      <c r="AR28" s="11" t="e">
        <v>#N/A</v>
      </c>
      <c r="AS28" s="11" t="e">
        <v>#N/A</v>
      </c>
      <c r="AT28" s="11" t="e">
        <v>#N/A</v>
      </c>
      <c r="AU28" s="11" t="e">
        <v>#N/A</v>
      </c>
      <c r="AV28" s="11" t="e">
        <v>#N/A</v>
      </c>
      <c r="AW28" s="11" t="e">
        <v>#N/A</v>
      </c>
      <c r="AX28" s="11" t="e">
        <v>#N/A</v>
      </c>
      <c r="AY28" s="11" t="e">
        <v>#N/A</v>
      </c>
      <c r="AZ28" s="11" t="e">
        <v>#N/A</v>
      </c>
      <c r="BA28" s="35" t="e">
        <v>#N/A</v>
      </c>
      <c r="BB28" s="35"/>
    </row>
    <row r="29" spans="1:66">
      <c r="C29" s="8">
        <v>18</v>
      </c>
      <c r="D29" s="37" t="s">
        <v>688</v>
      </c>
      <c r="F29" s="11" t="s">
        <v>688</v>
      </c>
      <c r="G29" s="11" t="s">
        <v>688</v>
      </c>
      <c r="H29" s="11" t="s">
        <v>688</v>
      </c>
      <c r="I29" s="11" t="s">
        <v>688</v>
      </c>
      <c r="J29" s="11" t="s">
        <v>688</v>
      </c>
      <c r="K29" s="11" t="s">
        <v>688</v>
      </c>
      <c r="L29" s="11" t="s">
        <v>688</v>
      </c>
      <c r="M29" s="11" t="s">
        <v>688</v>
      </c>
      <c r="N29" s="11" t="s">
        <v>688</v>
      </c>
      <c r="O29" s="11" t="s">
        <v>688</v>
      </c>
      <c r="P29" s="35">
        <v>0</v>
      </c>
      <c r="Q29" s="35"/>
      <c r="R29" s="38" t="s">
        <v>54</v>
      </c>
      <c r="S29" s="46" t="s">
        <v>55</v>
      </c>
      <c r="T29" s="41"/>
      <c r="U29" s="11" t="s">
        <v>688</v>
      </c>
      <c r="V29" s="11" t="e">
        <v>#N/A</v>
      </c>
      <c r="W29" s="11">
        <v>0</v>
      </c>
      <c r="X29" s="11">
        <v>0</v>
      </c>
      <c r="Y29" s="11">
        <v>0</v>
      </c>
      <c r="Z29" s="11">
        <v>0</v>
      </c>
      <c r="AA29" s="11">
        <v>0</v>
      </c>
      <c r="AB29" s="11">
        <v>0</v>
      </c>
      <c r="AC29" s="11">
        <v>0</v>
      </c>
      <c r="AD29" s="11">
        <v>0</v>
      </c>
      <c r="AE29" s="11">
        <v>0</v>
      </c>
      <c r="AF29" s="11">
        <v>0</v>
      </c>
      <c r="AG29" s="11">
        <v>0</v>
      </c>
      <c r="AH29" s="11" t="e">
        <v>#N/A</v>
      </c>
      <c r="AI29" s="11">
        <v>0</v>
      </c>
      <c r="AJ29" s="11">
        <v>0</v>
      </c>
      <c r="AK29" s="40">
        <v>1.8000000000000001E-4</v>
      </c>
      <c r="AL29" s="11">
        <v>0</v>
      </c>
      <c r="AM29" s="41">
        <v>7</v>
      </c>
      <c r="AN29" s="11">
        <v>0</v>
      </c>
      <c r="AO29" s="11" t="e">
        <v>#N/A</v>
      </c>
      <c r="AP29" s="11" t="e">
        <v>#N/A</v>
      </c>
      <c r="AQ29" s="11" t="e">
        <v>#N/A</v>
      </c>
      <c r="AR29" s="11" t="e">
        <v>#N/A</v>
      </c>
      <c r="AS29" s="11" t="e">
        <v>#N/A</v>
      </c>
      <c r="AT29" s="11" t="e">
        <v>#N/A</v>
      </c>
      <c r="AU29" s="11" t="e">
        <v>#N/A</v>
      </c>
      <c r="AV29" s="11" t="e">
        <v>#N/A</v>
      </c>
      <c r="AW29" s="11" t="e">
        <v>#N/A</v>
      </c>
      <c r="AX29" s="11" t="e">
        <v>#N/A</v>
      </c>
      <c r="AY29" s="11" t="e">
        <v>#N/A</v>
      </c>
      <c r="AZ29" s="11" t="e">
        <v>#N/A</v>
      </c>
      <c r="BA29" s="35" t="e">
        <v>#N/A</v>
      </c>
      <c r="BB29" s="35"/>
    </row>
    <row r="30" spans="1:66">
      <c r="C30" s="8">
        <v>19</v>
      </c>
      <c r="D30" s="37" t="s">
        <v>688</v>
      </c>
      <c r="F30" s="11" t="s">
        <v>688</v>
      </c>
      <c r="G30" s="11" t="s">
        <v>688</v>
      </c>
      <c r="H30" s="11" t="s">
        <v>688</v>
      </c>
      <c r="I30" s="11" t="s">
        <v>688</v>
      </c>
      <c r="J30" s="11" t="s">
        <v>688</v>
      </c>
      <c r="K30" s="11" t="s">
        <v>688</v>
      </c>
      <c r="L30" s="11" t="s">
        <v>688</v>
      </c>
      <c r="M30" s="11" t="s">
        <v>688</v>
      </c>
      <c r="N30" s="11" t="s">
        <v>688</v>
      </c>
      <c r="O30" s="11" t="s">
        <v>688</v>
      </c>
      <c r="P30" s="35">
        <v>0</v>
      </c>
      <c r="Q30" s="35"/>
      <c r="R30" s="38" t="s">
        <v>56</v>
      </c>
      <c r="S30" s="39" t="s">
        <v>29</v>
      </c>
      <c r="T30" s="34"/>
      <c r="U30" s="11" t="s">
        <v>688</v>
      </c>
      <c r="V30" s="11" t="e">
        <v>#N/A</v>
      </c>
      <c r="W30" s="11">
        <v>0</v>
      </c>
      <c r="X30" s="11">
        <v>0</v>
      </c>
      <c r="Y30" s="11">
        <v>0</v>
      </c>
      <c r="Z30" s="11">
        <v>0</v>
      </c>
      <c r="AA30" s="11">
        <v>0</v>
      </c>
      <c r="AB30" s="11">
        <v>0</v>
      </c>
      <c r="AC30" s="11">
        <v>0</v>
      </c>
      <c r="AD30" s="11">
        <v>0</v>
      </c>
      <c r="AE30" s="11">
        <v>0</v>
      </c>
      <c r="AF30" s="11">
        <v>0</v>
      </c>
      <c r="AG30" s="11">
        <v>0</v>
      </c>
      <c r="AH30" s="11" t="e">
        <v>#N/A</v>
      </c>
      <c r="AI30" s="11">
        <v>0</v>
      </c>
      <c r="AJ30" s="11">
        <v>0</v>
      </c>
      <c r="AK30" s="40">
        <v>1.9000000000000001E-4</v>
      </c>
      <c r="AL30" s="11">
        <v>0</v>
      </c>
      <c r="AM30" s="41">
        <v>7</v>
      </c>
      <c r="AN30" s="11">
        <v>0</v>
      </c>
      <c r="AO30" s="11" t="e">
        <v>#N/A</v>
      </c>
      <c r="AP30" s="11" t="e">
        <v>#N/A</v>
      </c>
      <c r="AQ30" s="11" t="e">
        <v>#N/A</v>
      </c>
      <c r="AR30" s="11" t="e">
        <v>#N/A</v>
      </c>
      <c r="AS30" s="11" t="e">
        <v>#N/A</v>
      </c>
      <c r="AT30" s="11" t="e">
        <v>#N/A</v>
      </c>
      <c r="AU30" s="11" t="e">
        <v>#N/A</v>
      </c>
      <c r="AV30" s="11" t="e">
        <v>#N/A</v>
      </c>
      <c r="AW30" s="11" t="e">
        <v>#N/A</v>
      </c>
      <c r="AX30" s="11" t="e">
        <v>#N/A</v>
      </c>
      <c r="AY30" s="11" t="e">
        <v>#N/A</v>
      </c>
      <c r="AZ30" s="11" t="e">
        <v>#N/A</v>
      </c>
      <c r="BA30" s="35" t="e">
        <v>#N/A</v>
      </c>
      <c r="BB30" s="35"/>
      <c r="BC30" s="8" t="s">
        <v>57</v>
      </c>
      <c r="BD30" s="62">
        <v>0</v>
      </c>
      <c r="BE30" s="62">
        <v>0</v>
      </c>
      <c r="BF30" s="62">
        <v>0</v>
      </c>
      <c r="BG30" s="62">
        <v>0</v>
      </c>
      <c r="BH30" s="62">
        <v>0</v>
      </c>
      <c r="BI30" s="62">
        <v>0</v>
      </c>
      <c r="BJ30" s="62">
        <v>0</v>
      </c>
      <c r="BK30" s="62">
        <v>0</v>
      </c>
      <c r="BL30" s="62">
        <v>0</v>
      </c>
      <c r="BM30" s="62">
        <v>0</v>
      </c>
      <c r="BN30" s="62">
        <v>301.94788195445159</v>
      </c>
    </row>
    <row r="31" spans="1:66">
      <c r="B31" s="63">
        <v>0</v>
      </c>
      <c r="C31" s="8">
        <v>20</v>
      </c>
      <c r="D31" s="37" t="s">
        <v>688</v>
      </c>
      <c r="F31" s="11" t="s">
        <v>688</v>
      </c>
      <c r="G31" s="11" t="s">
        <v>688</v>
      </c>
      <c r="H31" s="11" t="s">
        <v>688</v>
      </c>
      <c r="I31" s="11" t="s">
        <v>688</v>
      </c>
      <c r="J31" s="11" t="s">
        <v>688</v>
      </c>
      <c r="K31" s="11" t="s">
        <v>688</v>
      </c>
      <c r="L31" s="11" t="s">
        <v>688</v>
      </c>
      <c r="M31" s="11" t="s">
        <v>688</v>
      </c>
      <c r="N31" s="11" t="s">
        <v>688</v>
      </c>
      <c r="O31" s="11" t="s">
        <v>688</v>
      </c>
      <c r="P31" s="35">
        <v>0</v>
      </c>
      <c r="Q31" s="35"/>
      <c r="R31" s="38" t="s">
        <v>58</v>
      </c>
      <c r="S31" s="46" t="s">
        <v>59</v>
      </c>
      <c r="T31" s="41"/>
      <c r="U31" s="11" t="s">
        <v>688</v>
      </c>
      <c r="V31" s="11" t="e">
        <v>#N/A</v>
      </c>
      <c r="W31" s="11">
        <v>0</v>
      </c>
      <c r="X31" s="11">
        <v>0</v>
      </c>
      <c r="Y31" s="11">
        <v>0</v>
      </c>
      <c r="Z31" s="11">
        <v>0</v>
      </c>
      <c r="AA31" s="11">
        <v>0</v>
      </c>
      <c r="AB31" s="11">
        <v>0</v>
      </c>
      <c r="AC31" s="11">
        <v>0</v>
      </c>
      <c r="AD31" s="11">
        <v>0</v>
      </c>
      <c r="AE31" s="11">
        <v>0</v>
      </c>
      <c r="AF31" s="11">
        <v>0</v>
      </c>
      <c r="AG31" s="11">
        <v>0</v>
      </c>
      <c r="AH31" s="11" t="e">
        <v>#N/A</v>
      </c>
      <c r="AI31" s="11">
        <v>0</v>
      </c>
      <c r="AJ31" s="11">
        <v>0</v>
      </c>
      <c r="AK31" s="40">
        <v>2.0000000000000001E-4</v>
      </c>
      <c r="AL31" s="11">
        <v>0</v>
      </c>
      <c r="AM31" s="41">
        <v>7</v>
      </c>
      <c r="AN31" s="11">
        <v>0</v>
      </c>
      <c r="AO31" s="11" t="e">
        <v>#N/A</v>
      </c>
      <c r="AP31" s="11" t="e">
        <v>#N/A</v>
      </c>
      <c r="AQ31" s="11" t="e">
        <v>#N/A</v>
      </c>
      <c r="AR31" s="11" t="e">
        <v>#N/A</v>
      </c>
      <c r="AS31" s="11" t="e">
        <v>#N/A</v>
      </c>
      <c r="AT31" s="11" t="e">
        <v>#N/A</v>
      </c>
      <c r="AU31" s="11" t="e">
        <v>#N/A</v>
      </c>
      <c r="AV31" s="11" t="e">
        <v>#N/A</v>
      </c>
      <c r="AW31" s="11" t="e">
        <v>#N/A</v>
      </c>
      <c r="AX31" s="11" t="e">
        <v>#N/A</v>
      </c>
      <c r="AY31" s="11" t="e">
        <v>#N/A</v>
      </c>
      <c r="AZ31" s="11" t="e">
        <v>#N/A</v>
      </c>
      <c r="BA31" s="35" t="e">
        <v>#N/A</v>
      </c>
      <c r="BB31" s="35"/>
      <c r="BC31" s="64"/>
      <c r="BD31" s="64"/>
    </row>
    <row r="32" spans="1:66">
      <c r="C32" s="8">
        <v>21</v>
      </c>
      <c r="D32" s="37" t="s">
        <v>688</v>
      </c>
      <c r="F32" s="11" t="s">
        <v>688</v>
      </c>
      <c r="G32" s="11" t="s">
        <v>688</v>
      </c>
      <c r="H32" s="11" t="s">
        <v>688</v>
      </c>
      <c r="I32" s="11" t="s">
        <v>688</v>
      </c>
      <c r="J32" s="11" t="s">
        <v>688</v>
      </c>
      <c r="K32" s="11" t="s">
        <v>688</v>
      </c>
      <c r="L32" s="11" t="s">
        <v>688</v>
      </c>
      <c r="M32" s="11" t="s">
        <v>688</v>
      </c>
      <c r="N32" s="11" t="s">
        <v>688</v>
      </c>
      <c r="O32" s="11" t="s">
        <v>688</v>
      </c>
      <c r="P32" s="35">
        <v>0</v>
      </c>
      <c r="Q32" s="35"/>
      <c r="R32" s="38" t="s">
        <v>60</v>
      </c>
      <c r="S32" s="39" t="s">
        <v>29</v>
      </c>
      <c r="T32" s="41"/>
      <c r="U32" s="11" t="s">
        <v>688</v>
      </c>
      <c r="V32" s="11" t="e">
        <v>#N/A</v>
      </c>
      <c r="W32" s="11">
        <v>0</v>
      </c>
      <c r="X32" s="11">
        <v>0</v>
      </c>
      <c r="Y32" s="11">
        <v>0</v>
      </c>
      <c r="Z32" s="11">
        <v>0</v>
      </c>
      <c r="AA32" s="11">
        <v>0</v>
      </c>
      <c r="AB32" s="11">
        <v>0</v>
      </c>
      <c r="AC32" s="11">
        <v>0</v>
      </c>
      <c r="AD32" s="11">
        <v>0</v>
      </c>
      <c r="AE32" s="11">
        <v>0</v>
      </c>
      <c r="AF32" s="11">
        <v>0</v>
      </c>
      <c r="AG32" s="11">
        <v>0</v>
      </c>
      <c r="AH32" s="11" t="e">
        <v>#N/A</v>
      </c>
      <c r="AI32" s="11">
        <v>0</v>
      </c>
      <c r="AJ32" s="11">
        <v>0</v>
      </c>
      <c r="AK32" s="40">
        <v>2.1000000000000001E-4</v>
      </c>
      <c r="AL32" s="11">
        <v>0</v>
      </c>
      <c r="AM32" s="41">
        <v>7</v>
      </c>
      <c r="AN32" s="11">
        <v>0</v>
      </c>
      <c r="AO32" s="11" t="e">
        <v>#N/A</v>
      </c>
      <c r="AP32" s="11" t="e">
        <v>#N/A</v>
      </c>
      <c r="AQ32" s="11" t="e">
        <v>#N/A</v>
      </c>
      <c r="AR32" s="11" t="e">
        <v>#N/A</v>
      </c>
      <c r="AS32" s="11" t="e">
        <v>#N/A</v>
      </c>
      <c r="AT32" s="11" t="e">
        <v>#N/A</v>
      </c>
      <c r="AU32" s="11" t="e">
        <v>#N/A</v>
      </c>
      <c r="AV32" s="11" t="e">
        <v>#N/A</v>
      </c>
      <c r="AW32" s="11" t="e">
        <v>#N/A</v>
      </c>
      <c r="AX32" s="11" t="e">
        <v>#N/A</v>
      </c>
      <c r="AY32" s="11" t="e">
        <v>#N/A</v>
      </c>
      <c r="AZ32" s="11" t="e">
        <v>#N/A</v>
      </c>
      <c r="BA32" s="35" t="e">
        <v>#N/A</v>
      </c>
      <c r="BB32" s="35"/>
      <c r="BC32" s="64"/>
      <c r="BD32" s="64" t="s">
        <v>61</v>
      </c>
    </row>
    <row r="33" spans="2:57">
      <c r="C33" s="8">
        <v>22</v>
      </c>
      <c r="D33" s="37" t="s">
        <v>688</v>
      </c>
      <c r="F33" s="11" t="s">
        <v>688</v>
      </c>
      <c r="G33" s="11" t="s">
        <v>688</v>
      </c>
      <c r="H33" s="11" t="s">
        <v>688</v>
      </c>
      <c r="I33" s="11" t="s">
        <v>688</v>
      </c>
      <c r="J33" s="11" t="s">
        <v>688</v>
      </c>
      <c r="K33" s="11" t="s">
        <v>688</v>
      </c>
      <c r="L33" s="11" t="s">
        <v>688</v>
      </c>
      <c r="M33" s="11" t="s">
        <v>688</v>
      </c>
      <c r="N33" s="11" t="s">
        <v>688</v>
      </c>
      <c r="O33" s="11" t="s">
        <v>688</v>
      </c>
      <c r="P33" s="35">
        <v>0</v>
      </c>
      <c r="Q33" s="35"/>
      <c r="R33" s="38" t="s">
        <v>62</v>
      </c>
      <c r="S33" s="39" t="s">
        <v>29</v>
      </c>
      <c r="T33" s="41"/>
      <c r="U33" s="11" t="s">
        <v>688</v>
      </c>
      <c r="V33" s="11" t="e">
        <v>#N/A</v>
      </c>
      <c r="W33" s="11">
        <v>0</v>
      </c>
      <c r="X33" s="11">
        <v>0</v>
      </c>
      <c r="Y33" s="11">
        <v>0</v>
      </c>
      <c r="Z33" s="11">
        <v>0</v>
      </c>
      <c r="AA33" s="11">
        <v>0</v>
      </c>
      <c r="AB33" s="11">
        <v>0</v>
      </c>
      <c r="AC33" s="11">
        <v>0</v>
      </c>
      <c r="AD33" s="11">
        <v>0</v>
      </c>
      <c r="AE33" s="11">
        <v>0</v>
      </c>
      <c r="AF33" s="11">
        <v>0</v>
      </c>
      <c r="AG33" s="11">
        <v>0</v>
      </c>
      <c r="AH33" s="11" t="e">
        <v>#N/A</v>
      </c>
      <c r="AI33" s="11">
        <v>0</v>
      </c>
      <c r="AJ33" s="11">
        <v>0</v>
      </c>
      <c r="AK33" s="40">
        <v>2.2000000000000001E-4</v>
      </c>
      <c r="AL33" s="11">
        <v>0</v>
      </c>
      <c r="AM33" s="41">
        <v>7</v>
      </c>
      <c r="AN33" s="11">
        <v>0</v>
      </c>
      <c r="AO33" s="11" t="e">
        <v>#N/A</v>
      </c>
      <c r="AP33" s="11" t="e">
        <v>#N/A</v>
      </c>
      <c r="AQ33" s="11" t="e">
        <v>#N/A</v>
      </c>
      <c r="AR33" s="11" t="e">
        <v>#N/A</v>
      </c>
      <c r="AS33" s="11" t="e">
        <v>#N/A</v>
      </c>
      <c r="AT33" s="11" t="e">
        <v>#N/A</v>
      </c>
      <c r="AU33" s="11" t="e">
        <v>#N/A</v>
      </c>
      <c r="AV33" s="11" t="e">
        <v>#N/A</v>
      </c>
      <c r="AW33" s="11" t="e">
        <v>#N/A</v>
      </c>
      <c r="AX33" s="11" t="e">
        <v>#N/A</v>
      </c>
      <c r="AY33" s="11" t="e">
        <v>#N/A</v>
      </c>
      <c r="AZ33" s="11" t="e">
        <v>#N/A</v>
      </c>
      <c r="BA33" s="35" t="e">
        <v>#N/A</v>
      </c>
      <c r="BB33" s="35"/>
      <c r="BC33" s="64"/>
      <c r="BD33" s="65">
        <v>18</v>
      </c>
      <c r="BE33" s="65">
        <v>18.3</v>
      </c>
    </row>
    <row r="34" spans="2:57">
      <c r="C34" s="8">
        <v>23</v>
      </c>
      <c r="D34" s="37" t="s">
        <v>688</v>
      </c>
      <c r="F34" s="11" t="s">
        <v>688</v>
      </c>
      <c r="G34" s="11" t="s">
        <v>688</v>
      </c>
      <c r="H34" s="11" t="s">
        <v>688</v>
      </c>
      <c r="I34" s="11" t="s">
        <v>688</v>
      </c>
      <c r="J34" s="11" t="s">
        <v>688</v>
      </c>
      <c r="K34" s="11" t="s">
        <v>688</v>
      </c>
      <c r="L34" s="11" t="s">
        <v>688</v>
      </c>
      <c r="M34" s="11" t="s">
        <v>688</v>
      </c>
      <c r="N34" s="11" t="s">
        <v>688</v>
      </c>
      <c r="O34" s="11" t="s">
        <v>688</v>
      </c>
      <c r="P34" s="35">
        <v>0</v>
      </c>
      <c r="Q34" s="35"/>
      <c r="R34" s="38" t="s">
        <v>63</v>
      </c>
      <c r="S34" s="46" t="s">
        <v>63</v>
      </c>
      <c r="T34" s="41"/>
      <c r="U34" s="11" t="s">
        <v>688</v>
      </c>
      <c r="V34" s="11" t="e">
        <v>#N/A</v>
      </c>
      <c r="W34" s="11">
        <v>0</v>
      </c>
      <c r="X34" s="11">
        <v>0</v>
      </c>
      <c r="Y34" s="11">
        <v>0</v>
      </c>
      <c r="Z34" s="11">
        <v>0</v>
      </c>
      <c r="AA34" s="11">
        <v>0</v>
      </c>
      <c r="AB34" s="11">
        <v>0</v>
      </c>
      <c r="AC34" s="11">
        <v>0</v>
      </c>
      <c r="AD34" s="11">
        <v>0</v>
      </c>
      <c r="AE34" s="11">
        <v>0</v>
      </c>
      <c r="AF34" s="11">
        <v>0</v>
      </c>
      <c r="AG34" s="11">
        <v>0</v>
      </c>
      <c r="AH34" s="11" t="e">
        <v>#N/A</v>
      </c>
      <c r="AI34" s="11">
        <v>0</v>
      </c>
      <c r="AJ34" s="11">
        <v>0</v>
      </c>
      <c r="AK34" s="40">
        <v>2.3000000000000001E-4</v>
      </c>
      <c r="AL34" s="11">
        <v>0</v>
      </c>
      <c r="AM34" s="41">
        <v>7</v>
      </c>
      <c r="AN34" s="11">
        <v>0</v>
      </c>
      <c r="AO34" s="11" t="e">
        <v>#N/A</v>
      </c>
      <c r="AP34" s="11" t="e">
        <v>#N/A</v>
      </c>
      <c r="AQ34" s="11" t="e">
        <v>#N/A</v>
      </c>
      <c r="AR34" s="11" t="e">
        <v>#N/A</v>
      </c>
      <c r="AS34" s="11" t="e">
        <v>#N/A</v>
      </c>
      <c r="AT34" s="11" t="e">
        <v>#N/A</v>
      </c>
      <c r="AU34" s="11" t="e">
        <v>#N/A</v>
      </c>
      <c r="AV34" s="11" t="e">
        <v>#N/A</v>
      </c>
      <c r="AW34" s="11" t="e">
        <v>#N/A</v>
      </c>
      <c r="AX34" s="11" t="e">
        <v>#N/A</v>
      </c>
      <c r="AY34" s="11" t="e">
        <v>#N/A</v>
      </c>
      <c r="AZ34" s="11" t="e">
        <v>#N/A</v>
      </c>
      <c r="BA34" s="35" t="e">
        <v>#N/A</v>
      </c>
      <c r="BB34" s="35"/>
      <c r="BC34" s="64"/>
      <c r="BD34" s="65">
        <v>27.2</v>
      </c>
      <c r="BE34" s="65">
        <v>21.1</v>
      </c>
    </row>
    <row r="35" spans="2:57">
      <c r="B35" s="66"/>
      <c r="C35" s="8">
        <v>24</v>
      </c>
      <c r="D35" s="37" t="s">
        <v>688</v>
      </c>
      <c r="F35" s="11" t="s">
        <v>688</v>
      </c>
      <c r="G35" s="11" t="s">
        <v>688</v>
      </c>
      <c r="H35" s="11" t="s">
        <v>688</v>
      </c>
      <c r="I35" s="11" t="s">
        <v>688</v>
      </c>
      <c r="J35" s="11" t="s">
        <v>688</v>
      </c>
      <c r="K35" s="11" t="s">
        <v>688</v>
      </c>
      <c r="L35" s="11" t="s">
        <v>688</v>
      </c>
      <c r="M35" s="11" t="s">
        <v>688</v>
      </c>
      <c r="N35" s="11" t="s">
        <v>688</v>
      </c>
      <c r="O35" s="11" t="s">
        <v>688</v>
      </c>
      <c r="P35" s="35">
        <v>0</v>
      </c>
      <c r="Q35" s="35"/>
      <c r="R35" s="38" t="s">
        <v>64</v>
      </c>
      <c r="S35" s="46" t="s">
        <v>65</v>
      </c>
      <c r="T35" s="41"/>
      <c r="U35" s="11" t="s">
        <v>688</v>
      </c>
      <c r="V35" s="11" t="e">
        <v>#N/A</v>
      </c>
      <c r="W35" s="11">
        <v>0</v>
      </c>
      <c r="X35" s="11">
        <v>0</v>
      </c>
      <c r="Y35" s="11">
        <v>0</v>
      </c>
      <c r="Z35" s="11">
        <v>0</v>
      </c>
      <c r="AA35" s="11">
        <v>0</v>
      </c>
      <c r="AB35" s="11">
        <v>0</v>
      </c>
      <c r="AC35" s="11">
        <v>0</v>
      </c>
      <c r="AD35" s="11">
        <v>0</v>
      </c>
      <c r="AE35" s="11">
        <v>0</v>
      </c>
      <c r="AF35" s="11">
        <v>0</v>
      </c>
      <c r="AG35" s="11">
        <v>0</v>
      </c>
      <c r="AH35" s="11" t="e">
        <v>#N/A</v>
      </c>
      <c r="AI35" s="11">
        <v>0</v>
      </c>
      <c r="AJ35" s="11">
        <v>0</v>
      </c>
      <c r="AK35" s="40">
        <v>2.4000000000000001E-4</v>
      </c>
      <c r="AL35" s="11">
        <v>0</v>
      </c>
      <c r="AM35" s="41">
        <v>7</v>
      </c>
      <c r="AN35" s="11">
        <v>0</v>
      </c>
      <c r="AO35" s="11" t="e">
        <v>#N/A</v>
      </c>
      <c r="AP35" s="11" t="e">
        <v>#N/A</v>
      </c>
      <c r="AQ35" s="11" t="e">
        <v>#N/A</v>
      </c>
      <c r="AR35" s="11" t="e">
        <v>#N/A</v>
      </c>
      <c r="AS35" s="11" t="e">
        <v>#N/A</v>
      </c>
      <c r="AT35" s="11" t="e">
        <v>#N/A</v>
      </c>
      <c r="AU35" s="11" t="e">
        <v>#N/A</v>
      </c>
      <c r="AV35" s="11" t="e">
        <v>#N/A</v>
      </c>
      <c r="AW35" s="11" t="e">
        <v>#N/A</v>
      </c>
      <c r="AX35" s="11" t="e">
        <v>#N/A</v>
      </c>
      <c r="AY35" s="11" t="e">
        <v>#N/A</v>
      </c>
      <c r="AZ35" s="11" t="e">
        <v>#N/A</v>
      </c>
      <c r="BA35" s="35" t="e">
        <v>#N/A</v>
      </c>
      <c r="BB35" s="35"/>
      <c r="BC35" s="64"/>
      <c r="BD35" s="65">
        <v>12.2</v>
      </c>
      <c r="BE35" s="65">
        <v>12.6</v>
      </c>
    </row>
    <row r="36" spans="2:57">
      <c r="C36" s="8">
        <v>25</v>
      </c>
      <c r="D36" s="37" t="s">
        <v>688</v>
      </c>
      <c r="F36" s="11" t="s">
        <v>688</v>
      </c>
      <c r="G36" s="11" t="s">
        <v>688</v>
      </c>
      <c r="H36" s="11" t="s">
        <v>688</v>
      </c>
      <c r="I36" s="11" t="s">
        <v>688</v>
      </c>
      <c r="J36" s="11" t="s">
        <v>688</v>
      </c>
      <c r="K36" s="11" t="s">
        <v>688</v>
      </c>
      <c r="L36" s="11" t="s">
        <v>688</v>
      </c>
      <c r="M36" s="11" t="s">
        <v>688</v>
      </c>
      <c r="N36" s="11" t="s">
        <v>688</v>
      </c>
      <c r="O36" s="11" t="s">
        <v>688</v>
      </c>
      <c r="P36" s="35">
        <v>0</v>
      </c>
      <c r="Q36" s="35"/>
      <c r="R36" s="38" t="s">
        <v>66</v>
      </c>
      <c r="S36" s="60" t="s">
        <v>41</v>
      </c>
      <c r="T36" s="41"/>
      <c r="U36" s="11" t="s">
        <v>688</v>
      </c>
      <c r="V36" s="11" t="e">
        <v>#N/A</v>
      </c>
      <c r="W36" s="11">
        <v>0</v>
      </c>
      <c r="X36" s="11">
        <v>0</v>
      </c>
      <c r="Y36" s="11">
        <v>0</v>
      </c>
      <c r="Z36" s="11">
        <v>0</v>
      </c>
      <c r="AA36" s="11">
        <v>0</v>
      </c>
      <c r="AB36" s="11">
        <v>0</v>
      </c>
      <c r="AC36" s="11">
        <v>0</v>
      </c>
      <c r="AD36" s="11">
        <v>0</v>
      </c>
      <c r="AE36" s="11">
        <v>0</v>
      </c>
      <c r="AF36" s="11">
        <v>0</v>
      </c>
      <c r="AG36" s="11">
        <v>0</v>
      </c>
      <c r="AH36" s="11" t="e">
        <v>#N/A</v>
      </c>
      <c r="AI36" s="11">
        <v>0</v>
      </c>
      <c r="AJ36" s="11">
        <v>0</v>
      </c>
      <c r="AK36" s="40">
        <v>2.5000000000000001E-4</v>
      </c>
      <c r="AL36" s="11">
        <v>0</v>
      </c>
      <c r="AM36" s="41">
        <v>7</v>
      </c>
      <c r="AN36" s="11">
        <v>0</v>
      </c>
      <c r="AO36" s="11" t="e">
        <v>#N/A</v>
      </c>
      <c r="AP36" s="11" t="e">
        <v>#N/A</v>
      </c>
      <c r="AQ36" s="11" t="e">
        <v>#N/A</v>
      </c>
      <c r="AR36" s="11" t="e">
        <v>#N/A</v>
      </c>
      <c r="AS36" s="11" t="e">
        <v>#N/A</v>
      </c>
      <c r="AT36" s="11" t="e">
        <v>#N/A</v>
      </c>
      <c r="AU36" s="11" t="e">
        <v>#N/A</v>
      </c>
      <c r="AV36" s="11" t="e">
        <v>#N/A</v>
      </c>
      <c r="AW36" s="11" t="e">
        <v>#N/A</v>
      </c>
      <c r="AX36" s="11" t="e">
        <v>#N/A</v>
      </c>
      <c r="AY36" s="11" t="e">
        <v>#N/A</v>
      </c>
      <c r="AZ36" s="11" t="e">
        <v>#N/A</v>
      </c>
      <c r="BA36" s="35" t="e">
        <v>#N/A</v>
      </c>
      <c r="BB36" s="35"/>
      <c r="BC36" s="64"/>
      <c r="BD36" s="65">
        <v>8.6</v>
      </c>
      <c r="BE36" s="65">
        <v>9.4</v>
      </c>
    </row>
    <row r="37" spans="2:57">
      <c r="C37" s="8">
        <v>26</v>
      </c>
      <c r="D37" s="37" t="s">
        <v>688</v>
      </c>
      <c r="F37" s="11" t="s">
        <v>688</v>
      </c>
      <c r="G37" s="11" t="s">
        <v>688</v>
      </c>
      <c r="H37" s="11" t="s">
        <v>688</v>
      </c>
      <c r="I37" s="11" t="s">
        <v>688</v>
      </c>
      <c r="J37" s="11" t="s">
        <v>688</v>
      </c>
      <c r="K37" s="11" t="s">
        <v>688</v>
      </c>
      <c r="L37" s="11" t="s">
        <v>688</v>
      </c>
      <c r="M37" s="11" t="s">
        <v>688</v>
      </c>
      <c r="N37" s="11" t="s">
        <v>688</v>
      </c>
      <c r="O37" s="11" t="s">
        <v>688</v>
      </c>
      <c r="P37" s="35">
        <v>0</v>
      </c>
      <c r="Q37" s="35"/>
      <c r="R37" s="38" t="s">
        <v>67</v>
      </c>
      <c r="S37" s="39" t="s">
        <v>29</v>
      </c>
      <c r="T37" s="41"/>
      <c r="U37" s="11" t="s">
        <v>688</v>
      </c>
      <c r="V37" s="11" t="e">
        <v>#N/A</v>
      </c>
      <c r="W37" s="11">
        <v>0</v>
      </c>
      <c r="X37" s="11">
        <v>0</v>
      </c>
      <c r="Y37" s="11">
        <v>0</v>
      </c>
      <c r="Z37" s="11">
        <v>0</v>
      </c>
      <c r="AA37" s="11">
        <v>0</v>
      </c>
      <c r="AB37" s="11">
        <v>0</v>
      </c>
      <c r="AC37" s="11">
        <v>0</v>
      </c>
      <c r="AD37" s="11">
        <v>0</v>
      </c>
      <c r="AE37" s="11">
        <v>0</v>
      </c>
      <c r="AF37" s="11">
        <v>0</v>
      </c>
      <c r="AG37" s="11">
        <v>0</v>
      </c>
      <c r="AH37" s="11" t="e">
        <v>#N/A</v>
      </c>
      <c r="AI37" s="11">
        <v>0</v>
      </c>
      <c r="AJ37" s="11">
        <v>0</v>
      </c>
      <c r="AK37" s="40">
        <v>2.5999999999999998E-4</v>
      </c>
      <c r="AL37" s="11">
        <v>0</v>
      </c>
      <c r="AM37" s="41">
        <v>7</v>
      </c>
      <c r="AN37" s="11">
        <v>0</v>
      </c>
      <c r="AO37" s="11" t="e">
        <v>#N/A</v>
      </c>
      <c r="AP37" s="11" t="e">
        <v>#N/A</v>
      </c>
      <c r="AQ37" s="11" t="e">
        <v>#N/A</v>
      </c>
      <c r="AR37" s="11" t="e">
        <v>#N/A</v>
      </c>
      <c r="AS37" s="11" t="e">
        <v>#N/A</v>
      </c>
      <c r="AT37" s="11" t="e">
        <v>#N/A</v>
      </c>
      <c r="AU37" s="11" t="e">
        <v>#N/A</v>
      </c>
      <c r="AV37" s="11" t="e">
        <v>#N/A</v>
      </c>
      <c r="AW37" s="11" t="e">
        <v>#N/A</v>
      </c>
      <c r="AX37" s="11" t="e">
        <v>#N/A</v>
      </c>
      <c r="AY37" s="11" t="e">
        <v>#N/A</v>
      </c>
      <c r="AZ37" s="11" t="e">
        <v>#N/A</v>
      </c>
      <c r="BA37" s="35" t="e">
        <v>#N/A</v>
      </c>
      <c r="BB37" s="35"/>
      <c r="BC37" s="64"/>
      <c r="BD37" s="65">
        <v>1.9</v>
      </c>
      <c r="BE37" s="65">
        <v>1.9</v>
      </c>
    </row>
    <row r="38" spans="2:57">
      <c r="C38" s="8">
        <v>27</v>
      </c>
      <c r="D38" s="37" t="s">
        <v>688</v>
      </c>
      <c r="F38" s="11" t="s">
        <v>688</v>
      </c>
      <c r="G38" s="11" t="s">
        <v>688</v>
      </c>
      <c r="H38" s="11" t="s">
        <v>688</v>
      </c>
      <c r="I38" s="11" t="s">
        <v>688</v>
      </c>
      <c r="J38" s="11" t="s">
        <v>688</v>
      </c>
      <c r="K38" s="11" t="s">
        <v>688</v>
      </c>
      <c r="L38" s="11" t="s">
        <v>688</v>
      </c>
      <c r="M38" s="11" t="s">
        <v>688</v>
      </c>
      <c r="N38" s="11" t="s">
        <v>688</v>
      </c>
      <c r="O38" s="11" t="s">
        <v>688</v>
      </c>
      <c r="P38" s="35">
        <v>0</v>
      </c>
      <c r="Q38" s="35"/>
      <c r="R38" s="38" t="s">
        <v>68</v>
      </c>
      <c r="S38" s="39" t="s">
        <v>29</v>
      </c>
      <c r="T38" s="41"/>
      <c r="U38" s="11" t="s">
        <v>688</v>
      </c>
      <c r="V38" s="11" t="e">
        <v>#N/A</v>
      </c>
      <c r="W38" s="11">
        <v>0</v>
      </c>
      <c r="X38" s="11">
        <v>0</v>
      </c>
      <c r="Y38" s="11">
        <v>0</v>
      </c>
      <c r="Z38" s="11">
        <v>0</v>
      </c>
      <c r="AA38" s="11">
        <v>0</v>
      </c>
      <c r="AB38" s="11">
        <v>0</v>
      </c>
      <c r="AC38" s="11">
        <v>0</v>
      </c>
      <c r="AD38" s="11">
        <v>0</v>
      </c>
      <c r="AE38" s="11">
        <v>0</v>
      </c>
      <c r="AF38" s="11">
        <v>0</v>
      </c>
      <c r="AG38" s="11">
        <v>0</v>
      </c>
      <c r="AH38" s="11" t="e">
        <v>#N/A</v>
      </c>
      <c r="AI38" s="11">
        <v>0</v>
      </c>
      <c r="AJ38" s="11">
        <v>0</v>
      </c>
      <c r="AK38" s="40">
        <v>2.7E-4</v>
      </c>
      <c r="AL38" s="11">
        <v>0</v>
      </c>
      <c r="AM38" s="41">
        <v>7</v>
      </c>
      <c r="AN38" s="11">
        <v>0</v>
      </c>
      <c r="AO38" s="11" t="e">
        <v>#N/A</v>
      </c>
      <c r="AP38" s="11" t="e">
        <v>#N/A</v>
      </c>
      <c r="AQ38" s="11" t="e">
        <v>#N/A</v>
      </c>
      <c r="AR38" s="11" t="e">
        <v>#N/A</v>
      </c>
      <c r="AS38" s="11" t="e">
        <v>#N/A</v>
      </c>
      <c r="AT38" s="11" t="e">
        <v>#N/A</v>
      </c>
      <c r="AU38" s="11" t="e">
        <v>#N/A</v>
      </c>
      <c r="AV38" s="11" t="e">
        <v>#N/A</v>
      </c>
      <c r="AW38" s="11" t="e">
        <v>#N/A</v>
      </c>
      <c r="AX38" s="11" t="e">
        <v>#N/A</v>
      </c>
      <c r="AY38" s="11" t="e">
        <v>#N/A</v>
      </c>
      <c r="AZ38" s="11" t="e">
        <v>#N/A</v>
      </c>
      <c r="BA38" s="35" t="e">
        <v>#N/A</v>
      </c>
      <c r="BC38" s="64"/>
      <c r="BD38" s="65">
        <v>1.3</v>
      </c>
      <c r="BE38" s="65">
        <v>1.3</v>
      </c>
    </row>
    <row r="39" spans="2:57">
      <c r="C39" s="8">
        <v>28</v>
      </c>
      <c r="D39" s="37" t="s">
        <v>688</v>
      </c>
      <c r="F39" s="11" t="s">
        <v>688</v>
      </c>
      <c r="G39" s="11" t="s">
        <v>688</v>
      </c>
      <c r="H39" s="11" t="s">
        <v>688</v>
      </c>
      <c r="I39" s="11" t="s">
        <v>688</v>
      </c>
      <c r="J39" s="11" t="s">
        <v>688</v>
      </c>
      <c r="K39" s="11" t="s">
        <v>688</v>
      </c>
      <c r="L39" s="11" t="s">
        <v>688</v>
      </c>
      <c r="M39" s="11" t="s">
        <v>688</v>
      </c>
      <c r="N39" s="11" t="s">
        <v>688</v>
      </c>
      <c r="O39" s="11" t="s">
        <v>688</v>
      </c>
      <c r="P39" s="35">
        <v>0</v>
      </c>
      <c r="Q39" s="35"/>
      <c r="R39" s="38" t="s">
        <v>69</v>
      </c>
      <c r="S39" s="46" t="s">
        <v>34</v>
      </c>
      <c r="T39" s="41"/>
      <c r="U39" s="11" t="s">
        <v>688</v>
      </c>
      <c r="V39" s="11" t="e">
        <v>#N/A</v>
      </c>
      <c r="W39" s="11">
        <v>0</v>
      </c>
      <c r="X39" s="11">
        <v>0</v>
      </c>
      <c r="Y39" s="11">
        <v>0</v>
      </c>
      <c r="Z39" s="11">
        <v>0</v>
      </c>
      <c r="AA39" s="11">
        <v>0</v>
      </c>
      <c r="AB39" s="11">
        <v>0</v>
      </c>
      <c r="AC39" s="11">
        <v>0</v>
      </c>
      <c r="AD39" s="11">
        <v>0</v>
      </c>
      <c r="AE39" s="11">
        <v>0</v>
      </c>
      <c r="AF39" s="11">
        <v>0</v>
      </c>
      <c r="AG39" s="11">
        <v>0</v>
      </c>
      <c r="AH39" s="11" t="e">
        <v>#N/A</v>
      </c>
      <c r="AI39" s="11">
        <v>0</v>
      </c>
      <c r="AJ39" s="11">
        <v>0</v>
      </c>
      <c r="AK39" s="40">
        <v>2.7999999999999998E-4</v>
      </c>
      <c r="AL39" s="11">
        <v>0</v>
      </c>
      <c r="AM39" s="41">
        <v>7</v>
      </c>
      <c r="AN39" s="11">
        <v>0</v>
      </c>
      <c r="AO39" s="11" t="e">
        <v>#N/A</v>
      </c>
      <c r="AP39" s="11" t="e">
        <v>#N/A</v>
      </c>
      <c r="AQ39" s="11" t="e">
        <v>#N/A</v>
      </c>
      <c r="AR39" s="11" t="e">
        <v>#N/A</v>
      </c>
      <c r="AS39" s="11" t="e">
        <v>#N/A</v>
      </c>
      <c r="AT39" s="11" t="e">
        <v>#N/A</v>
      </c>
      <c r="AU39" s="11" t="e">
        <v>#N/A</v>
      </c>
      <c r="AV39" s="11" t="e">
        <v>#N/A</v>
      </c>
      <c r="AW39" s="11" t="e">
        <v>#N/A</v>
      </c>
      <c r="AX39" s="11" t="e">
        <v>#N/A</v>
      </c>
      <c r="AY39" s="11" t="e">
        <v>#N/A</v>
      </c>
      <c r="AZ39" s="11" t="e">
        <v>#N/A</v>
      </c>
      <c r="BA39" s="35" t="e">
        <v>#N/A</v>
      </c>
      <c r="BB39" s="35"/>
      <c r="BC39" s="64"/>
      <c r="BD39" s="67">
        <v>69.2</v>
      </c>
      <c r="BE39" s="67">
        <v>64.600000000000009</v>
      </c>
    </row>
    <row r="40" spans="2:57">
      <c r="C40" s="8">
        <v>29</v>
      </c>
      <c r="D40" s="37" t="s">
        <v>688</v>
      </c>
      <c r="F40" s="11" t="s">
        <v>688</v>
      </c>
      <c r="G40" s="11" t="s">
        <v>688</v>
      </c>
      <c r="H40" s="11" t="s">
        <v>688</v>
      </c>
      <c r="I40" s="11" t="s">
        <v>688</v>
      </c>
      <c r="J40" s="11" t="s">
        <v>688</v>
      </c>
      <c r="K40" s="11" t="s">
        <v>688</v>
      </c>
      <c r="L40" s="11" t="s">
        <v>688</v>
      </c>
      <c r="M40" s="11" t="s">
        <v>688</v>
      </c>
      <c r="N40" s="11" t="s">
        <v>688</v>
      </c>
      <c r="O40" s="11" t="s">
        <v>688</v>
      </c>
      <c r="P40" s="35">
        <v>0</v>
      </c>
      <c r="Q40" s="35"/>
      <c r="R40" s="38" t="s">
        <v>70</v>
      </c>
      <c r="S40" s="39" t="s">
        <v>29</v>
      </c>
      <c r="T40" s="41"/>
      <c r="U40" s="11" t="s">
        <v>688</v>
      </c>
      <c r="V40" s="11" t="e">
        <v>#N/A</v>
      </c>
      <c r="W40" s="11">
        <v>0</v>
      </c>
      <c r="X40" s="11">
        <v>0</v>
      </c>
      <c r="Y40" s="11">
        <v>0</v>
      </c>
      <c r="Z40" s="11">
        <v>0</v>
      </c>
      <c r="AA40" s="11">
        <v>0</v>
      </c>
      <c r="AB40" s="11">
        <v>0</v>
      </c>
      <c r="AC40" s="11">
        <v>0</v>
      </c>
      <c r="AD40" s="11">
        <v>0</v>
      </c>
      <c r="AE40" s="11">
        <v>0</v>
      </c>
      <c r="AF40" s="11">
        <v>0</v>
      </c>
      <c r="AG40" s="11">
        <v>0</v>
      </c>
      <c r="AH40" s="11" t="e">
        <v>#N/A</v>
      </c>
      <c r="AI40" s="11">
        <v>0</v>
      </c>
      <c r="AJ40" s="11">
        <v>0</v>
      </c>
      <c r="AK40" s="40">
        <v>2.9E-4</v>
      </c>
      <c r="AL40" s="11">
        <v>0</v>
      </c>
      <c r="AM40" s="41">
        <v>7</v>
      </c>
      <c r="AN40" s="11">
        <v>0</v>
      </c>
      <c r="AO40" s="11" t="e">
        <v>#N/A</v>
      </c>
      <c r="AP40" s="11" t="e">
        <v>#N/A</v>
      </c>
      <c r="AQ40" s="11" t="e">
        <v>#N/A</v>
      </c>
      <c r="AR40" s="11" t="e">
        <v>#N/A</v>
      </c>
      <c r="AS40" s="11" t="e">
        <v>#N/A</v>
      </c>
      <c r="AT40" s="11" t="e">
        <v>#N/A</v>
      </c>
      <c r="AU40" s="11" t="e">
        <v>#N/A</v>
      </c>
      <c r="AV40" s="11" t="e">
        <v>#N/A</v>
      </c>
      <c r="AW40" s="11" t="e">
        <v>#N/A</v>
      </c>
      <c r="AX40" s="11" t="e">
        <v>#N/A</v>
      </c>
      <c r="AY40" s="11" t="e">
        <v>#N/A</v>
      </c>
      <c r="AZ40" s="11" t="e">
        <v>#N/A</v>
      </c>
      <c r="BA40" s="35" t="e">
        <v>#N/A</v>
      </c>
      <c r="BB40" s="35"/>
      <c r="BC40" s="64"/>
      <c r="BD40" s="65"/>
    </row>
    <row r="41" spans="2:57">
      <c r="C41" s="8">
        <v>30</v>
      </c>
      <c r="D41" s="37" t="s">
        <v>688</v>
      </c>
      <c r="F41" s="11" t="s">
        <v>688</v>
      </c>
      <c r="G41" s="11" t="s">
        <v>688</v>
      </c>
      <c r="H41" s="11" t="s">
        <v>688</v>
      </c>
      <c r="I41" s="11" t="s">
        <v>688</v>
      </c>
      <c r="J41" s="11" t="s">
        <v>688</v>
      </c>
      <c r="K41" s="11" t="s">
        <v>688</v>
      </c>
      <c r="L41" s="11" t="s">
        <v>688</v>
      </c>
      <c r="M41" s="11" t="s">
        <v>688</v>
      </c>
      <c r="N41" s="11" t="s">
        <v>688</v>
      </c>
      <c r="O41" s="11" t="s">
        <v>688</v>
      </c>
      <c r="P41" s="35">
        <v>0</v>
      </c>
      <c r="Q41" s="35"/>
      <c r="R41" s="38" t="s">
        <v>71</v>
      </c>
      <c r="S41" s="39" t="s">
        <v>29</v>
      </c>
      <c r="T41" s="11"/>
      <c r="U41" s="11" t="s">
        <v>688</v>
      </c>
      <c r="V41" s="11" t="e">
        <v>#N/A</v>
      </c>
      <c r="W41" s="11">
        <v>0</v>
      </c>
      <c r="X41" s="11">
        <v>0</v>
      </c>
      <c r="Y41" s="11">
        <v>0</v>
      </c>
      <c r="Z41" s="11">
        <v>0</v>
      </c>
      <c r="AA41" s="11">
        <v>0</v>
      </c>
      <c r="AB41" s="11">
        <v>0</v>
      </c>
      <c r="AC41" s="11">
        <v>0</v>
      </c>
      <c r="AD41" s="11">
        <v>0</v>
      </c>
      <c r="AE41" s="11">
        <v>0</v>
      </c>
      <c r="AF41" s="11">
        <v>0</v>
      </c>
      <c r="AG41" s="11">
        <v>0</v>
      </c>
      <c r="AH41" s="11" t="e">
        <v>#N/A</v>
      </c>
      <c r="AI41" s="11">
        <v>0</v>
      </c>
      <c r="AJ41" s="11">
        <v>0</v>
      </c>
      <c r="AK41" s="40">
        <v>2.9999999999999997E-4</v>
      </c>
      <c r="AL41" s="11">
        <v>0</v>
      </c>
      <c r="AM41" s="41">
        <v>7</v>
      </c>
      <c r="AN41" s="11">
        <v>0</v>
      </c>
      <c r="AO41" s="11" t="e">
        <v>#N/A</v>
      </c>
      <c r="AP41" s="11" t="e">
        <v>#N/A</v>
      </c>
      <c r="AQ41" s="11" t="e">
        <v>#N/A</v>
      </c>
      <c r="AR41" s="11" t="e">
        <v>#N/A</v>
      </c>
      <c r="AS41" s="11" t="e">
        <v>#N/A</v>
      </c>
      <c r="AT41" s="11" t="e">
        <v>#N/A</v>
      </c>
      <c r="AU41" s="11" t="e">
        <v>#N/A</v>
      </c>
      <c r="AV41" s="11" t="e">
        <v>#N/A</v>
      </c>
      <c r="AW41" s="11" t="e">
        <v>#N/A</v>
      </c>
      <c r="AX41" s="11" t="e">
        <v>#N/A</v>
      </c>
      <c r="AY41" s="11" t="e">
        <v>#N/A</v>
      </c>
      <c r="AZ41" s="11" t="e">
        <v>#N/A</v>
      </c>
      <c r="BA41" s="35" t="e">
        <v>#N/A</v>
      </c>
      <c r="BB41" s="35"/>
      <c r="BD41" s="65"/>
      <c r="BE41" s="65"/>
    </row>
    <row r="42" spans="2:57">
      <c r="C42" s="8">
        <v>31</v>
      </c>
      <c r="D42" s="37" t="s">
        <v>688</v>
      </c>
      <c r="F42" s="11" t="s">
        <v>688</v>
      </c>
      <c r="G42" s="11" t="s">
        <v>688</v>
      </c>
      <c r="H42" s="11" t="s">
        <v>688</v>
      </c>
      <c r="I42" s="11" t="s">
        <v>688</v>
      </c>
      <c r="J42" s="11" t="s">
        <v>688</v>
      </c>
      <c r="K42" s="11" t="s">
        <v>688</v>
      </c>
      <c r="L42" s="11" t="s">
        <v>688</v>
      </c>
      <c r="M42" s="11" t="s">
        <v>688</v>
      </c>
      <c r="N42" s="11" t="s">
        <v>688</v>
      </c>
      <c r="O42" s="11" t="s">
        <v>688</v>
      </c>
      <c r="P42" s="35">
        <v>0</v>
      </c>
      <c r="Q42" s="35"/>
      <c r="R42" s="38" t="s">
        <v>72</v>
      </c>
      <c r="S42" s="39" t="s">
        <v>29</v>
      </c>
      <c r="T42" s="11"/>
      <c r="U42" s="11" t="s">
        <v>688</v>
      </c>
      <c r="V42" s="11" t="e">
        <v>#N/A</v>
      </c>
      <c r="W42" s="11">
        <v>0</v>
      </c>
      <c r="X42" s="11">
        <v>0</v>
      </c>
      <c r="Y42" s="11">
        <v>0</v>
      </c>
      <c r="Z42" s="11">
        <v>0</v>
      </c>
      <c r="AA42" s="11">
        <v>0</v>
      </c>
      <c r="AB42" s="11">
        <v>0</v>
      </c>
      <c r="AC42" s="11">
        <v>0</v>
      </c>
      <c r="AD42" s="11">
        <v>0</v>
      </c>
      <c r="AE42" s="11">
        <v>0</v>
      </c>
      <c r="AF42" s="11">
        <v>0</v>
      </c>
      <c r="AG42" s="11">
        <v>0</v>
      </c>
      <c r="AH42" s="11" t="e">
        <v>#N/A</v>
      </c>
      <c r="AI42" s="11">
        <v>0</v>
      </c>
      <c r="AJ42" s="11">
        <v>0</v>
      </c>
      <c r="AK42" s="40">
        <v>3.1E-4</v>
      </c>
      <c r="AL42" s="11">
        <v>0</v>
      </c>
      <c r="AM42" s="41">
        <v>7</v>
      </c>
      <c r="AN42" s="11">
        <v>0</v>
      </c>
      <c r="AO42" s="11" t="e">
        <v>#N/A</v>
      </c>
      <c r="AP42" s="11" t="e">
        <v>#N/A</v>
      </c>
      <c r="AQ42" s="11" t="e">
        <v>#N/A</v>
      </c>
      <c r="AR42" s="11" t="e">
        <v>#N/A</v>
      </c>
      <c r="AS42" s="11" t="e">
        <v>#N/A</v>
      </c>
      <c r="AT42" s="11" t="e">
        <v>#N/A</v>
      </c>
      <c r="AU42" s="11" t="e">
        <v>#N/A</v>
      </c>
      <c r="AV42" s="11" t="e">
        <v>#N/A</v>
      </c>
      <c r="AW42" s="11" t="e">
        <v>#N/A</v>
      </c>
      <c r="AX42" s="11" t="e">
        <v>#N/A</v>
      </c>
      <c r="AY42" s="11" t="e">
        <v>#N/A</v>
      </c>
      <c r="AZ42" s="11" t="e">
        <v>#N/A</v>
      </c>
      <c r="BA42" s="35" t="e">
        <v>#N/A</v>
      </c>
      <c r="BB42" s="35"/>
      <c r="BD42" s="65"/>
    </row>
    <row r="43" spans="2:57">
      <c r="C43" s="8">
        <v>32</v>
      </c>
      <c r="D43" s="37" t="s">
        <v>688</v>
      </c>
      <c r="F43" s="11" t="s">
        <v>688</v>
      </c>
      <c r="G43" s="11" t="s">
        <v>688</v>
      </c>
      <c r="H43" s="11" t="s">
        <v>688</v>
      </c>
      <c r="I43" s="11" t="s">
        <v>688</v>
      </c>
      <c r="J43" s="11" t="s">
        <v>688</v>
      </c>
      <c r="K43" s="11" t="s">
        <v>688</v>
      </c>
      <c r="L43" s="11" t="s">
        <v>688</v>
      </c>
      <c r="M43" s="11" t="s">
        <v>688</v>
      </c>
      <c r="N43" s="11" t="s">
        <v>688</v>
      </c>
      <c r="O43" s="11" t="s">
        <v>688</v>
      </c>
      <c r="P43" s="35">
        <v>0</v>
      </c>
      <c r="Q43" s="35"/>
      <c r="R43" s="38" t="s">
        <v>73</v>
      </c>
      <c r="S43" s="60" t="s">
        <v>41</v>
      </c>
      <c r="T43" s="11"/>
      <c r="U43" s="11" t="s">
        <v>688</v>
      </c>
      <c r="V43" s="11" t="e">
        <v>#N/A</v>
      </c>
      <c r="W43" s="11">
        <v>0</v>
      </c>
      <c r="X43" s="11">
        <v>0</v>
      </c>
      <c r="Y43" s="11">
        <v>0</v>
      </c>
      <c r="Z43" s="11">
        <v>0</v>
      </c>
      <c r="AA43" s="11">
        <v>0</v>
      </c>
      <c r="AB43" s="11">
        <v>0</v>
      </c>
      <c r="AC43" s="11">
        <v>0</v>
      </c>
      <c r="AD43" s="11">
        <v>0</v>
      </c>
      <c r="AE43" s="11">
        <v>0</v>
      </c>
      <c r="AF43" s="11">
        <v>0</v>
      </c>
      <c r="AG43" s="11">
        <v>0</v>
      </c>
      <c r="AH43" s="11" t="e">
        <v>#N/A</v>
      </c>
      <c r="AI43" s="11">
        <v>0</v>
      </c>
      <c r="AJ43" s="11">
        <v>0</v>
      </c>
      <c r="AK43" s="40">
        <v>3.2000000000000003E-4</v>
      </c>
      <c r="AL43" s="11">
        <v>0</v>
      </c>
      <c r="AM43" s="41">
        <v>7</v>
      </c>
      <c r="AN43" s="11">
        <v>0</v>
      </c>
      <c r="AO43" s="11" t="e">
        <v>#N/A</v>
      </c>
      <c r="AP43" s="11" t="e">
        <v>#N/A</v>
      </c>
      <c r="AQ43" s="11" t="e">
        <v>#N/A</v>
      </c>
      <c r="AR43" s="11" t="e">
        <v>#N/A</v>
      </c>
      <c r="AS43" s="11" t="e">
        <v>#N/A</v>
      </c>
      <c r="AT43" s="11" t="e">
        <v>#N/A</v>
      </c>
      <c r="AU43" s="11" t="e">
        <v>#N/A</v>
      </c>
      <c r="AV43" s="11" t="e">
        <v>#N/A</v>
      </c>
      <c r="AW43" s="11" t="e">
        <v>#N/A</v>
      </c>
      <c r="AX43" s="11" t="e">
        <v>#N/A</v>
      </c>
      <c r="AY43" s="11" t="e">
        <v>#N/A</v>
      </c>
      <c r="AZ43" s="11" t="e">
        <v>#N/A</v>
      </c>
      <c r="BA43" s="35" t="e">
        <v>#N/A</v>
      </c>
      <c r="BB43" s="68"/>
    </row>
    <row r="44" spans="2:57">
      <c r="C44" s="8">
        <v>33</v>
      </c>
      <c r="D44" s="37" t="s">
        <v>688</v>
      </c>
      <c r="F44" s="11" t="s">
        <v>688</v>
      </c>
      <c r="G44" s="11" t="s">
        <v>688</v>
      </c>
      <c r="H44" s="11" t="s">
        <v>688</v>
      </c>
      <c r="I44" s="11" t="s">
        <v>688</v>
      </c>
      <c r="J44" s="11" t="s">
        <v>688</v>
      </c>
      <c r="K44" s="11" t="s">
        <v>688</v>
      </c>
      <c r="L44" s="11" t="s">
        <v>688</v>
      </c>
      <c r="M44" s="11" t="s">
        <v>688</v>
      </c>
      <c r="N44" s="11" t="s">
        <v>688</v>
      </c>
      <c r="O44" s="11" t="s">
        <v>688</v>
      </c>
      <c r="P44" s="35">
        <v>0</v>
      </c>
      <c r="Q44" s="35"/>
      <c r="R44" s="38" t="s">
        <v>74</v>
      </c>
      <c r="S44" s="60" t="s">
        <v>41</v>
      </c>
      <c r="T44" s="11"/>
      <c r="U44" s="11" t="s">
        <v>688</v>
      </c>
      <c r="V44" s="11" t="e">
        <v>#N/A</v>
      </c>
      <c r="W44" s="11">
        <v>0</v>
      </c>
      <c r="X44" s="11">
        <v>0</v>
      </c>
      <c r="Y44" s="11">
        <v>0</v>
      </c>
      <c r="Z44" s="11">
        <v>0</v>
      </c>
      <c r="AA44" s="11">
        <v>0</v>
      </c>
      <c r="AB44" s="11">
        <v>0</v>
      </c>
      <c r="AC44" s="11">
        <v>0</v>
      </c>
      <c r="AD44" s="11">
        <v>0</v>
      </c>
      <c r="AE44" s="11">
        <v>0</v>
      </c>
      <c r="AF44" s="11">
        <v>0</v>
      </c>
      <c r="AG44" s="11">
        <v>0</v>
      </c>
      <c r="AH44" s="11" t="e">
        <v>#N/A</v>
      </c>
      <c r="AI44" s="11">
        <v>0</v>
      </c>
      <c r="AJ44" s="11">
        <v>0</v>
      </c>
      <c r="AK44" s="40">
        <v>3.3E-4</v>
      </c>
      <c r="AL44" s="11">
        <v>0</v>
      </c>
      <c r="AM44" s="41">
        <v>7</v>
      </c>
      <c r="AN44" s="11">
        <v>0</v>
      </c>
      <c r="AO44" s="11" t="e">
        <v>#N/A</v>
      </c>
      <c r="AP44" s="11" t="e">
        <v>#N/A</v>
      </c>
      <c r="AQ44" s="11" t="e">
        <v>#N/A</v>
      </c>
      <c r="AR44" s="11" t="e">
        <v>#N/A</v>
      </c>
      <c r="AS44" s="11" t="e">
        <v>#N/A</v>
      </c>
      <c r="AT44" s="11" t="e">
        <v>#N/A</v>
      </c>
      <c r="AU44" s="11" t="e">
        <v>#N/A</v>
      </c>
      <c r="AV44" s="11" t="e">
        <v>#N/A</v>
      </c>
      <c r="AW44" s="11" t="e">
        <v>#N/A</v>
      </c>
      <c r="AX44" s="11" t="e">
        <v>#N/A</v>
      </c>
      <c r="AY44" s="11" t="e">
        <v>#N/A</v>
      </c>
      <c r="AZ44" s="11" t="e">
        <v>#N/A</v>
      </c>
      <c r="BA44" s="35" t="e">
        <v>#N/A</v>
      </c>
      <c r="BB44" s="68"/>
    </row>
    <row r="45" spans="2:57">
      <c r="C45" s="8">
        <v>34</v>
      </c>
      <c r="D45" s="37" t="s">
        <v>688</v>
      </c>
      <c r="F45" s="11" t="s">
        <v>688</v>
      </c>
      <c r="G45" s="11" t="s">
        <v>688</v>
      </c>
      <c r="H45" s="11" t="s">
        <v>688</v>
      </c>
      <c r="I45" s="11" t="s">
        <v>688</v>
      </c>
      <c r="J45" s="11" t="s">
        <v>688</v>
      </c>
      <c r="K45" s="11" t="s">
        <v>688</v>
      </c>
      <c r="L45" s="11" t="s">
        <v>688</v>
      </c>
      <c r="M45" s="11" t="s">
        <v>688</v>
      </c>
      <c r="N45" s="11" t="s">
        <v>688</v>
      </c>
      <c r="O45" s="11" t="s">
        <v>688</v>
      </c>
      <c r="P45" s="35">
        <v>0</v>
      </c>
      <c r="R45" s="38" t="s">
        <v>75</v>
      </c>
      <c r="S45" s="60" t="s">
        <v>41</v>
      </c>
      <c r="T45" s="8"/>
      <c r="U45" s="11" t="s">
        <v>688</v>
      </c>
      <c r="V45" s="11" t="e">
        <v>#N/A</v>
      </c>
      <c r="W45" s="11">
        <v>0</v>
      </c>
      <c r="X45" s="11">
        <v>0</v>
      </c>
      <c r="Y45" s="11">
        <v>0</v>
      </c>
      <c r="Z45" s="11">
        <v>0</v>
      </c>
      <c r="AA45" s="11">
        <v>0</v>
      </c>
      <c r="AB45" s="11">
        <v>0</v>
      </c>
      <c r="AC45" s="11">
        <v>0</v>
      </c>
      <c r="AD45" s="11">
        <v>0</v>
      </c>
      <c r="AE45" s="11">
        <v>0</v>
      </c>
      <c r="AF45" s="11">
        <v>0</v>
      </c>
      <c r="AG45" s="11">
        <v>0</v>
      </c>
      <c r="AH45" s="11" t="e">
        <v>#N/A</v>
      </c>
      <c r="AI45" s="11">
        <v>0</v>
      </c>
      <c r="AJ45" s="11">
        <v>0</v>
      </c>
      <c r="AK45" s="40">
        <v>3.4000000000000002E-4</v>
      </c>
      <c r="AL45" s="11">
        <v>0</v>
      </c>
      <c r="AM45" s="41">
        <v>7</v>
      </c>
      <c r="AN45" s="11">
        <v>0</v>
      </c>
      <c r="AO45" s="11" t="e">
        <v>#N/A</v>
      </c>
      <c r="AP45" s="11" t="e">
        <v>#N/A</v>
      </c>
      <c r="AQ45" s="11" t="e">
        <v>#N/A</v>
      </c>
      <c r="AR45" s="11" t="e">
        <v>#N/A</v>
      </c>
      <c r="AS45" s="11" t="e">
        <v>#N/A</v>
      </c>
      <c r="AT45" s="11" t="e">
        <v>#N/A</v>
      </c>
      <c r="AU45" s="11" t="e">
        <v>#N/A</v>
      </c>
      <c r="AV45" s="11" t="e">
        <v>#N/A</v>
      </c>
      <c r="AW45" s="11" t="e">
        <v>#N/A</v>
      </c>
      <c r="AX45" s="11" t="e">
        <v>#N/A</v>
      </c>
      <c r="AY45" s="11" t="e">
        <v>#N/A</v>
      </c>
      <c r="AZ45" s="11" t="e">
        <v>#N/A</v>
      </c>
      <c r="BA45" s="35" t="e">
        <v>#N/A</v>
      </c>
    </row>
    <row r="46" spans="2:57">
      <c r="C46" s="8">
        <v>35</v>
      </c>
      <c r="D46" s="37" t="s">
        <v>688</v>
      </c>
      <c r="F46" s="11" t="s">
        <v>688</v>
      </c>
      <c r="G46" s="11" t="s">
        <v>688</v>
      </c>
      <c r="H46" s="11" t="s">
        <v>688</v>
      </c>
      <c r="I46" s="11" t="s">
        <v>688</v>
      </c>
      <c r="J46" s="11" t="s">
        <v>688</v>
      </c>
      <c r="K46" s="11" t="s">
        <v>688</v>
      </c>
      <c r="L46" s="11" t="s">
        <v>688</v>
      </c>
      <c r="M46" s="11" t="s">
        <v>688</v>
      </c>
      <c r="N46" s="11" t="s">
        <v>688</v>
      </c>
      <c r="O46" s="11" t="s">
        <v>688</v>
      </c>
      <c r="P46" s="35">
        <v>0</v>
      </c>
      <c r="Q46" s="35"/>
      <c r="R46" s="38" t="s">
        <v>76</v>
      </c>
      <c r="S46" s="60" t="s">
        <v>41</v>
      </c>
      <c r="T46" s="11"/>
      <c r="U46" s="11" t="s">
        <v>688</v>
      </c>
      <c r="V46" s="11" t="e">
        <v>#N/A</v>
      </c>
      <c r="W46" s="11">
        <v>0</v>
      </c>
      <c r="X46" s="11">
        <v>0</v>
      </c>
      <c r="Y46" s="11">
        <v>0</v>
      </c>
      <c r="Z46" s="11">
        <v>0</v>
      </c>
      <c r="AA46" s="11">
        <v>0</v>
      </c>
      <c r="AB46" s="11">
        <v>0</v>
      </c>
      <c r="AC46" s="11">
        <v>0</v>
      </c>
      <c r="AD46" s="11">
        <v>0</v>
      </c>
      <c r="AE46" s="11">
        <v>0</v>
      </c>
      <c r="AF46" s="11">
        <v>0</v>
      </c>
      <c r="AG46" s="11">
        <v>0</v>
      </c>
      <c r="AH46" s="11" t="e">
        <v>#N/A</v>
      </c>
      <c r="AI46" s="11">
        <v>0</v>
      </c>
      <c r="AJ46" s="11">
        <v>0</v>
      </c>
      <c r="AK46" s="40">
        <v>3.5E-4</v>
      </c>
      <c r="AL46" s="11">
        <v>0</v>
      </c>
      <c r="AM46" s="41">
        <v>7</v>
      </c>
      <c r="AN46" s="11">
        <v>0</v>
      </c>
      <c r="AO46" s="11" t="e">
        <v>#N/A</v>
      </c>
      <c r="AP46" s="11" t="e">
        <v>#N/A</v>
      </c>
      <c r="AQ46" s="11" t="e">
        <v>#N/A</v>
      </c>
      <c r="AR46" s="11" t="e">
        <v>#N/A</v>
      </c>
      <c r="AS46" s="11" t="e">
        <v>#N/A</v>
      </c>
      <c r="AT46" s="11" t="e">
        <v>#N/A</v>
      </c>
      <c r="AU46" s="11" t="e">
        <v>#N/A</v>
      </c>
      <c r="AV46" s="11" t="e">
        <v>#N/A</v>
      </c>
      <c r="AW46" s="11" t="e">
        <v>#N/A</v>
      </c>
      <c r="AX46" s="11" t="e">
        <v>#N/A</v>
      </c>
      <c r="AY46" s="11" t="e">
        <v>#N/A</v>
      </c>
      <c r="AZ46" s="11" t="e">
        <v>#N/A</v>
      </c>
      <c r="BA46" s="35" t="e">
        <v>#N/A</v>
      </c>
    </row>
    <row r="47" spans="2:57">
      <c r="C47" s="8">
        <v>36</v>
      </c>
      <c r="D47" s="37" t="s">
        <v>688</v>
      </c>
      <c r="F47" s="11" t="s">
        <v>688</v>
      </c>
      <c r="G47" s="11" t="s">
        <v>688</v>
      </c>
      <c r="H47" s="11" t="s">
        <v>688</v>
      </c>
      <c r="I47" s="11" t="s">
        <v>688</v>
      </c>
      <c r="J47" s="11" t="s">
        <v>688</v>
      </c>
      <c r="K47" s="11" t="s">
        <v>688</v>
      </c>
      <c r="L47" s="11" t="s">
        <v>688</v>
      </c>
      <c r="M47" s="11" t="s">
        <v>688</v>
      </c>
      <c r="N47" s="11" t="s">
        <v>688</v>
      </c>
      <c r="O47" s="11" t="s">
        <v>688</v>
      </c>
      <c r="P47" s="35">
        <v>0</v>
      </c>
      <c r="Q47" s="35"/>
      <c r="R47" s="38" t="s">
        <v>77</v>
      </c>
      <c r="S47" s="60" t="s">
        <v>41</v>
      </c>
      <c r="T47" s="35"/>
      <c r="U47" s="11" t="s">
        <v>688</v>
      </c>
      <c r="V47" s="11" t="e">
        <v>#N/A</v>
      </c>
      <c r="W47" s="11">
        <v>0</v>
      </c>
      <c r="X47" s="11">
        <v>0</v>
      </c>
      <c r="Y47" s="11">
        <v>0</v>
      </c>
      <c r="Z47" s="11">
        <v>0</v>
      </c>
      <c r="AA47" s="11">
        <v>0</v>
      </c>
      <c r="AB47" s="11">
        <v>0</v>
      </c>
      <c r="AC47" s="11">
        <v>0</v>
      </c>
      <c r="AD47" s="11">
        <v>0</v>
      </c>
      <c r="AE47" s="11">
        <v>0</v>
      </c>
      <c r="AF47" s="11">
        <v>0</v>
      </c>
      <c r="AG47" s="11">
        <v>0</v>
      </c>
      <c r="AH47" s="11" t="e">
        <v>#N/A</v>
      </c>
      <c r="AI47" s="11">
        <v>0</v>
      </c>
      <c r="AJ47" s="11">
        <v>0</v>
      </c>
      <c r="AK47" s="40">
        <v>3.6000000000000002E-4</v>
      </c>
      <c r="AL47" s="11">
        <v>0</v>
      </c>
      <c r="AM47" s="41">
        <v>7</v>
      </c>
      <c r="AN47" s="11">
        <v>0</v>
      </c>
      <c r="AO47" s="11" t="e">
        <v>#N/A</v>
      </c>
      <c r="AP47" s="11" t="e">
        <v>#N/A</v>
      </c>
      <c r="AQ47" s="11" t="e">
        <v>#N/A</v>
      </c>
      <c r="AR47" s="11" t="e">
        <v>#N/A</v>
      </c>
      <c r="AS47" s="11" t="e">
        <v>#N/A</v>
      </c>
      <c r="AT47" s="11" t="e">
        <v>#N/A</v>
      </c>
      <c r="AU47" s="11" t="e">
        <v>#N/A</v>
      </c>
      <c r="AV47" s="11" t="e">
        <v>#N/A</v>
      </c>
      <c r="AW47" s="11" t="e">
        <v>#N/A</v>
      </c>
      <c r="AX47" s="11" t="e">
        <v>#N/A</v>
      </c>
      <c r="AY47" s="11" t="e">
        <v>#N/A</v>
      </c>
      <c r="AZ47" s="11" t="e">
        <v>#N/A</v>
      </c>
      <c r="BA47" s="35" t="e">
        <v>#N/A</v>
      </c>
    </row>
    <row r="48" spans="2:57">
      <c r="C48" s="8">
        <v>37</v>
      </c>
      <c r="D48" s="37" t="s">
        <v>688</v>
      </c>
      <c r="F48" s="11" t="s">
        <v>688</v>
      </c>
      <c r="G48" s="11" t="s">
        <v>688</v>
      </c>
      <c r="H48" s="11" t="s">
        <v>688</v>
      </c>
      <c r="I48" s="11" t="s">
        <v>688</v>
      </c>
      <c r="J48" s="11" t="s">
        <v>688</v>
      </c>
      <c r="K48" s="11" t="s">
        <v>688</v>
      </c>
      <c r="L48" s="11" t="s">
        <v>688</v>
      </c>
      <c r="M48" s="11" t="s">
        <v>688</v>
      </c>
      <c r="N48" s="11" t="s">
        <v>688</v>
      </c>
      <c r="O48" s="11" t="s">
        <v>688</v>
      </c>
      <c r="P48" s="35">
        <v>0</v>
      </c>
      <c r="Q48" s="35"/>
      <c r="R48" s="38" t="s">
        <v>78</v>
      </c>
      <c r="S48" s="61" t="s">
        <v>48</v>
      </c>
      <c r="T48" s="35"/>
      <c r="U48" s="35"/>
      <c r="V48" s="35"/>
      <c r="W48" s="35"/>
      <c r="X48" s="35"/>
      <c r="Y48" s="35"/>
      <c r="Z48" s="35"/>
      <c r="AA48" s="35"/>
      <c r="AB48" s="35"/>
      <c r="AC48" s="35"/>
      <c r="AD48" s="35"/>
      <c r="AE48" s="35"/>
      <c r="AF48" s="35"/>
      <c r="AG48" s="35"/>
      <c r="AH48" s="35"/>
      <c r="AI48" s="35"/>
      <c r="AJ48" s="35"/>
      <c r="AK48" s="35"/>
      <c r="AL48" s="35"/>
      <c r="AM48" s="35"/>
      <c r="AN48" s="35"/>
      <c r="AO48" s="35"/>
      <c r="AP48" s="35"/>
      <c r="AQ48" s="35"/>
      <c r="AR48" s="35"/>
      <c r="AS48" s="35"/>
      <c r="AT48" s="35"/>
      <c r="AU48" s="35"/>
      <c r="AV48" s="35"/>
      <c r="AW48" s="35"/>
      <c r="AX48" s="35"/>
      <c r="AY48" s="35"/>
      <c r="AZ48" s="35"/>
      <c r="BA48" s="35"/>
    </row>
    <row r="49" spans="3:53">
      <c r="C49" s="8">
        <v>38</v>
      </c>
      <c r="D49" s="37" t="s">
        <v>688</v>
      </c>
      <c r="F49" s="11" t="s">
        <v>688</v>
      </c>
      <c r="G49" s="11" t="s">
        <v>688</v>
      </c>
      <c r="H49" s="11" t="s">
        <v>688</v>
      </c>
      <c r="I49" s="11" t="s">
        <v>688</v>
      </c>
      <c r="J49" s="11" t="s">
        <v>688</v>
      </c>
      <c r="K49" s="11" t="s">
        <v>688</v>
      </c>
      <c r="L49" s="11" t="s">
        <v>688</v>
      </c>
      <c r="M49" s="11" t="s">
        <v>688</v>
      </c>
      <c r="N49" s="11" t="s">
        <v>688</v>
      </c>
      <c r="O49" s="11" t="s">
        <v>688</v>
      </c>
      <c r="P49" s="35">
        <v>0</v>
      </c>
      <c r="Q49" s="35"/>
      <c r="R49" s="38" t="s">
        <v>79</v>
      </c>
      <c r="S49" s="61" t="s">
        <v>48</v>
      </c>
      <c r="T49" s="35"/>
      <c r="U49" s="35"/>
      <c r="V49" s="35"/>
      <c r="W49" s="35"/>
      <c r="X49" s="35"/>
      <c r="Y49" s="35"/>
      <c r="Z49" s="35"/>
      <c r="AA49" s="35"/>
      <c r="AB49" s="35"/>
      <c r="AC49" s="35"/>
      <c r="AD49" s="35"/>
      <c r="AE49" s="35"/>
      <c r="AF49" s="35"/>
      <c r="AG49" s="35"/>
      <c r="AH49" s="35"/>
      <c r="AI49" s="35"/>
      <c r="AJ49" s="35"/>
      <c r="AK49" s="35"/>
      <c r="AL49" s="35"/>
      <c r="AM49" s="35"/>
      <c r="AN49" s="35"/>
      <c r="AO49" s="35"/>
      <c r="AP49" s="35"/>
      <c r="AQ49" s="35"/>
      <c r="AR49" s="35"/>
      <c r="AS49" s="35"/>
      <c r="AT49" s="35"/>
      <c r="AU49" s="35"/>
      <c r="AV49" s="35"/>
      <c r="AW49" s="35"/>
      <c r="AX49" s="35"/>
      <c r="AY49" s="35"/>
      <c r="AZ49" s="35"/>
      <c r="BA49" s="35"/>
    </row>
    <row r="50" spans="3:53">
      <c r="C50" s="8">
        <v>39</v>
      </c>
      <c r="D50" s="37" t="s">
        <v>688</v>
      </c>
      <c r="F50" s="11" t="s">
        <v>688</v>
      </c>
      <c r="G50" s="11" t="s">
        <v>688</v>
      </c>
      <c r="H50" s="11" t="s">
        <v>688</v>
      </c>
      <c r="I50" s="11" t="s">
        <v>688</v>
      </c>
      <c r="J50" s="11" t="s">
        <v>688</v>
      </c>
      <c r="K50" s="11" t="s">
        <v>688</v>
      </c>
      <c r="L50" s="11" t="s">
        <v>688</v>
      </c>
      <c r="M50" s="11" t="s">
        <v>688</v>
      </c>
      <c r="N50" s="11" t="s">
        <v>688</v>
      </c>
      <c r="O50" s="11" t="s">
        <v>688</v>
      </c>
      <c r="P50" s="35">
        <v>0</v>
      </c>
      <c r="Q50" s="68"/>
      <c r="R50" s="38" t="s">
        <v>80</v>
      </c>
      <c r="S50" s="60" t="s">
        <v>41</v>
      </c>
      <c r="T50" s="68"/>
      <c r="U50" s="68"/>
      <c r="V50" s="68"/>
      <c r="W50" s="68"/>
      <c r="X50" s="68"/>
      <c r="Y50" s="68"/>
      <c r="Z50" s="68"/>
      <c r="AA50" s="68"/>
      <c r="AB50" s="68"/>
      <c r="AC50" s="68"/>
      <c r="AD50" s="68"/>
      <c r="AE50" s="68"/>
      <c r="AF50" s="68"/>
      <c r="AG50" s="68"/>
      <c r="AH50" s="68"/>
      <c r="AI50" s="68"/>
      <c r="AJ50" s="68"/>
      <c r="AK50" s="68"/>
      <c r="AL50" s="68"/>
      <c r="AM50" s="68"/>
      <c r="AN50" s="68"/>
      <c r="AO50" s="68"/>
      <c r="AP50" s="68"/>
      <c r="AQ50" s="68"/>
      <c r="AR50" s="68"/>
      <c r="AS50" s="68"/>
      <c r="AT50" s="68"/>
      <c r="AU50" s="68"/>
      <c r="AV50" s="68"/>
      <c r="AW50" s="68"/>
      <c r="AX50" s="68"/>
      <c r="AY50" s="68"/>
      <c r="AZ50" s="68"/>
      <c r="BA50" s="68"/>
    </row>
    <row r="51" spans="3:53">
      <c r="C51" s="8">
        <v>40</v>
      </c>
      <c r="D51" s="37" t="s">
        <v>688</v>
      </c>
      <c r="F51" s="11" t="s">
        <v>688</v>
      </c>
      <c r="G51" s="11" t="s">
        <v>688</v>
      </c>
      <c r="H51" s="11" t="s">
        <v>688</v>
      </c>
      <c r="I51" s="11" t="s">
        <v>688</v>
      </c>
      <c r="J51" s="11" t="s">
        <v>688</v>
      </c>
      <c r="K51" s="11" t="s">
        <v>688</v>
      </c>
      <c r="L51" s="11" t="s">
        <v>688</v>
      </c>
      <c r="M51" s="11" t="s">
        <v>688</v>
      </c>
      <c r="N51" s="11" t="s">
        <v>688</v>
      </c>
      <c r="O51" s="11" t="s">
        <v>688</v>
      </c>
      <c r="P51" s="35">
        <v>0</v>
      </c>
      <c r="Q51" s="68"/>
      <c r="R51" s="11" t="s">
        <v>81</v>
      </c>
      <c r="S51" s="60" t="s">
        <v>41</v>
      </c>
      <c r="T51" s="68"/>
      <c r="U51" s="68"/>
      <c r="V51" s="68"/>
      <c r="W51" s="68"/>
      <c r="X51" s="68"/>
      <c r="Y51" s="68"/>
      <c r="Z51" s="68"/>
      <c r="AA51" s="68"/>
      <c r="AB51" s="68"/>
      <c r="AC51" s="68"/>
      <c r="AD51" s="68"/>
      <c r="AE51" s="68"/>
      <c r="AF51" s="68"/>
      <c r="AG51" s="68"/>
      <c r="AH51" s="68"/>
      <c r="AI51" s="68"/>
      <c r="AJ51" s="68"/>
      <c r="AK51" s="68"/>
      <c r="AL51" s="68"/>
      <c r="AM51" s="68"/>
      <c r="AN51" s="68"/>
      <c r="AO51" s="68"/>
      <c r="AP51" s="68"/>
      <c r="AQ51" s="68"/>
      <c r="AR51" s="68"/>
      <c r="AS51" s="68"/>
      <c r="AT51" s="68"/>
      <c r="AU51" s="68"/>
      <c r="AV51" s="68"/>
      <c r="AW51" s="68"/>
      <c r="AX51" s="68"/>
      <c r="AY51" s="68"/>
      <c r="AZ51" s="68"/>
      <c r="BA51" s="68"/>
    </row>
    <row r="52" spans="3:53">
      <c r="C52" s="8">
        <v>41</v>
      </c>
      <c r="D52" s="37" t="s">
        <v>688</v>
      </c>
      <c r="F52" s="11" t="s">
        <v>688</v>
      </c>
      <c r="G52" s="11" t="s">
        <v>688</v>
      </c>
      <c r="H52" s="11" t="s">
        <v>688</v>
      </c>
      <c r="I52" s="11" t="s">
        <v>688</v>
      </c>
      <c r="J52" s="11" t="s">
        <v>688</v>
      </c>
      <c r="K52" s="11" t="s">
        <v>688</v>
      </c>
      <c r="L52" s="11" t="s">
        <v>688</v>
      </c>
      <c r="M52" s="11" t="s">
        <v>688</v>
      </c>
      <c r="N52" s="11" t="s">
        <v>688</v>
      </c>
      <c r="O52" s="11" t="s">
        <v>688</v>
      </c>
      <c r="P52" s="35">
        <v>0</v>
      </c>
      <c r="R52" s="69" t="s">
        <v>82</v>
      </c>
      <c r="S52" s="39" t="s">
        <v>29</v>
      </c>
    </row>
    <row r="53" spans="3:53">
      <c r="D53" s="37"/>
      <c r="F53" s="11"/>
      <c r="G53" s="11"/>
      <c r="H53" s="11"/>
      <c r="J53" s="11"/>
      <c r="K53" s="11"/>
      <c r="L53" s="11"/>
      <c r="M53" s="11"/>
      <c r="N53" s="11"/>
      <c r="O53" s="11"/>
      <c r="P53" s="35"/>
      <c r="R53" s="69" t="s">
        <v>83</v>
      </c>
      <c r="S53" s="39" t="s">
        <v>29</v>
      </c>
    </row>
    <row r="54" spans="3:53">
      <c r="D54" s="37"/>
      <c r="F54" s="11"/>
      <c r="G54" s="11"/>
      <c r="H54" s="11"/>
      <c r="J54" s="11"/>
      <c r="K54" s="11"/>
      <c r="L54" s="11"/>
      <c r="M54" s="11"/>
      <c r="N54" s="11"/>
      <c r="O54" s="11"/>
      <c r="P54" s="35"/>
      <c r="R54" s="69" t="s">
        <v>84</v>
      </c>
      <c r="S54" s="39" t="s">
        <v>29</v>
      </c>
    </row>
    <row r="55" spans="3:53">
      <c r="D55" s="37"/>
      <c r="F55" s="11"/>
      <c r="G55" s="11"/>
      <c r="H55" s="11"/>
      <c r="J55" s="11"/>
      <c r="K55" s="11"/>
      <c r="L55" s="11"/>
      <c r="M55" s="11"/>
      <c r="N55" s="11"/>
      <c r="O55" s="11"/>
      <c r="P55" s="35"/>
      <c r="R55" s="69" t="s">
        <v>85</v>
      </c>
      <c r="S55" s="46" t="s">
        <v>31</v>
      </c>
    </row>
    <row r="56" spans="3:53">
      <c r="D56" s="37"/>
      <c r="F56" s="11"/>
      <c r="G56" s="11"/>
      <c r="H56" s="11"/>
      <c r="J56" s="11"/>
      <c r="K56" s="11"/>
      <c r="L56" s="11"/>
      <c r="M56" s="11"/>
      <c r="N56" s="11"/>
      <c r="O56" s="11"/>
      <c r="P56" s="35"/>
      <c r="R56" s="69" t="s">
        <v>86</v>
      </c>
      <c r="S56" s="60" t="s">
        <v>41</v>
      </c>
    </row>
    <row r="57" spans="3:53">
      <c r="D57" s="37"/>
      <c r="F57" s="11"/>
      <c r="G57" s="11"/>
      <c r="H57" s="11"/>
      <c r="J57" s="11"/>
      <c r="K57" s="11"/>
      <c r="L57" s="11"/>
      <c r="M57" s="11"/>
      <c r="N57" s="11"/>
      <c r="O57" s="11"/>
      <c r="P57" s="35"/>
      <c r="R57" s="69" t="s">
        <v>87</v>
      </c>
      <c r="S57" s="39" t="s">
        <v>29</v>
      </c>
    </row>
    <row r="58" spans="3:53">
      <c r="D58" s="13" t="s">
        <v>12</v>
      </c>
      <c r="E58" s="13"/>
      <c r="F58" s="35">
        <v>69269619.860991254</v>
      </c>
      <c r="G58" s="35">
        <v>64587105.919792987</v>
      </c>
      <c r="H58" s="35">
        <v>57735006.8082252</v>
      </c>
      <c r="I58" s="35">
        <v>54915360.292394809</v>
      </c>
      <c r="J58" s="35">
        <v>56467329.908845074</v>
      </c>
      <c r="K58" s="35">
        <v>57858047.408728547</v>
      </c>
      <c r="L58" s="35">
        <v>58917307.30513455</v>
      </c>
      <c r="M58" s="35">
        <v>60234397.662097156</v>
      </c>
      <c r="N58" s="35">
        <v>61709807.541812435</v>
      </c>
      <c r="O58" s="35">
        <v>63228322.036678903</v>
      </c>
      <c r="P58" s="35">
        <v>604922304.74470091</v>
      </c>
      <c r="R58" s="69" t="s">
        <v>88</v>
      </c>
      <c r="S58" s="39" t="s">
        <v>29</v>
      </c>
    </row>
    <row r="59" spans="3:53">
      <c r="D59" s="8"/>
      <c r="I59" s="8"/>
      <c r="J59" s="8"/>
      <c r="K59" s="8"/>
      <c r="L59" s="8"/>
      <c r="M59" s="8"/>
      <c r="N59" s="8"/>
      <c r="O59" s="8"/>
      <c r="P59" s="8"/>
      <c r="Q59" s="8"/>
      <c r="R59" s="69" t="s">
        <v>89</v>
      </c>
      <c r="S59" s="39" t="s">
        <v>29</v>
      </c>
    </row>
    <row r="60" spans="3:53">
      <c r="D60" s="8"/>
      <c r="I60" s="8"/>
      <c r="J60" s="8"/>
      <c r="K60" s="8"/>
      <c r="L60" s="8"/>
      <c r="M60" s="8"/>
      <c r="N60" s="8"/>
      <c r="O60" s="8"/>
      <c r="P60" s="8"/>
      <c r="Q60" s="8"/>
      <c r="R60" s="69" t="s">
        <v>90</v>
      </c>
      <c r="S60" s="61" t="s">
        <v>48</v>
      </c>
    </row>
    <row r="61" spans="3:53">
      <c r="D61" s="8"/>
      <c r="F61" s="37"/>
      <c r="I61" s="8"/>
      <c r="J61" s="8"/>
      <c r="K61" s="8"/>
      <c r="L61" s="8"/>
      <c r="M61" s="8"/>
      <c r="N61" s="8"/>
      <c r="O61" s="8"/>
      <c r="P61" s="35">
        <v>0</v>
      </c>
      <c r="R61" s="70"/>
      <c r="S61" s="71"/>
    </row>
    <row r="62" spans="3:53">
      <c r="D62" s="11" t="s">
        <v>91</v>
      </c>
      <c r="F62" s="37">
        <v>69269619.860991254</v>
      </c>
      <c r="G62" s="37">
        <v>64587105.919792987</v>
      </c>
      <c r="H62" s="37">
        <v>57735006.8082252</v>
      </c>
      <c r="I62" s="37">
        <v>54915360.292394809</v>
      </c>
      <c r="J62" s="37">
        <v>56467329.908845074</v>
      </c>
      <c r="K62" s="37">
        <v>57858047.408728547</v>
      </c>
      <c r="L62" s="37">
        <v>58917307.30513455</v>
      </c>
      <c r="M62" s="37">
        <v>60234397.662097156</v>
      </c>
      <c r="N62" s="37">
        <v>61709807.541812435</v>
      </c>
      <c r="O62" s="37">
        <v>63228322.036678903</v>
      </c>
      <c r="P62" s="35">
        <v>604922304.74470091</v>
      </c>
      <c r="R62" s="70"/>
      <c r="S62" s="71"/>
    </row>
    <row r="63" spans="3:53">
      <c r="D63" s="8"/>
      <c r="I63" s="8"/>
      <c r="J63" s="8"/>
      <c r="K63" s="8"/>
      <c r="L63" s="8"/>
      <c r="M63" s="8"/>
      <c r="N63" s="8"/>
      <c r="O63" s="8"/>
      <c r="P63" s="8"/>
      <c r="R63" s="70"/>
      <c r="S63" s="71"/>
    </row>
    <row r="64" spans="3:53">
      <c r="D64" s="8"/>
      <c r="I64" s="8"/>
      <c r="J64" s="8"/>
      <c r="K64" s="8"/>
      <c r="L64" s="8"/>
      <c r="M64" s="8"/>
      <c r="N64" s="8"/>
      <c r="O64" s="8"/>
      <c r="P64" s="8"/>
      <c r="R64" s="72"/>
      <c r="S64" s="73"/>
    </row>
    <row r="65" spans="2:73">
      <c r="D65" s="8"/>
      <c r="I65" s="8"/>
      <c r="J65" s="8"/>
      <c r="K65" s="8"/>
      <c r="L65" s="8"/>
      <c r="M65" s="8"/>
      <c r="N65" s="8"/>
      <c r="O65" s="8"/>
      <c r="P65" s="8"/>
      <c r="S65" s="46" t="s">
        <v>92</v>
      </c>
    </row>
    <row r="66" spans="2:73">
      <c r="D66" s="8"/>
      <c r="I66" s="8"/>
      <c r="J66" s="8"/>
      <c r="K66" s="8"/>
      <c r="L66" s="8"/>
      <c r="M66" s="8"/>
      <c r="N66" s="8"/>
      <c r="O66" s="8"/>
      <c r="P66" s="8"/>
      <c r="S66" s="46" t="s">
        <v>93</v>
      </c>
    </row>
    <row r="67" spans="2:73">
      <c r="D67" s="8"/>
      <c r="I67" s="8"/>
      <c r="J67" s="8"/>
      <c r="K67" s="8"/>
      <c r="L67" s="8"/>
      <c r="M67" s="8"/>
      <c r="N67" s="8"/>
      <c r="O67" s="8"/>
      <c r="P67" s="8"/>
      <c r="S67" s="46" t="s">
        <v>94</v>
      </c>
    </row>
    <row r="68" spans="2:73">
      <c r="D68" s="8"/>
      <c r="I68" s="8"/>
      <c r="J68" s="8"/>
      <c r="K68" s="8"/>
      <c r="L68" s="8"/>
      <c r="M68" s="8"/>
      <c r="N68" s="8"/>
      <c r="O68" s="8"/>
      <c r="P68" s="35">
        <v>0</v>
      </c>
      <c r="S68" s="46" t="s">
        <v>95</v>
      </c>
    </row>
    <row r="69" spans="2:73">
      <c r="B69" s="66">
        <v>0</v>
      </c>
      <c r="D69" s="8" t="s">
        <v>57</v>
      </c>
      <c r="F69" s="37">
        <v>0</v>
      </c>
      <c r="G69" s="37">
        <v>0</v>
      </c>
      <c r="H69" s="37">
        <v>0</v>
      </c>
      <c r="I69" s="37">
        <v>0</v>
      </c>
      <c r="J69" s="37">
        <v>0</v>
      </c>
      <c r="K69" s="37">
        <v>0</v>
      </c>
      <c r="L69" s="37">
        <v>0</v>
      </c>
      <c r="M69" s="37">
        <v>0</v>
      </c>
      <c r="N69" s="37">
        <v>0</v>
      </c>
      <c r="O69" s="37">
        <v>0</v>
      </c>
      <c r="P69" s="37">
        <v>0</v>
      </c>
    </row>
    <row r="70" spans="2:73">
      <c r="B70" s="66">
        <v>0</v>
      </c>
      <c r="D70" s="8"/>
      <c r="I70" s="8"/>
      <c r="J70" s="8"/>
      <c r="K70" s="8"/>
      <c r="L70" s="8"/>
      <c r="M70" s="8"/>
      <c r="N70" s="8"/>
      <c r="O70" s="8"/>
      <c r="S70" s="8" t="s">
        <v>96</v>
      </c>
    </row>
    <row r="71" spans="2:73">
      <c r="D71" s="8"/>
      <c r="I71" s="8"/>
      <c r="J71" s="8"/>
      <c r="K71" s="8"/>
      <c r="L71" s="8"/>
      <c r="M71" s="8"/>
      <c r="N71" s="8"/>
      <c r="O71" s="8"/>
      <c r="S71" s="8" t="s">
        <v>97</v>
      </c>
    </row>
    <row r="72" spans="2:73">
      <c r="D72" s="8"/>
      <c r="I72" s="8"/>
      <c r="J72" s="8"/>
      <c r="K72" s="8"/>
      <c r="L72" s="8"/>
      <c r="M72" s="8"/>
      <c r="N72" s="8"/>
      <c r="O72" s="8"/>
      <c r="S72" s="8" t="s">
        <v>98</v>
      </c>
    </row>
    <row r="73" spans="2:73">
      <c r="D73" s="8"/>
      <c r="I73" s="8"/>
      <c r="J73" s="8"/>
      <c r="K73" s="8"/>
      <c r="L73" s="8"/>
      <c r="M73" s="8"/>
      <c r="N73" s="8"/>
      <c r="O73" s="8"/>
      <c r="S73" s="8" t="s">
        <v>99</v>
      </c>
    </row>
    <row r="74" spans="2:73">
      <c r="D74" s="8"/>
      <c r="I74" s="8"/>
      <c r="J74" s="8"/>
      <c r="K74" s="8"/>
      <c r="L74" s="8"/>
      <c r="M74" s="8"/>
      <c r="N74" s="8"/>
      <c r="O74" s="8"/>
      <c r="S74" s="8" t="s">
        <v>100</v>
      </c>
    </row>
    <row r="75" spans="2:73">
      <c r="D75" s="8"/>
      <c r="I75" s="8"/>
      <c r="J75" s="8"/>
      <c r="K75" s="8"/>
      <c r="L75" s="8"/>
      <c r="M75" s="8"/>
      <c r="N75" s="8"/>
      <c r="O75" s="8"/>
      <c r="S75" s="8" t="s">
        <v>101</v>
      </c>
    </row>
    <row r="76" spans="2:73">
      <c r="D76" s="8"/>
      <c r="I76" s="8"/>
      <c r="J76" s="8"/>
      <c r="K76" s="8"/>
      <c r="L76" s="8"/>
      <c r="M76" s="8"/>
      <c r="N76" s="8"/>
      <c r="O76" s="8"/>
      <c r="S76" s="8" t="s">
        <v>102</v>
      </c>
    </row>
    <row r="77" spans="2:73">
      <c r="D77" s="8"/>
      <c r="I77" s="8"/>
      <c r="J77" s="8"/>
      <c r="K77" s="8"/>
      <c r="L77" s="8"/>
      <c r="M77" s="8"/>
      <c r="N77" s="8"/>
      <c r="O77" s="8"/>
      <c r="S77" s="8" t="s">
        <v>103</v>
      </c>
    </row>
    <row r="78" spans="2:73">
      <c r="D78" s="8"/>
      <c r="I78" s="8"/>
      <c r="J78" s="8"/>
      <c r="K78" s="8"/>
      <c r="L78" s="8"/>
      <c r="M78" s="8"/>
      <c r="N78" s="8"/>
      <c r="O78" s="8"/>
      <c r="S78" s="8" t="s">
        <v>104</v>
      </c>
    </row>
    <row r="79" spans="2:73">
      <c r="D79" s="8"/>
      <c r="I79" s="8"/>
      <c r="J79" s="8"/>
      <c r="K79" s="8"/>
      <c r="L79" s="8"/>
      <c r="M79" s="8"/>
      <c r="N79" s="8"/>
      <c r="O79" s="8"/>
      <c r="S79" s="8" t="s">
        <v>105</v>
      </c>
    </row>
    <row r="80" spans="2:73">
      <c r="D80" s="8"/>
      <c r="I80" s="8"/>
      <c r="J80" s="8"/>
      <c r="K80" s="8"/>
      <c r="L80" s="8"/>
      <c r="M80" s="8"/>
      <c r="N80" s="8"/>
      <c r="O80" s="8"/>
      <c r="S80" s="8" t="s">
        <v>106</v>
      </c>
      <c r="BU80" s="8">
        <v>0</v>
      </c>
    </row>
    <row r="81" spans="4:19">
      <c r="D81" s="8"/>
      <c r="I81" s="8"/>
      <c r="J81" s="8"/>
      <c r="K81" s="8"/>
      <c r="L81" s="8"/>
      <c r="M81" s="8"/>
      <c r="N81" s="8"/>
      <c r="O81" s="8"/>
      <c r="S81" s="8" t="s">
        <v>107</v>
      </c>
    </row>
    <row r="82" spans="4:19">
      <c r="D82" s="8"/>
      <c r="I82" s="8"/>
      <c r="J82" s="8"/>
      <c r="K82" s="8"/>
      <c r="L82" s="8"/>
      <c r="M82" s="8"/>
      <c r="N82" s="8"/>
      <c r="O82" s="8"/>
      <c r="S82" s="8" t="s">
        <v>108</v>
      </c>
    </row>
    <row r="83" spans="4:19">
      <c r="D83" s="8"/>
      <c r="I83" s="8"/>
      <c r="J83" s="8"/>
      <c r="K83" s="8"/>
      <c r="L83" s="8"/>
      <c r="M83" s="8"/>
      <c r="N83" s="8"/>
      <c r="O83" s="8"/>
      <c r="S83" s="8" t="s">
        <v>109</v>
      </c>
    </row>
    <row r="84" spans="4:19">
      <c r="D84" s="8"/>
      <c r="I84" s="8"/>
      <c r="J84" s="8"/>
      <c r="K84" s="8"/>
      <c r="L84" s="8"/>
      <c r="M84" s="8"/>
      <c r="N84" s="8"/>
      <c r="O84" s="8"/>
      <c r="S84" s="8" t="s">
        <v>110</v>
      </c>
    </row>
    <row r="85" spans="4:19">
      <c r="D85" s="8"/>
      <c r="I85" s="8"/>
      <c r="J85" s="8"/>
      <c r="K85" s="8"/>
      <c r="L85" s="8"/>
      <c r="M85" s="8"/>
      <c r="N85" s="8"/>
      <c r="O85" s="8"/>
      <c r="S85" s="8" t="s">
        <v>111</v>
      </c>
    </row>
    <row r="86" spans="4:19">
      <c r="D86" s="8"/>
      <c r="I86" s="8"/>
      <c r="J86" s="8"/>
      <c r="K86" s="8"/>
      <c r="L86" s="8"/>
      <c r="M86" s="8"/>
      <c r="N86" s="8"/>
      <c r="O86" s="8"/>
    </row>
    <row r="87" spans="4:19">
      <c r="D87" s="8"/>
      <c r="I87" s="8"/>
      <c r="J87" s="8"/>
      <c r="K87" s="8"/>
      <c r="L87" s="8"/>
      <c r="M87" s="8"/>
      <c r="N87" s="8"/>
      <c r="O87" s="8"/>
      <c r="R87" s="38" t="s">
        <v>76</v>
      </c>
      <c r="S87" s="38" t="s">
        <v>112</v>
      </c>
    </row>
    <row r="88" spans="4:19">
      <c r="D88" s="8"/>
      <c r="I88" s="8"/>
      <c r="J88" s="8"/>
      <c r="K88" s="8"/>
      <c r="L88" s="8"/>
      <c r="M88" s="8"/>
      <c r="N88" s="8"/>
      <c r="O88" s="8"/>
      <c r="R88" s="38" t="s">
        <v>77</v>
      </c>
      <c r="S88" s="38" t="s">
        <v>113</v>
      </c>
    </row>
    <row r="89" spans="4:19">
      <c r="D89" s="8"/>
      <c r="I89" s="8"/>
      <c r="J89" s="8"/>
      <c r="K89" s="8"/>
      <c r="L89" s="8"/>
      <c r="M89" s="8"/>
      <c r="N89" s="8"/>
      <c r="O89" s="8"/>
      <c r="R89" s="38" t="s">
        <v>75</v>
      </c>
      <c r="S89" s="38" t="s">
        <v>114</v>
      </c>
    </row>
    <row r="90" spans="4:19">
      <c r="D90" s="8"/>
      <c r="I90" s="8"/>
      <c r="J90" s="8"/>
      <c r="K90" s="8"/>
      <c r="L90" s="8"/>
      <c r="M90" s="8"/>
      <c r="N90" s="8"/>
      <c r="O90" s="8"/>
      <c r="R90" s="38" t="s">
        <v>79</v>
      </c>
      <c r="S90" s="8" t="s">
        <v>115</v>
      </c>
    </row>
    <row r="91" spans="4:19">
      <c r="D91" s="8"/>
      <c r="I91" s="8"/>
      <c r="J91" s="8"/>
      <c r="K91" s="8"/>
      <c r="L91" s="8"/>
      <c r="M91" s="8"/>
      <c r="N91" s="8"/>
      <c r="O91" s="8"/>
      <c r="R91" s="38" t="s">
        <v>80</v>
      </c>
      <c r="S91" s="8" t="s">
        <v>116</v>
      </c>
    </row>
    <row r="92" spans="4:19">
      <c r="D92" s="8"/>
      <c r="I92" s="8"/>
      <c r="J92" s="8"/>
      <c r="K92" s="8"/>
      <c r="L92" s="8"/>
      <c r="M92" s="8"/>
      <c r="N92" s="8"/>
      <c r="O92" s="8"/>
      <c r="R92" s="11" t="s">
        <v>81</v>
      </c>
      <c r="S92" s="8" t="s">
        <v>117</v>
      </c>
    </row>
    <row r="93" spans="4:19">
      <c r="D93" s="8"/>
      <c r="I93" s="8"/>
      <c r="J93" s="8"/>
      <c r="K93" s="8"/>
      <c r="L93" s="8"/>
      <c r="M93" s="8"/>
      <c r="N93" s="8"/>
      <c r="O93" s="8"/>
      <c r="R93" s="38" t="s">
        <v>45</v>
      </c>
      <c r="S93" s="46" t="s">
        <v>118</v>
      </c>
    </row>
    <row r="94" spans="4:19">
      <c r="D94" s="8"/>
      <c r="I94" s="8"/>
      <c r="J94" s="8"/>
      <c r="K94" s="8"/>
      <c r="L94" s="8"/>
      <c r="M94" s="8"/>
      <c r="N94" s="8"/>
      <c r="O94" s="8"/>
    </row>
    <row r="95" spans="4:19">
      <c r="D95" s="8"/>
      <c r="I95" s="8"/>
      <c r="J95" s="8"/>
      <c r="K95" s="8"/>
      <c r="L95" s="8"/>
      <c r="M95" s="8"/>
      <c r="N95" s="8"/>
      <c r="O95" s="8"/>
      <c r="R95" s="8" t="s">
        <v>58</v>
      </c>
      <c r="S95" s="8" t="s">
        <v>119</v>
      </c>
    </row>
    <row r="96" spans="4:19">
      <c r="D96" s="8"/>
      <c r="I96" s="8"/>
      <c r="J96" s="8"/>
      <c r="K96" s="8"/>
      <c r="L96" s="8"/>
      <c r="M96" s="8"/>
      <c r="N96" s="8"/>
      <c r="O96" s="8"/>
      <c r="R96" s="8" t="s">
        <v>37</v>
      </c>
      <c r="S96" s="8" t="s">
        <v>120</v>
      </c>
    </row>
    <row r="97" spans="4:19">
      <c r="D97" s="8"/>
      <c r="I97" s="8"/>
      <c r="J97" s="8"/>
      <c r="K97" s="8"/>
      <c r="L97" s="8"/>
      <c r="M97" s="8"/>
      <c r="N97" s="8"/>
      <c r="O97" s="8"/>
      <c r="R97" s="8" t="s">
        <v>121</v>
      </c>
      <c r="S97" s="8" t="s">
        <v>119</v>
      </c>
    </row>
    <row r="98" spans="4:19">
      <c r="D98" s="8"/>
      <c r="I98" s="8"/>
      <c r="J98" s="8"/>
      <c r="K98" s="8"/>
      <c r="L98" s="8"/>
      <c r="M98" s="8"/>
      <c r="N98" s="8"/>
      <c r="O98" s="8"/>
      <c r="R98" s="8" t="s">
        <v>28</v>
      </c>
      <c r="S98" s="8" t="s">
        <v>119</v>
      </c>
    </row>
    <row r="99" spans="4:19">
      <c r="D99" s="8"/>
      <c r="I99" s="8"/>
      <c r="J99" s="8"/>
      <c r="K99" s="8"/>
      <c r="L99" s="8"/>
      <c r="M99" s="8"/>
      <c r="N99" s="8"/>
      <c r="O99" s="8"/>
      <c r="R99" s="8" t="s">
        <v>30</v>
      </c>
      <c r="S99" s="8" t="s">
        <v>119</v>
      </c>
    </row>
    <row r="100" spans="4:19">
      <c r="D100" s="8"/>
      <c r="I100" s="8"/>
      <c r="J100" s="8"/>
      <c r="K100" s="8"/>
      <c r="L100" s="8"/>
      <c r="M100" s="8"/>
      <c r="N100" s="8"/>
      <c r="O100" s="8"/>
      <c r="R100" s="8" t="s">
        <v>47</v>
      </c>
      <c r="S100" s="8" t="s">
        <v>122</v>
      </c>
    </row>
    <row r="101" spans="4:19">
      <c r="D101" s="8"/>
      <c r="I101" s="8"/>
      <c r="J101" s="8"/>
      <c r="K101" s="8"/>
      <c r="L101" s="8"/>
      <c r="M101" s="8"/>
      <c r="N101" s="8"/>
      <c r="O101" s="8"/>
      <c r="R101" s="8" t="s">
        <v>40</v>
      </c>
      <c r="S101" s="8" t="s">
        <v>120</v>
      </c>
    </row>
    <row r="102" spans="4:19">
      <c r="D102" s="8"/>
      <c r="I102" s="8"/>
      <c r="J102" s="8"/>
      <c r="K102" s="8"/>
      <c r="L102" s="8"/>
      <c r="M102" s="8"/>
      <c r="N102" s="8"/>
      <c r="O102" s="8"/>
      <c r="R102" s="8" t="s">
        <v>32</v>
      </c>
      <c r="S102" s="8" t="s">
        <v>119</v>
      </c>
    </row>
    <row r="103" spans="4:19">
      <c r="D103" s="8"/>
      <c r="I103" s="8"/>
      <c r="J103" s="8"/>
      <c r="K103" s="8"/>
      <c r="L103" s="8"/>
      <c r="M103" s="8"/>
      <c r="N103" s="8"/>
      <c r="O103" s="8"/>
      <c r="R103" s="8" t="s">
        <v>42</v>
      </c>
      <c r="S103" s="8" t="s">
        <v>120</v>
      </c>
    </row>
    <row r="104" spans="4:19">
      <c r="D104" s="8"/>
      <c r="I104" s="8"/>
      <c r="J104" s="8"/>
      <c r="K104" s="8"/>
      <c r="L104" s="8"/>
      <c r="M104" s="8"/>
      <c r="N104" s="8"/>
      <c r="O104" s="8"/>
      <c r="R104" s="8" t="s">
        <v>54</v>
      </c>
      <c r="S104" s="8" t="s">
        <v>120</v>
      </c>
    </row>
    <row r="105" spans="4:19">
      <c r="D105" s="8"/>
      <c r="I105" s="8"/>
      <c r="J105" s="8"/>
      <c r="K105" s="8"/>
      <c r="L105" s="8"/>
      <c r="M105" s="8"/>
      <c r="N105" s="8"/>
      <c r="O105" s="8"/>
      <c r="R105" s="8" t="s">
        <v>49</v>
      </c>
      <c r="S105" s="8" t="s">
        <v>122</v>
      </c>
    </row>
    <row r="106" spans="4:19">
      <c r="D106" s="8"/>
      <c r="I106" s="8"/>
      <c r="J106" s="8"/>
      <c r="K106" s="8"/>
      <c r="L106" s="8"/>
      <c r="M106" s="8"/>
      <c r="N106" s="8"/>
      <c r="O106" s="8"/>
      <c r="R106" s="8" t="s">
        <v>50</v>
      </c>
      <c r="S106" s="8" t="s">
        <v>122</v>
      </c>
    </row>
    <row r="107" spans="4:19">
      <c r="D107" s="8"/>
      <c r="I107" s="8"/>
      <c r="J107" s="8"/>
      <c r="K107" s="8"/>
      <c r="L107" s="8"/>
      <c r="M107" s="8"/>
      <c r="N107" s="8"/>
      <c r="O107" s="8"/>
      <c r="R107" s="8" t="s">
        <v>33</v>
      </c>
      <c r="S107" s="8" t="s">
        <v>119</v>
      </c>
    </row>
    <row r="108" spans="4:19">
      <c r="D108" s="8"/>
      <c r="I108" s="8"/>
      <c r="J108" s="8"/>
      <c r="K108" s="8"/>
      <c r="L108" s="8"/>
      <c r="M108" s="8"/>
      <c r="N108" s="8"/>
      <c r="O108" s="8"/>
      <c r="R108" s="8" t="s">
        <v>51</v>
      </c>
      <c r="S108" s="8" t="s">
        <v>122</v>
      </c>
    </row>
    <row r="109" spans="4:19">
      <c r="D109" s="8"/>
      <c r="I109" s="8"/>
      <c r="J109" s="8"/>
      <c r="K109" s="8"/>
      <c r="L109" s="8"/>
      <c r="M109" s="8"/>
      <c r="N109" s="8"/>
      <c r="O109" s="8"/>
      <c r="R109" s="8" t="s">
        <v>63</v>
      </c>
      <c r="S109" s="8" t="s">
        <v>120</v>
      </c>
    </row>
    <row r="110" spans="4:19">
      <c r="D110" s="8"/>
      <c r="I110" s="8"/>
      <c r="J110" s="8"/>
      <c r="K110" s="8"/>
      <c r="L110" s="8"/>
      <c r="M110" s="8"/>
      <c r="N110" s="8"/>
      <c r="O110" s="8"/>
      <c r="R110" s="8" t="s">
        <v>45</v>
      </c>
      <c r="S110" s="8" t="s">
        <v>120</v>
      </c>
    </row>
    <row r="111" spans="4:19">
      <c r="D111" s="8"/>
      <c r="I111" s="8"/>
      <c r="J111" s="8"/>
      <c r="K111" s="8"/>
      <c r="L111" s="8"/>
      <c r="M111" s="8"/>
      <c r="N111" s="8"/>
      <c r="O111" s="8"/>
      <c r="R111" s="8" t="s">
        <v>46</v>
      </c>
      <c r="S111" s="8" t="s">
        <v>120</v>
      </c>
    </row>
    <row r="112" spans="4:19">
      <c r="D112" s="8"/>
      <c r="I112" s="8"/>
      <c r="J112" s="8"/>
      <c r="K112" s="8"/>
      <c r="L112" s="8"/>
      <c r="M112" s="8"/>
      <c r="N112" s="8"/>
      <c r="O112" s="8"/>
      <c r="R112" s="8" t="s">
        <v>52</v>
      </c>
      <c r="S112" s="8" t="s">
        <v>119</v>
      </c>
    </row>
    <row r="113" spans="4:19">
      <c r="D113" s="8"/>
      <c r="I113" s="8"/>
      <c r="J113" s="8"/>
      <c r="K113" s="8"/>
      <c r="L113" s="8"/>
      <c r="M113" s="8"/>
      <c r="N113" s="8"/>
      <c r="O113" s="8"/>
      <c r="R113" s="8" t="s">
        <v>35</v>
      </c>
      <c r="S113" s="8" t="s">
        <v>119</v>
      </c>
    </row>
    <row r="114" spans="4:19">
      <c r="D114" s="8"/>
      <c r="I114" s="8"/>
      <c r="J114" s="8"/>
      <c r="K114" s="8"/>
      <c r="L114" s="8"/>
      <c r="M114" s="8"/>
      <c r="N114" s="8"/>
      <c r="O114" s="8"/>
      <c r="R114" s="8" t="s">
        <v>56</v>
      </c>
      <c r="S114" s="8" t="s">
        <v>119</v>
      </c>
    </row>
    <row r="115" spans="4:19">
      <c r="D115" s="8"/>
      <c r="I115" s="8"/>
      <c r="J115" s="8"/>
      <c r="K115" s="8"/>
      <c r="L115" s="8"/>
      <c r="M115" s="8"/>
      <c r="N115" s="8"/>
      <c r="O115" s="8"/>
      <c r="R115" s="8" t="s">
        <v>64</v>
      </c>
      <c r="S115" s="8" t="s">
        <v>120</v>
      </c>
    </row>
    <row r="116" spans="4:19">
      <c r="D116" s="8"/>
      <c r="I116" s="8"/>
      <c r="J116" s="8"/>
      <c r="K116" s="8"/>
      <c r="L116" s="8"/>
      <c r="M116" s="8"/>
      <c r="N116" s="8"/>
      <c r="O116" s="8"/>
      <c r="R116" s="8" t="s">
        <v>60</v>
      </c>
      <c r="S116" s="8" t="s">
        <v>119</v>
      </c>
    </row>
    <row r="117" spans="4:19">
      <c r="D117" s="8"/>
      <c r="I117" s="8"/>
      <c r="J117" s="8"/>
      <c r="K117" s="8"/>
      <c r="L117" s="8"/>
      <c r="M117" s="8"/>
      <c r="N117" s="8"/>
      <c r="O117" s="8"/>
      <c r="R117" s="8" t="s">
        <v>62</v>
      </c>
      <c r="S117" s="8" t="s">
        <v>119</v>
      </c>
    </row>
    <row r="118" spans="4:19">
      <c r="D118" s="8"/>
      <c r="I118" s="8"/>
      <c r="J118" s="8"/>
      <c r="K118" s="8"/>
      <c r="L118" s="8"/>
      <c r="M118" s="8"/>
      <c r="N118" s="8"/>
      <c r="O118" s="8"/>
      <c r="R118" s="8" t="s">
        <v>68</v>
      </c>
      <c r="S118" s="8" t="s">
        <v>119</v>
      </c>
    </row>
    <row r="119" spans="4:19">
      <c r="D119" s="8"/>
      <c r="I119" s="8"/>
      <c r="J119" s="8"/>
      <c r="K119" s="8"/>
      <c r="L119" s="8"/>
      <c r="M119" s="8"/>
      <c r="N119" s="8"/>
      <c r="O119" s="8"/>
      <c r="R119" s="8" t="s">
        <v>66</v>
      </c>
      <c r="S119" s="8" t="s">
        <v>120</v>
      </c>
    </row>
    <row r="120" spans="4:19">
      <c r="D120" s="8"/>
      <c r="I120" s="8"/>
      <c r="J120" s="8"/>
      <c r="K120" s="8"/>
      <c r="L120" s="8"/>
      <c r="M120" s="8"/>
      <c r="N120" s="8"/>
      <c r="O120" s="8"/>
      <c r="R120" s="8" t="s">
        <v>73</v>
      </c>
      <c r="S120" s="8" t="s">
        <v>120</v>
      </c>
    </row>
    <row r="121" spans="4:19">
      <c r="D121" s="8"/>
      <c r="I121" s="8"/>
      <c r="J121" s="8"/>
      <c r="K121" s="8"/>
      <c r="L121" s="8"/>
      <c r="M121" s="8"/>
      <c r="N121" s="8"/>
      <c r="O121" s="8"/>
      <c r="R121" s="8" t="s">
        <v>123</v>
      </c>
      <c r="S121" s="8" t="s">
        <v>119</v>
      </c>
    </row>
    <row r="122" spans="4:19">
      <c r="D122" s="8"/>
      <c r="I122" s="8"/>
      <c r="J122" s="8"/>
      <c r="K122" s="8"/>
      <c r="L122" s="8"/>
      <c r="M122" s="8"/>
      <c r="N122" s="8"/>
      <c r="O122" s="8"/>
      <c r="R122" s="8" t="s">
        <v>124</v>
      </c>
      <c r="S122" s="8" t="s">
        <v>119</v>
      </c>
    </row>
    <row r="123" spans="4:19">
      <c r="D123" s="8"/>
      <c r="I123" s="8"/>
      <c r="J123" s="8"/>
      <c r="K123" s="8"/>
      <c r="L123" s="8"/>
      <c r="M123" s="8"/>
      <c r="N123" s="8"/>
      <c r="O123" s="8"/>
      <c r="R123" s="8" t="s">
        <v>71</v>
      </c>
      <c r="S123" s="8" t="s">
        <v>119</v>
      </c>
    </row>
    <row r="124" spans="4:19">
      <c r="D124" s="8"/>
      <c r="I124" s="8"/>
      <c r="J124" s="8"/>
      <c r="K124" s="8"/>
      <c r="L124" s="8"/>
      <c r="M124" s="8"/>
      <c r="N124" s="8"/>
      <c r="O124" s="8"/>
      <c r="R124" s="8" t="s">
        <v>72</v>
      </c>
      <c r="S124" s="8" t="s">
        <v>119</v>
      </c>
    </row>
    <row r="125" spans="4:19">
      <c r="D125" s="8"/>
      <c r="I125" s="8"/>
      <c r="J125" s="8"/>
      <c r="K125" s="8"/>
      <c r="L125" s="8"/>
      <c r="M125" s="8"/>
      <c r="N125" s="8"/>
      <c r="O125" s="8"/>
      <c r="R125" s="8" t="s">
        <v>125</v>
      </c>
      <c r="S125" s="8" t="s">
        <v>120</v>
      </c>
    </row>
    <row r="126" spans="4:19">
      <c r="D126" s="8"/>
      <c r="I126" s="8"/>
      <c r="J126" s="8"/>
      <c r="K126" s="8"/>
      <c r="L126" s="8"/>
      <c r="M126" s="8"/>
      <c r="N126" s="8"/>
      <c r="O126" s="8"/>
      <c r="R126" s="8" t="s">
        <v>75</v>
      </c>
      <c r="S126" s="8" t="s">
        <v>120</v>
      </c>
    </row>
    <row r="127" spans="4:19">
      <c r="D127" s="8"/>
      <c r="I127" s="8"/>
      <c r="J127" s="8"/>
      <c r="K127" s="8"/>
      <c r="L127" s="8"/>
      <c r="M127" s="8"/>
      <c r="N127" s="8"/>
      <c r="O127" s="8"/>
      <c r="R127" s="8" t="s">
        <v>76</v>
      </c>
      <c r="S127" s="8" t="s">
        <v>120</v>
      </c>
    </row>
    <row r="128" spans="4:19">
      <c r="D128" s="8"/>
      <c r="I128" s="8"/>
      <c r="J128" s="8"/>
      <c r="K128" s="8"/>
      <c r="L128" s="8"/>
      <c r="M128" s="8"/>
      <c r="N128" s="8"/>
      <c r="O128" s="8"/>
      <c r="R128" s="8" t="s">
        <v>78</v>
      </c>
      <c r="S128" s="8" t="s">
        <v>122</v>
      </c>
    </row>
    <row r="129" spans="4:19">
      <c r="D129" s="8"/>
      <c r="I129" s="8"/>
      <c r="J129" s="8"/>
      <c r="K129" s="8"/>
      <c r="L129" s="8"/>
      <c r="M129" s="8"/>
      <c r="N129" s="8"/>
      <c r="O129" s="8"/>
      <c r="R129" s="8" t="s">
        <v>79</v>
      </c>
      <c r="S129" s="8" t="s">
        <v>122</v>
      </c>
    </row>
    <row r="130" spans="4:19">
      <c r="D130" s="8"/>
      <c r="I130" s="8"/>
      <c r="J130" s="8"/>
      <c r="K130" s="8"/>
      <c r="L130" s="8"/>
      <c r="M130" s="8"/>
      <c r="N130" s="8"/>
      <c r="O130" s="8"/>
      <c r="R130" s="8" t="s">
        <v>80</v>
      </c>
      <c r="S130" s="8" t="s">
        <v>122</v>
      </c>
    </row>
    <row r="131" spans="4:19">
      <c r="I131" s="8"/>
      <c r="J131" s="8"/>
      <c r="K131" s="8"/>
      <c r="L131" s="8"/>
      <c r="M131" s="8"/>
      <c r="N131" s="8"/>
      <c r="O131" s="8"/>
      <c r="R131" s="8" t="s">
        <v>81</v>
      </c>
      <c r="S131" s="8" t="s">
        <v>122</v>
      </c>
    </row>
    <row r="132" spans="4:19">
      <c r="I132" s="8"/>
      <c r="J132" s="8"/>
      <c r="K132" s="8"/>
      <c r="L132" s="8"/>
      <c r="M132" s="8"/>
      <c r="N132" s="8"/>
      <c r="O132" s="8"/>
      <c r="R132" s="8" t="s">
        <v>77</v>
      </c>
      <c r="S132" s="8" t="s">
        <v>120</v>
      </c>
    </row>
    <row r="133" spans="4:19">
      <c r="I133" s="8"/>
      <c r="J133" s="8"/>
      <c r="K133" s="8"/>
      <c r="L133" s="8"/>
      <c r="M133" s="8"/>
      <c r="N133" s="8"/>
      <c r="O133" s="8"/>
      <c r="R133" s="8" t="s">
        <v>126</v>
      </c>
      <c r="S133" s="8" t="s">
        <v>119</v>
      </c>
    </row>
    <row r="134" spans="4:19">
      <c r="I134" s="8"/>
      <c r="J134" s="8"/>
      <c r="K134" s="8"/>
      <c r="L134" s="8"/>
      <c r="M134" s="8"/>
      <c r="N134" s="8"/>
      <c r="O134" s="8"/>
    </row>
    <row r="135" spans="4:19">
      <c r="I135" s="8"/>
      <c r="J135" s="8"/>
      <c r="K135" s="8"/>
      <c r="L135" s="8"/>
      <c r="M135" s="8"/>
      <c r="N135" s="8"/>
      <c r="O135" s="8"/>
    </row>
    <row r="136" spans="4:19">
      <c r="I136" s="8"/>
      <c r="J136" s="8"/>
      <c r="K136" s="8"/>
      <c r="L136" s="8"/>
      <c r="M136" s="8"/>
      <c r="N136" s="8"/>
      <c r="O136" s="8"/>
    </row>
    <row r="137" spans="4:19">
      <c r="I137" s="8"/>
      <c r="J137" s="8"/>
      <c r="K137" s="8"/>
      <c r="L137" s="8"/>
      <c r="M137" s="8"/>
      <c r="N137" s="8"/>
      <c r="O137" s="8"/>
    </row>
    <row r="138" spans="4:19">
      <c r="I138" s="8"/>
      <c r="J138" s="8"/>
      <c r="K138" s="8"/>
      <c r="L138" s="8"/>
      <c r="M138" s="8"/>
      <c r="N138" s="8"/>
      <c r="O138" s="8"/>
    </row>
    <row r="139" spans="4:19">
      <c r="I139" s="8"/>
      <c r="J139" s="8"/>
      <c r="K139" s="8"/>
      <c r="L139" s="8"/>
      <c r="M139" s="8"/>
      <c r="N139" s="8"/>
      <c r="O139" s="8"/>
    </row>
    <row r="140" spans="4:19">
      <c r="I140" s="8"/>
      <c r="J140" s="8"/>
      <c r="K140" s="8"/>
      <c r="L140" s="8"/>
      <c r="M140" s="8"/>
      <c r="N140" s="8"/>
      <c r="O140" s="8"/>
    </row>
    <row r="141" spans="4:19">
      <c r="I141" s="8"/>
      <c r="J141" s="8"/>
      <c r="K141" s="8"/>
      <c r="L141" s="8"/>
      <c r="M141" s="8"/>
      <c r="N141" s="8"/>
      <c r="O141" s="8"/>
    </row>
    <row r="142" spans="4:19">
      <c r="I142" s="8"/>
      <c r="J142" s="8"/>
      <c r="K142" s="8"/>
      <c r="L142" s="8"/>
      <c r="M142" s="8"/>
      <c r="N142" s="8"/>
      <c r="O142" s="8"/>
    </row>
    <row r="143" spans="4:19">
      <c r="I143" s="8"/>
      <c r="J143" s="8"/>
      <c r="K143" s="8"/>
      <c r="L143" s="8"/>
      <c r="M143" s="8"/>
      <c r="N143" s="8"/>
      <c r="O143" s="8"/>
    </row>
    <row r="144" spans="4:19">
      <c r="I144" s="8"/>
      <c r="J144" s="8"/>
      <c r="K144" s="8"/>
      <c r="L144" s="8"/>
      <c r="M144" s="8"/>
      <c r="N144" s="8"/>
      <c r="O144" s="8"/>
    </row>
    <row r="157" spans="2:2">
      <c r="B157" s="66"/>
    </row>
    <row r="168" spans="2:2">
      <c r="B168" s="66"/>
    </row>
    <row r="206" spans="2:2">
      <c r="B206" s="66"/>
    </row>
  </sheetData>
  <conditionalFormatting sqref="B31 A18:B21">
    <cfRule type="cellIs" dxfId="40" priority="2" stopIfTrue="1" operator="greaterThan">
      <formula>0</formula>
    </cfRule>
  </conditionalFormatting>
  <conditionalFormatting sqref="B7:B15">
    <cfRule type="cellIs" dxfId="39" priority="1" stopIfTrue="1" operator="notEqual">
      <formula>0</formula>
    </cfRule>
  </conditionalFormatting>
  <printOptions horizontalCentered="1"/>
  <pageMargins left="0.47" right="0.3" top="0.74" bottom="1" header="0.5" footer="0.5"/>
  <pageSetup scale="95" orientation="landscape" r:id="rId1"/>
  <headerFooter alignWithMargins="0">
    <oddFooter>&amp;F</oddFooter>
  </headerFooter>
  <drawing r:id="rId2"/>
</worksheet>
</file>

<file path=xl/worksheets/sheet20.xml><?xml version="1.0" encoding="utf-8"?>
<worksheet xmlns="http://schemas.openxmlformats.org/spreadsheetml/2006/main" xmlns:r="http://schemas.openxmlformats.org/officeDocument/2006/relationships">
  <sheetPr codeName="Sheet119">
    <pageSetUpPr fitToPage="1"/>
  </sheetPr>
  <dimension ref="A1:CT310"/>
  <sheetViews>
    <sheetView workbookViewId="0">
      <selection sqref="A1:XFD1048576"/>
    </sheetView>
  </sheetViews>
  <sheetFormatPr defaultColWidth="11.42578125" defaultRowHeight="15.75"/>
  <cols>
    <col min="1" max="2" width="10.140625" style="694" customWidth="1"/>
    <col min="3" max="3" width="12.5703125" style="2" customWidth="1"/>
    <col min="4" max="4" width="10.28515625" style="605" bestFit="1" customWidth="1"/>
    <col min="5" max="5" width="2.5703125" style="550" customWidth="1"/>
    <col min="6" max="6" width="3" style="550" customWidth="1"/>
    <col min="7" max="7" width="51.42578125" style="568" customWidth="1"/>
    <col min="8" max="24" width="13" style="550" customWidth="1"/>
    <col min="25" max="16384" width="11.42578125" style="550"/>
  </cols>
  <sheetData>
    <row r="1" spans="1:98" ht="33.75" thickBot="1">
      <c r="A1" s="789" t="s">
        <v>3</v>
      </c>
      <c r="B1" s="790" t="s">
        <v>4</v>
      </c>
      <c r="E1" s="752" t="s">
        <v>683</v>
      </c>
    </row>
    <row r="3" spans="1:98">
      <c r="A3" s="694" t="s">
        <v>5</v>
      </c>
    </row>
    <row r="4" spans="1:98">
      <c r="A4" s="791">
        <v>0</v>
      </c>
      <c r="B4" s="792" t="s">
        <v>684</v>
      </c>
    </row>
    <row r="5" spans="1:98">
      <c r="A5" s="793"/>
      <c r="B5" s="793"/>
    </row>
    <row r="6" spans="1:98" s="810" customFormat="1">
      <c r="A6" s="795" t="s">
        <v>6</v>
      </c>
      <c r="B6" s="796"/>
      <c r="C6" s="2"/>
      <c r="D6" s="605"/>
      <c r="E6" s="550"/>
      <c r="F6" s="550"/>
      <c r="G6" s="568"/>
      <c r="H6" s="550"/>
      <c r="I6" s="550"/>
      <c r="J6" s="550"/>
      <c r="K6" s="550"/>
      <c r="L6" s="550"/>
      <c r="M6" s="550"/>
      <c r="N6" s="550"/>
      <c r="O6" s="550"/>
      <c r="P6" s="550"/>
      <c r="Q6" s="550"/>
      <c r="R6" s="550"/>
      <c r="S6" s="550"/>
      <c r="T6" s="550"/>
      <c r="U6" s="550"/>
      <c r="V6" s="550"/>
      <c r="W6" s="550"/>
      <c r="X6" s="550"/>
    </row>
    <row r="7" spans="1:98" s="810" customFormat="1">
      <c r="A7" s="811"/>
      <c r="B7" s="812"/>
      <c r="C7" s="2"/>
      <c r="D7" s="583"/>
      <c r="E7" s="774" t="s">
        <v>773</v>
      </c>
      <c r="F7" s="774"/>
      <c r="G7" s="774"/>
      <c r="H7" s="774"/>
      <c r="I7" s="774"/>
      <c r="J7" s="774"/>
      <c r="K7" s="774"/>
      <c r="L7" s="774"/>
      <c r="M7" s="774"/>
      <c r="N7" s="774"/>
      <c r="O7" s="774"/>
      <c r="P7" s="774"/>
      <c r="Q7" s="774"/>
      <c r="R7" s="774"/>
      <c r="S7" s="774"/>
      <c r="T7" s="774"/>
      <c r="U7" s="774"/>
      <c r="V7" s="774"/>
      <c r="W7" s="774"/>
      <c r="X7" s="774"/>
    </row>
    <row r="8" spans="1:98" s="810" customFormat="1">
      <c r="A8" s="813"/>
      <c r="B8" s="812"/>
      <c r="C8" s="2"/>
      <c r="D8" s="583"/>
      <c r="E8" s="774" t="s">
        <v>217</v>
      </c>
      <c r="F8" s="774"/>
      <c r="G8" s="774"/>
      <c r="H8" s="774"/>
      <c r="I8" s="774"/>
      <c r="J8" s="774"/>
      <c r="K8" s="774"/>
      <c r="L8" s="774"/>
      <c r="M8" s="774"/>
      <c r="N8" s="774"/>
      <c r="O8" s="774"/>
      <c r="P8" s="774"/>
      <c r="Q8" s="774"/>
      <c r="R8" s="774"/>
      <c r="S8" s="774"/>
      <c r="T8" s="774"/>
      <c r="U8" s="774"/>
      <c r="V8" s="774"/>
      <c r="W8" s="774"/>
      <c r="X8" s="774"/>
      <c r="Y8" s="814"/>
      <c r="Z8" s="814"/>
      <c r="AA8" s="814"/>
      <c r="AB8" s="814"/>
      <c r="AC8" s="814"/>
      <c r="AD8" s="814"/>
      <c r="AE8" s="814"/>
      <c r="AF8" s="814"/>
      <c r="AG8" s="814"/>
      <c r="AH8" s="814"/>
      <c r="AI8" s="814"/>
      <c r="AJ8" s="814"/>
      <c r="AK8" s="814"/>
      <c r="AL8" s="814"/>
      <c r="AM8" s="814"/>
      <c r="AN8" s="814"/>
      <c r="AO8" s="814"/>
      <c r="AP8" s="814"/>
      <c r="AQ8" s="814"/>
      <c r="AR8" s="814"/>
      <c r="AS8" s="814"/>
      <c r="AT8" s="814"/>
      <c r="AU8" s="814"/>
      <c r="AV8" s="814"/>
      <c r="AW8" s="814"/>
      <c r="AX8" s="814"/>
      <c r="AY8" s="814"/>
      <c r="AZ8" s="814"/>
      <c r="BA8" s="814"/>
      <c r="BB8" s="814"/>
      <c r="BC8" s="814"/>
      <c r="BD8" s="814"/>
      <c r="BE8" s="814"/>
      <c r="BF8" s="814"/>
      <c r="BG8" s="814"/>
      <c r="BH8" s="814"/>
      <c r="BI8" s="814"/>
      <c r="BJ8" s="814"/>
      <c r="BK8" s="814"/>
      <c r="BL8" s="814"/>
      <c r="BM8" s="814"/>
      <c r="BN8" s="814"/>
      <c r="BO8" s="814"/>
      <c r="BP8" s="814"/>
      <c r="BQ8" s="814"/>
      <c r="BR8" s="814"/>
      <c r="BS8" s="814"/>
      <c r="BT8" s="814"/>
      <c r="BU8" s="814"/>
      <c r="BV8" s="814"/>
      <c r="BW8" s="814"/>
      <c r="BX8" s="814"/>
      <c r="BY8" s="814"/>
      <c r="BZ8" s="814"/>
      <c r="CA8" s="814"/>
      <c r="CB8" s="814"/>
      <c r="CC8" s="814"/>
      <c r="CD8" s="814"/>
      <c r="CE8" s="814"/>
      <c r="CF8" s="814"/>
      <c r="CG8" s="814"/>
      <c r="CH8" s="814"/>
      <c r="CI8" s="814"/>
      <c r="CJ8" s="814"/>
      <c r="CK8" s="814"/>
      <c r="CL8" s="814"/>
      <c r="CM8" s="814"/>
      <c r="CN8" s="814"/>
      <c r="CO8" s="814"/>
      <c r="CP8" s="814"/>
      <c r="CQ8" s="814"/>
      <c r="CR8" s="814"/>
      <c r="CS8" s="814"/>
      <c r="CT8" s="814"/>
    </row>
    <row r="9" spans="1:98">
      <c r="A9" s="815"/>
      <c r="B9" s="816"/>
      <c r="D9" s="583"/>
      <c r="E9" s="774" t="s">
        <v>357</v>
      </c>
      <c r="F9" s="774"/>
      <c r="G9" s="774"/>
      <c r="H9" s="817">
        <v>2014</v>
      </c>
      <c r="I9" s="818">
        <v>2015</v>
      </c>
      <c r="J9" s="818">
        <v>2016</v>
      </c>
      <c r="K9" s="818">
        <v>2017</v>
      </c>
      <c r="L9" s="818">
        <v>2018</v>
      </c>
      <c r="M9" s="818">
        <v>2019</v>
      </c>
      <c r="N9" s="818">
        <v>2020</v>
      </c>
      <c r="O9" s="818">
        <v>2021</v>
      </c>
      <c r="P9" s="818">
        <v>2022</v>
      </c>
      <c r="Q9" s="818">
        <v>2023</v>
      </c>
      <c r="R9" s="818">
        <v>2024</v>
      </c>
      <c r="S9" s="818">
        <v>2025</v>
      </c>
      <c r="T9" s="818">
        <v>2026</v>
      </c>
      <c r="U9" s="818">
        <v>2027</v>
      </c>
      <c r="V9" s="818">
        <v>2028</v>
      </c>
      <c r="W9" s="818">
        <v>2029</v>
      </c>
      <c r="X9" s="818">
        <v>2030</v>
      </c>
    </row>
    <row r="10" spans="1:98">
      <c r="A10" s="819"/>
      <c r="B10" s="820"/>
      <c r="E10" s="583" t="s">
        <v>226</v>
      </c>
      <c r="H10" s="821"/>
      <c r="J10" s="568"/>
    </row>
    <row r="11" spans="1:98">
      <c r="A11" s="822"/>
      <c r="B11" s="823"/>
      <c r="F11" s="583" t="s">
        <v>375</v>
      </c>
      <c r="H11" s="824"/>
      <c r="J11" s="568"/>
    </row>
    <row r="12" spans="1:98">
      <c r="G12" s="568" t="s">
        <v>228</v>
      </c>
      <c r="H12" s="824">
        <v>426.006956</v>
      </c>
      <c r="I12" s="824">
        <v>495.70887727815062</v>
      </c>
      <c r="J12" s="824">
        <v>515.00436214898605</v>
      </c>
      <c r="K12" s="824">
        <v>549.60625935843234</v>
      </c>
      <c r="L12" s="824">
        <v>569.82821464148662</v>
      </c>
      <c r="M12" s="824">
        <v>598.36458643189076</v>
      </c>
      <c r="N12" s="824">
        <v>663.03715202192927</v>
      </c>
      <c r="O12" s="824">
        <v>733.03202601927535</v>
      </c>
      <c r="P12" s="824">
        <v>797.06368796173615</v>
      </c>
      <c r="Q12" s="824">
        <v>873.22077168682256</v>
      </c>
      <c r="R12" s="824">
        <v>934.92026101930367</v>
      </c>
      <c r="S12" s="824">
        <v>998.23158791818287</v>
      </c>
      <c r="T12" s="824">
        <v>1056.6436440428338</v>
      </c>
      <c r="U12" s="824">
        <v>1103.1282262356526</v>
      </c>
      <c r="V12" s="824">
        <v>1140.5529941749778</v>
      </c>
      <c r="W12" s="824">
        <v>1154.6084557554937</v>
      </c>
      <c r="X12" s="824">
        <v>1174.527240642044</v>
      </c>
    </row>
    <row r="13" spans="1:98" s="810" customFormat="1">
      <c r="A13" s="694"/>
      <c r="B13" s="694"/>
      <c r="C13" s="2"/>
      <c r="D13" s="605"/>
      <c r="E13" s="550"/>
      <c r="F13" s="550"/>
      <c r="G13" s="568" t="s">
        <v>229</v>
      </c>
      <c r="H13" s="824">
        <v>76.533695099999989</v>
      </c>
      <c r="I13" s="824">
        <v>69.269619860991256</v>
      </c>
      <c r="J13" s="824">
        <v>64.58710591979299</v>
      </c>
      <c r="K13" s="824">
        <v>57.735006808225194</v>
      </c>
      <c r="L13" s="824">
        <v>54.915360292394809</v>
      </c>
      <c r="M13" s="824">
        <v>56.467329908845073</v>
      </c>
      <c r="N13" s="824">
        <v>57.858047408728545</v>
      </c>
      <c r="O13" s="824">
        <v>58.91730730513455</v>
      </c>
      <c r="P13" s="824">
        <v>60.234397662097166</v>
      </c>
      <c r="Q13" s="824">
        <v>61.709807541812424</v>
      </c>
      <c r="R13" s="824">
        <v>63.228322036678904</v>
      </c>
      <c r="S13" s="824">
        <v>64.791388088608088</v>
      </c>
      <c r="T13" s="824">
        <v>64.297887764040865</v>
      </c>
      <c r="U13" s="824">
        <v>65.22050877580233</v>
      </c>
      <c r="V13" s="824">
        <v>66.882067212633132</v>
      </c>
      <c r="W13" s="824">
        <v>68.594720689839392</v>
      </c>
      <c r="X13" s="824">
        <v>70.360228853639143</v>
      </c>
    </row>
    <row r="14" spans="1:98" s="810" customFormat="1">
      <c r="A14" s="694"/>
      <c r="B14" s="694"/>
      <c r="C14" s="2"/>
      <c r="D14" s="605"/>
      <c r="E14" s="550"/>
      <c r="F14" s="550"/>
      <c r="G14" s="568" t="s">
        <v>378</v>
      </c>
      <c r="H14" s="824">
        <v>24.925927968999996</v>
      </c>
      <c r="I14" s="824">
        <v>29.178395783908638</v>
      </c>
      <c r="J14" s="824">
        <v>36.503151537912423</v>
      </c>
      <c r="K14" s="824">
        <v>39.269084746522083</v>
      </c>
      <c r="L14" s="824">
        <v>52.204542630996762</v>
      </c>
      <c r="M14" s="824">
        <v>59.375124497248983</v>
      </c>
      <c r="N14" s="824">
        <v>68.903626674600986</v>
      </c>
      <c r="O14" s="824">
        <v>75.993161264138536</v>
      </c>
      <c r="P14" s="824">
        <v>81.337546679135698</v>
      </c>
      <c r="Q14" s="824">
        <v>86.320088843627957</v>
      </c>
      <c r="R14" s="824">
        <v>89.816775763143639</v>
      </c>
      <c r="S14" s="824">
        <v>93.497326310224921</v>
      </c>
      <c r="T14" s="824">
        <v>102.13449181087503</v>
      </c>
      <c r="U14" s="824">
        <v>104.06095950633775</v>
      </c>
      <c r="V14" s="824">
        <v>108.88635157588918</v>
      </c>
      <c r="W14" s="824">
        <v>114.23136635429096</v>
      </c>
      <c r="X14" s="824">
        <v>119.87332425072516</v>
      </c>
    </row>
    <row r="15" spans="1:98" s="810" customFormat="1">
      <c r="A15" s="694"/>
      <c r="B15" s="694"/>
      <c r="C15" s="2"/>
      <c r="D15" s="605"/>
      <c r="E15" s="550"/>
      <c r="F15" s="550"/>
      <c r="G15" s="568" t="s">
        <v>231</v>
      </c>
      <c r="H15" s="824">
        <v>369.02729742358321</v>
      </c>
      <c r="I15" s="824">
        <v>325.84332481145151</v>
      </c>
      <c r="J15" s="824">
        <v>324.70737019131627</v>
      </c>
      <c r="K15" s="824">
        <v>327.19217418585077</v>
      </c>
      <c r="L15" s="824">
        <v>327.03281505835412</v>
      </c>
      <c r="M15" s="824">
        <v>316.52913996233389</v>
      </c>
      <c r="N15" s="824">
        <v>311.39148479536408</v>
      </c>
      <c r="O15" s="824">
        <v>297.73534734063713</v>
      </c>
      <c r="P15" s="824">
        <v>298.23660922040142</v>
      </c>
      <c r="Q15" s="824">
        <v>297.24308975715564</v>
      </c>
      <c r="R15" s="824">
        <v>298.10794941919897</v>
      </c>
      <c r="S15" s="824">
        <v>287.79778512023353</v>
      </c>
      <c r="T15" s="824">
        <v>295.60849312646764</v>
      </c>
      <c r="U15" s="824">
        <v>305.30685730434658</v>
      </c>
      <c r="V15" s="824">
        <v>311.30916016636274</v>
      </c>
      <c r="W15" s="824">
        <v>261.2512390124441</v>
      </c>
      <c r="X15" s="824">
        <v>333.32188792706546</v>
      </c>
      <c r="Y15" s="814"/>
      <c r="Z15" s="814"/>
      <c r="AA15" s="814"/>
      <c r="AB15" s="814"/>
      <c r="AC15" s="814"/>
      <c r="AD15" s="814"/>
      <c r="AE15" s="814"/>
      <c r="AF15" s="814"/>
      <c r="AG15" s="814"/>
      <c r="AH15" s="814"/>
      <c r="AI15" s="814"/>
      <c r="AJ15" s="814"/>
      <c r="AK15" s="814"/>
      <c r="AL15" s="814"/>
      <c r="AM15" s="814"/>
      <c r="AN15" s="814"/>
      <c r="AO15" s="814"/>
      <c r="AP15" s="814"/>
      <c r="AQ15" s="814"/>
      <c r="AR15" s="814"/>
      <c r="AS15" s="814"/>
      <c r="AT15" s="814"/>
      <c r="AU15" s="814"/>
      <c r="AV15" s="814"/>
      <c r="AW15" s="814"/>
      <c r="AX15" s="814"/>
      <c r="AY15" s="814"/>
      <c r="AZ15" s="814"/>
      <c r="BA15" s="814"/>
      <c r="BB15" s="814"/>
      <c r="BC15" s="814"/>
      <c r="BD15" s="814"/>
      <c r="BE15" s="814"/>
      <c r="BF15" s="814"/>
      <c r="BG15" s="814"/>
      <c r="BH15" s="814"/>
      <c r="BI15" s="814"/>
      <c r="BJ15" s="814"/>
      <c r="BK15" s="814"/>
      <c r="BL15" s="814"/>
      <c r="BM15" s="814"/>
      <c r="BN15" s="814"/>
      <c r="BO15" s="814"/>
      <c r="BP15" s="814"/>
      <c r="BQ15" s="814"/>
      <c r="BR15" s="814"/>
      <c r="BS15" s="814"/>
      <c r="BT15" s="814"/>
      <c r="BU15" s="814"/>
      <c r="BV15" s="814"/>
      <c r="BW15" s="814"/>
      <c r="BX15" s="814"/>
      <c r="BY15" s="814"/>
      <c r="BZ15" s="814"/>
      <c r="CA15" s="814"/>
      <c r="CB15" s="814"/>
      <c r="CC15" s="814"/>
      <c r="CD15" s="814"/>
      <c r="CE15" s="814"/>
      <c r="CF15" s="814"/>
      <c r="CG15" s="814"/>
      <c r="CH15" s="814"/>
      <c r="CI15" s="814"/>
      <c r="CJ15" s="814"/>
      <c r="CK15" s="814"/>
      <c r="CL15" s="814"/>
      <c r="CM15" s="814"/>
      <c r="CN15" s="814"/>
      <c r="CO15" s="814"/>
      <c r="CP15" s="814"/>
      <c r="CQ15" s="814"/>
      <c r="CR15" s="814"/>
      <c r="CS15" s="814"/>
      <c r="CT15" s="814"/>
    </row>
    <row r="16" spans="1:98">
      <c r="G16" s="568" t="s">
        <v>379</v>
      </c>
      <c r="H16" s="824">
        <v>53.624594500000001</v>
      </c>
      <c r="I16" s="824">
        <v>62.160117654461438</v>
      </c>
      <c r="J16" s="824">
        <v>61.654767594064495</v>
      </c>
      <c r="K16" s="824">
        <v>59.83435959667608</v>
      </c>
      <c r="L16" s="824">
        <v>59.293306308930916</v>
      </c>
      <c r="M16" s="824">
        <v>58.549791054911751</v>
      </c>
      <c r="N16" s="824">
        <v>48.657631562348264</v>
      </c>
      <c r="O16" s="824">
        <v>48.199555430457181</v>
      </c>
      <c r="P16" s="824">
        <v>48.414991677122607</v>
      </c>
      <c r="Q16" s="824">
        <v>45.816664172261731</v>
      </c>
      <c r="R16" s="824">
        <v>45.946291942715114</v>
      </c>
      <c r="S16" s="824">
        <v>51.494692033627807</v>
      </c>
      <c r="T16" s="824">
        <v>54.532714793614197</v>
      </c>
      <c r="U16" s="824">
        <v>51.805374273919028</v>
      </c>
      <c r="V16" s="824">
        <v>52.097744537205799</v>
      </c>
      <c r="W16" s="824">
        <v>47.201285059797364</v>
      </c>
      <c r="X16" s="824">
        <v>35.772339269069604</v>
      </c>
    </row>
    <row r="17" spans="3:24">
      <c r="G17" s="568" t="s">
        <v>819</v>
      </c>
      <c r="H17" s="824">
        <v>0</v>
      </c>
      <c r="I17" s="824">
        <v>0</v>
      </c>
      <c r="J17" s="824">
        <v>0</v>
      </c>
      <c r="K17" s="824">
        <v>0</v>
      </c>
      <c r="L17" s="824">
        <v>0</v>
      </c>
      <c r="M17" s="824">
        <v>0</v>
      </c>
      <c r="N17" s="824">
        <v>0</v>
      </c>
      <c r="O17" s="824">
        <v>0</v>
      </c>
      <c r="P17" s="824">
        <v>0</v>
      </c>
      <c r="Q17" s="824">
        <v>0</v>
      </c>
      <c r="R17" s="824">
        <v>0</v>
      </c>
      <c r="S17" s="824">
        <v>0</v>
      </c>
      <c r="T17" s="824">
        <v>0</v>
      </c>
      <c r="U17" s="824">
        <v>0</v>
      </c>
      <c r="V17" s="824">
        <v>0</v>
      </c>
      <c r="W17" s="824">
        <v>0</v>
      </c>
      <c r="X17" s="824">
        <v>0</v>
      </c>
    </row>
    <row r="18" spans="3:24">
      <c r="G18" s="568" t="s">
        <v>233</v>
      </c>
      <c r="H18" s="824">
        <v>336.06256835000005</v>
      </c>
      <c r="I18" s="824">
        <v>368.73436605664239</v>
      </c>
      <c r="J18" s="824">
        <v>379.41790977634417</v>
      </c>
      <c r="K18" s="824">
        <v>392.92930000000001</v>
      </c>
      <c r="L18" s="824">
        <v>409.04719999999998</v>
      </c>
      <c r="M18" s="824">
        <v>426.05380000000002</v>
      </c>
      <c r="N18" s="824">
        <v>443.59190000000001</v>
      </c>
      <c r="O18" s="824">
        <v>458.47859999999997</v>
      </c>
      <c r="P18" s="824">
        <v>473.88080000000002</v>
      </c>
      <c r="Q18" s="824">
        <v>489.81659999999999</v>
      </c>
      <c r="R18" s="824">
        <v>506.40719999999999</v>
      </c>
      <c r="S18" s="824">
        <v>523.67560000000003</v>
      </c>
      <c r="T18" s="824">
        <v>541.64639999999997</v>
      </c>
      <c r="U18" s="824">
        <v>560.34469999999999</v>
      </c>
      <c r="V18" s="824">
        <v>579.79729999999995</v>
      </c>
      <c r="W18" s="824">
        <v>600.0317</v>
      </c>
      <c r="X18" s="824">
        <v>621.07659999999998</v>
      </c>
    </row>
    <row r="19" spans="3:24">
      <c r="G19" s="568" t="s">
        <v>381</v>
      </c>
      <c r="H19" s="824">
        <v>26.409500000000001</v>
      </c>
      <c r="I19" s="824">
        <v>26.5657</v>
      </c>
      <c r="J19" s="824">
        <v>27.644213000000001</v>
      </c>
      <c r="K19" s="824">
        <v>27.653700000000001</v>
      </c>
      <c r="L19" s="824">
        <v>28.3628</v>
      </c>
      <c r="M19" s="824">
        <v>29.3629</v>
      </c>
      <c r="N19" s="824">
        <v>30.651599999999998</v>
      </c>
      <c r="O19" s="824">
        <v>32.1267</v>
      </c>
      <c r="P19" s="824">
        <v>32.827199999999998</v>
      </c>
      <c r="Q19" s="824">
        <v>33.498399999999997</v>
      </c>
      <c r="R19" s="824">
        <v>34.173099999999998</v>
      </c>
      <c r="S19" s="824">
        <v>34.9373</v>
      </c>
      <c r="T19" s="824">
        <v>35.766199999999998</v>
      </c>
      <c r="U19" s="824">
        <v>36.503</v>
      </c>
      <c r="V19" s="824">
        <v>37.259500000000003</v>
      </c>
      <c r="W19" s="824">
        <v>38.036799999999999</v>
      </c>
      <c r="X19" s="824">
        <v>38.840499999999999</v>
      </c>
    </row>
    <row r="20" spans="3:24">
      <c r="G20" s="568" t="s">
        <v>235</v>
      </c>
      <c r="H20" s="824">
        <v>127.99135491</v>
      </c>
      <c r="I20" s="824">
        <v>27.462998370000001</v>
      </c>
      <c r="J20" s="824">
        <v>20.134779680000001</v>
      </c>
      <c r="K20" s="824">
        <v>20.800649172</v>
      </c>
      <c r="L20" s="824">
        <v>21.483165401299999</v>
      </c>
      <c r="M20" s="824">
        <v>22.182744536332496</v>
      </c>
      <c r="N20" s="824">
        <v>22.899813149740805</v>
      </c>
      <c r="O20" s="824">
        <v>23.634808478484317</v>
      </c>
      <c r="P20" s="824">
        <v>24.388178690446424</v>
      </c>
      <c r="Q20" s="824">
        <v>25.160383157707578</v>
      </c>
      <c r="R20" s="824">
        <v>25.951892736650272</v>
      </c>
      <c r="S20" s="824">
        <v>26.763190055066524</v>
      </c>
      <c r="T20" s="824">
        <v>27.594769806443185</v>
      </c>
      <c r="U20" s="824">
        <v>28.447139051604257</v>
      </c>
      <c r="V20" s="824">
        <v>29.320817527894363</v>
      </c>
      <c r="W20" s="824">
        <v>30.216337966091722</v>
      </c>
      <c r="X20" s="824">
        <v>31.134246415244014</v>
      </c>
    </row>
    <row r="21" spans="3:24">
      <c r="G21" s="583" t="s">
        <v>384</v>
      </c>
      <c r="H21" s="825">
        <v>1440.5818942525832</v>
      </c>
      <c r="I21" s="825">
        <v>1404.923399815606</v>
      </c>
      <c r="J21" s="825">
        <v>1429.6536598484165</v>
      </c>
      <c r="K21" s="825">
        <v>1475.0205338677065</v>
      </c>
      <c r="L21" s="825">
        <v>1522.1674043334633</v>
      </c>
      <c r="M21" s="825">
        <v>1566.885416391563</v>
      </c>
      <c r="N21" s="825">
        <v>1646.9912556127119</v>
      </c>
      <c r="O21" s="825">
        <v>1728.1175058381268</v>
      </c>
      <c r="P21" s="825">
        <v>1816.3834118909394</v>
      </c>
      <c r="Q21" s="825">
        <v>1912.7858051593876</v>
      </c>
      <c r="R21" s="825">
        <v>1998.5517929176908</v>
      </c>
      <c r="S21" s="825">
        <v>2081.1888695259436</v>
      </c>
      <c r="T21" s="825">
        <v>2178.2246013442746</v>
      </c>
      <c r="U21" s="825">
        <v>2254.8167651476624</v>
      </c>
      <c r="V21" s="825">
        <v>2326.1059351949625</v>
      </c>
      <c r="W21" s="825">
        <v>2314.1719048379573</v>
      </c>
      <c r="X21" s="825">
        <v>2424.9063673577871</v>
      </c>
    </row>
    <row r="22" spans="3:24">
      <c r="H22" s="824"/>
      <c r="I22" s="824"/>
      <c r="J22" s="824"/>
      <c r="K22" s="824"/>
      <c r="L22" s="824"/>
      <c r="M22" s="824"/>
      <c r="N22" s="824"/>
      <c r="O22" s="824"/>
      <c r="P22" s="824"/>
      <c r="Q22" s="824"/>
      <c r="R22" s="824"/>
      <c r="S22" s="824"/>
      <c r="T22" s="824"/>
      <c r="U22" s="824"/>
      <c r="V22" s="824"/>
      <c r="W22" s="824"/>
      <c r="X22" s="824"/>
    </row>
    <row r="23" spans="3:24">
      <c r="C23" s="826">
        <v>200</v>
      </c>
      <c r="D23" s="826">
        <v>245.41553990347688</v>
      </c>
      <c r="F23" s="583" t="s">
        <v>237</v>
      </c>
      <c r="H23" s="824">
        <v>200</v>
      </c>
      <c r="I23" s="824">
        <v>245.41553990347688</v>
      </c>
      <c r="J23" s="824">
        <v>267.86830199999997</v>
      </c>
      <c r="K23" s="824">
        <v>274.80710899999997</v>
      </c>
      <c r="L23" s="824">
        <v>281.05441300000001</v>
      </c>
      <c r="M23" s="824">
        <v>284.39644699999997</v>
      </c>
      <c r="N23" s="824">
        <v>293.37337100000002</v>
      </c>
      <c r="O23" s="824">
        <v>304.09094800000003</v>
      </c>
      <c r="P23" s="824">
        <v>311.98069299999997</v>
      </c>
      <c r="Q23" s="824">
        <v>317.43885899999998</v>
      </c>
      <c r="R23" s="824">
        <v>313.37559835399998</v>
      </c>
      <c r="S23" s="824">
        <v>321.83673950955802</v>
      </c>
      <c r="T23" s="824">
        <v>375.54651858882096</v>
      </c>
      <c r="U23" s="824">
        <v>402.61723443516303</v>
      </c>
      <c r="V23" s="824">
        <v>424.67590645003099</v>
      </c>
      <c r="W23" s="824">
        <v>391.50628536690999</v>
      </c>
      <c r="X23" s="824">
        <v>484.24244144715396</v>
      </c>
    </row>
    <row r="24" spans="3:24" ht="15">
      <c r="D24" s="2"/>
      <c r="H24" s="824"/>
      <c r="I24" s="824"/>
      <c r="J24" s="824"/>
      <c r="K24" s="824"/>
      <c r="L24" s="824"/>
      <c r="M24" s="824"/>
      <c r="N24" s="824"/>
      <c r="O24" s="824"/>
      <c r="P24" s="824"/>
      <c r="Q24" s="824"/>
      <c r="R24" s="824"/>
      <c r="S24" s="824"/>
      <c r="T24" s="824"/>
      <c r="U24" s="824"/>
      <c r="V24" s="824"/>
      <c r="W24" s="824"/>
      <c r="X24" s="824"/>
    </row>
    <row r="25" spans="3:24">
      <c r="D25" s="2"/>
      <c r="F25" s="583" t="s">
        <v>238</v>
      </c>
      <c r="H25" s="825"/>
      <c r="I25" s="825"/>
      <c r="J25" s="825"/>
      <c r="K25" s="825"/>
      <c r="L25" s="825"/>
      <c r="M25" s="825"/>
      <c r="N25" s="825"/>
      <c r="O25" s="825"/>
      <c r="P25" s="825"/>
      <c r="Q25" s="825"/>
      <c r="R25" s="825"/>
      <c r="S25" s="825"/>
      <c r="T25" s="825"/>
      <c r="U25" s="825"/>
      <c r="V25" s="825"/>
      <c r="W25" s="825"/>
      <c r="X25" s="825"/>
    </row>
    <row r="26" spans="3:24">
      <c r="C26" s="826"/>
      <c r="D26" s="827"/>
      <c r="E26" s="826"/>
      <c r="G26" s="568" t="s">
        <v>820</v>
      </c>
      <c r="H26" s="824">
        <v>95</v>
      </c>
      <c r="I26" s="824">
        <v>0</v>
      </c>
      <c r="J26" s="824">
        <v>0</v>
      </c>
      <c r="K26" s="824">
        <v>0</v>
      </c>
      <c r="L26" s="824">
        <v>0</v>
      </c>
      <c r="M26" s="824">
        <v>0</v>
      </c>
      <c r="N26" s="824">
        <v>0</v>
      </c>
      <c r="O26" s="824">
        <v>0</v>
      </c>
      <c r="P26" s="824">
        <v>0</v>
      </c>
      <c r="Q26" s="824">
        <v>0</v>
      </c>
      <c r="R26" s="824">
        <v>0</v>
      </c>
      <c r="S26" s="824">
        <v>0</v>
      </c>
      <c r="T26" s="824">
        <v>0</v>
      </c>
      <c r="U26" s="824">
        <v>0</v>
      </c>
      <c r="V26" s="824">
        <v>0</v>
      </c>
      <c r="W26" s="824">
        <v>0</v>
      </c>
      <c r="X26" s="824">
        <v>0</v>
      </c>
    </row>
    <row r="27" spans="3:24" ht="15">
      <c r="C27" s="826">
        <v>215</v>
      </c>
      <c r="D27" s="826">
        <v>229.7633408735517</v>
      </c>
      <c r="G27" s="568" t="s">
        <v>160</v>
      </c>
      <c r="H27" s="824">
        <v>215</v>
      </c>
      <c r="I27" s="824">
        <v>229.7633408735517</v>
      </c>
      <c r="J27" s="824">
        <v>208.47667899999999</v>
      </c>
      <c r="K27" s="824">
        <v>170</v>
      </c>
      <c r="L27" s="824">
        <v>174</v>
      </c>
      <c r="M27" s="824">
        <v>171</v>
      </c>
      <c r="N27" s="824">
        <v>146</v>
      </c>
      <c r="O27" s="824">
        <v>152</v>
      </c>
      <c r="P27" s="824">
        <v>157</v>
      </c>
      <c r="Q27" s="824">
        <v>160</v>
      </c>
      <c r="R27" s="824">
        <v>158</v>
      </c>
      <c r="S27" s="824">
        <v>163</v>
      </c>
      <c r="T27" s="824">
        <v>195</v>
      </c>
      <c r="U27" s="824">
        <v>212</v>
      </c>
      <c r="V27" s="824">
        <v>225</v>
      </c>
      <c r="W27" s="824">
        <v>205</v>
      </c>
      <c r="X27" s="824">
        <v>261</v>
      </c>
    </row>
    <row r="28" spans="3:24" ht="15">
      <c r="C28" s="826">
        <v>10</v>
      </c>
      <c r="D28" s="826">
        <v>15.6521990299252</v>
      </c>
      <c r="G28" s="568" t="s">
        <v>408</v>
      </c>
      <c r="H28" s="824">
        <v>10</v>
      </c>
      <c r="I28" s="824">
        <v>15.6521990299252</v>
      </c>
      <c r="J28" s="824">
        <v>12.523320999999999</v>
      </c>
      <c r="K28" s="824">
        <v>30</v>
      </c>
      <c r="L28" s="824">
        <v>30</v>
      </c>
      <c r="M28" s="824">
        <v>30</v>
      </c>
      <c r="N28" s="824">
        <v>30</v>
      </c>
      <c r="O28" s="824">
        <v>30</v>
      </c>
      <c r="P28" s="824">
        <v>30</v>
      </c>
      <c r="Q28" s="824">
        <v>30</v>
      </c>
      <c r="R28" s="824">
        <v>30</v>
      </c>
      <c r="S28" s="824">
        <v>30</v>
      </c>
      <c r="T28" s="824">
        <v>30</v>
      </c>
      <c r="U28" s="824">
        <v>30</v>
      </c>
      <c r="V28" s="824">
        <v>30</v>
      </c>
      <c r="W28" s="824">
        <v>30</v>
      </c>
      <c r="X28" s="824">
        <v>30</v>
      </c>
    </row>
    <row r="29" spans="3:24" ht="15">
      <c r="C29" s="826">
        <v>0</v>
      </c>
      <c r="D29" s="826">
        <v>0</v>
      </c>
      <c r="G29" s="568" t="s">
        <v>164</v>
      </c>
      <c r="H29" s="824">
        <v>0</v>
      </c>
      <c r="I29" s="824">
        <v>0</v>
      </c>
      <c r="J29" s="824">
        <v>0</v>
      </c>
      <c r="K29" s="824">
        <v>0</v>
      </c>
      <c r="L29" s="824">
        <v>0</v>
      </c>
      <c r="M29" s="824">
        <v>16.323553000000004</v>
      </c>
      <c r="N29" s="824">
        <v>0</v>
      </c>
      <c r="O29" s="824">
        <v>7.5450519999999983</v>
      </c>
      <c r="P29" s="824">
        <v>0.29833556821292007</v>
      </c>
      <c r="Q29" s="824">
        <v>0</v>
      </c>
      <c r="R29" s="824">
        <v>0</v>
      </c>
      <c r="S29" s="824">
        <v>0</v>
      </c>
      <c r="T29" s="824">
        <v>2.0343271203196878</v>
      </c>
      <c r="U29" s="824">
        <v>1.4999141307989987</v>
      </c>
      <c r="V29" s="824">
        <v>0</v>
      </c>
      <c r="W29" s="824">
        <v>5.6108631990519768</v>
      </c>
      <c r="X29" s="824">
        <v>0</v>
      </c>
    </row>
    <row r="30" spans="3:24" ht="15">
      <c r="C30" s="826"/>
      <c r="D30" s="826"/>
      <c r="E30" s="826"/>
      <c r="G30" s="568" t="s">
        <v>240</v>
      </c>
      <c r="H30" s="824">
        <v>14.077176873755471</v>
      </c>
      <c r="I30" s="824">
        <v>0</v>
      </c>
      <c r="J30" s="824">
        <v>0</v>
      </c>
      <c r="K30" s="824">
        <v>0</v>
      </c>
      <c r="L30" s="824">
        <v>0</v>
      </c>
      <c r="M30" s="824">
        <v>0</v>
      </c>
      <c r="N30" s="824">
        <v>1.5877614313774109</v>
      </c>
      <c r="O30" s="824">
        <v>1.4931220538678616</v>
      </c>
      <c r="P30" s="824">
        <v>0.92686814932213724</v>
      </c>
      <c r="Q30" s="824">
        <v>3.7258875507341029</v>
      </c>
      <c r="R30" s="824">
        <v>3.2217116684968619</v>
      </c>
      <c r="S30" s="824">
        <v>0</v>
      </c>
      <c r="T30" s="824">
        <v>19.317435203815638</v>
      </c>
      <c r="U30" s="824">
        <v>53.27404846317576</v>
      </c>
      <c r="V30" s="824">
        <v>62.463908960711613</v>
      </c>
      <c r="W30" s="824">
        <v>78.340824394549244</v>
      </c>
      <c r="X30" s="824">
        <v>98.913007147881487</v>
      </c>
    </row>
    <row r="31" spans="3:24">
      <c r="C31" s="826"/>
      <c r="D31" s="827"/>
      <c r="E31" s="568"/>
      <c r="G31" s="824" t="s">
        <v>241</v>
      </c>
      <c r="H31" s="824">
        <v>0</v>
      </c>
      <c r="I31" s="824">
        <v>0</v>
      </c>
      <c r="J31" s="824">
        <v>0</v>
      </c>
      <c r="K31" s="824">
        <v>0</v>
      </c>
      <c r="L31" s="824">
        <v>0</v>
      </c>
      <c r="M31" s="824">
        <v>0</v>
      </c>
      <c r="N31" s="824">
        <v>3.8528979167008996</v>
      </c>
      <c r="O31" s="824">
        <v>5.2770201341859702</v>
      </c>
      <c r="P31" s="824">
        <v>0</v>
      </c>
      <c r="Q31" s="824">
        <v>0</v>
      </c>
      <c r="R31" s="824">
        <v>0</v>
      </c>
      <c r="S31" s="824">
        <v>0</v>
      </c>
      <c r="T31" s="824">
        <v>58.959388728714046</v>
      </c>
      <c r="U31" s="824">
        <v>168.94202311313552</v>
      </c>
      <c r="V31" s="824">
        <v>238.04855327283107</v>
      </c>
      <c r="W31" s="824">
        <v>259.06108717457829</v>
      </c>
      <c r="X31" s="824">
        <v>226.17565251419913</v>
      </c>
    </row>
    <row r="32" spans="3:24">
      <c r="G32" s="568" t="s">
        <v>242</v>
      </c>
      <c r="H32" s="824">
        <v>0.22590241020948243</v>
      </c>
      <c r="I32" s="824">
        <v>0.13966092189485776</v>
      </c>
      <c r="J32" s="824">
        <v>0.39204286481897399</v>
      </c>
      <c r="K32" s="824">
        <v>0.70113291654308707</v>
      </c>
      <c r="L32" s="824">
        <v>0.85533778871929189</v>
      </c>
      <c r="M32" s="824">
        <v>1.0239432027972946</v>
      </c>
      <c r="N32" s="824">
        <v>1.1610128233352703</v>
      </c>
      <c r="O32" s="824">
        <v>1.1935987184906061</v>
      </c>
      <c r="P32" s="824">
        <v>1.3280131462711402</v>
      </c>
      <c r="Q32" s="824">
        <v>1.4075385721818017</v>
      </c>
      <c r="R32" s="824">
        <v>1.4945793259142941</v>
      </c>
      <c r="S32" s="824">
        <v>1.4842834538614178</v>
      </c>
      <c r="T32" s="824">
        <v>1.494528377537673</v>
      </c>
      <c r="U32" s="824">
        <v>1.5859247976863196</v>
      </c>
      <c r="V32" s="824">
        <v>1.6477646661135565</v>
      </c>
      <c r="W32" s="824">
        <v>1.7587073726683793</v>
      </c>
      <c r="X32" s="824">
        <v>1.0029683810070544</v>
      </c>
    </row>
    <row r="33" spans="3:24" s="550" customFormat="1">
      <c r="C33" s="2"/>
      <c r="D33" s="605"/>
      <c r="G33" s="568" t="s">
        <v>243</v>
      </c>
      <c r="H33" s="824">
        <v>10.696132640000151</v>
      </c>
      <c r="I33" s="824">
        <v>11.2</v>
      </c>
      <c r="J33" s="824">
        <v>18.2</v>
      </c>
      <c r="K33" s="824">
        <v>19.8</v>
      </c>
      <c r="L33" s="824">
        <v>10.700000000000001</v>
      </c>
      <c r="M33" s="824">
        <v>33.299999999999997</v>
      </c>
      <c r="N33" s="824">
        <v>41.899999999999991</v>
      </c>
      <c r="O33" s="824">
        <v>49.9</v>
      </c>
      <c r="P33" s="824">
        <v>53.736971431787069</v>
      </c>
      <c r="Q33" s="824">
        <v>44.288062861323183</v>
      </c>
      <c r="R33" s="824">
        <v>40.104365718144486</v>
      </c>
      <c r="S33" s="824">
        <v>49.688062861323196</v>
      </c>
      <c r="T33" s="824">
        <v>37.039154290859315</v>
      </c>
      <c r="U33" s="824">
        <v>36.622851434038026</v>
      </c>
      <c r="V33" s="824">
        <v>6.5228514340380217</v>
      </c>
      <c r="W33" s="824">
        <v>69.622851434038026</v>
      </c>
      <c r="X33" s="824">
        <v>13.104365718144486</v>
      </c>
    </row>
    <row r="34" spans="3:24" s="550" customFormat="1">
      <c r="C34" s="2"/>
      <c r="D34" s="605"/>
      <c r="G34" s="568" t="s">
        <v>810</v>
      </c>
      <c r="H34" s="550">
        <v>0</v>
      </c>
      <c r="I34" s="550">
        <v>0</v>
      </c>
      <c r="J34" s="550">
        <v>0</v>
      </c>
      <c r="K34" s="550">
        <v>0</v>
      </c>
      <c r="L34" s="550">
        <v>0</v>
      </c>
      <c r="M34" s="550">
        <v>0</v>
      </c>
      <c r="N34" s="550">
        <v>0</v>
      </c>
      <c r="O34" s="550">
        <v>0</v>
      </c>
      <c r="P34" s="550">
        <v>0</v>
      </c>
      <c r="Q34" s="550">
        <v>4.8912084185001854</v>
      </c>
      <c r="R34" s="550">
        <v>19.954078130332945</v>
      </c>
      <c r="S34" s="550">
        <v>11.59958320565033</v>
      </c>
      <c r="T34" s="550">
        <v>251.17034011789949</v>
      </c>
      <c r="U34" s="550">
        <v>774.63812210535718</v>
      </c>
      <c r="V34" s="550">
        <v>1169.6751775196665</v>
      </c>
      <c r="W34" s="550">
        <v>1322.7305630505391</v>
      </c>
      <c r="X34" s="550">
        <v>1335.3555127896136</v>
      </c>
    </row>
    <row r="35" spans="3:24" s="550" customFormat="1">
      <c r="C35" s="2"/>
      <c r="D35" s="605"/>
      <c r="G35" s="583" t="s">
        <v>245</v>
      </c>
      <c r="H35" s="825">
        <v>344.99921192396511</v>
      </c>
      <c r="I35" s="825">
        <v>256.75520082537173</v>
      </c>
      <c r="J35" s="825">
        <v>239.59204286481895</v>
      </c>
      <c r="K35" s="825">
        <v>220.5011329165431</v>
      </c>
      <c r="L35" s="825">
        <v>215.55533778871927</v>
      </c>
      <c r="M35" s="825">
        <v>251.6474962027973</v>
      </c>
      <c r="N35" s="825">
        <v>224.50167217141359</v>
      </c>
      <c r="O35" s="825">
        <v>247.40879290654445</v>
      </c>
      <c r="P35" s="825">
        <v>243.29018829559323</v>
      </c>
      <c r="Q35" s="825">
        <v>244.31269740273927</v>
      </c>
      <c r="R35" s="825">
        <v>252.77473484288856</v>
      </c>
      <c r="S35" s="825">
        <v>255.77192952083496</v>
      </c>
      <c r="T35" s="825">
        <v>595.01517383914586</v>
      </c>
      <c r="U35" s="825">
        <v>1278.5628840441918</v>
      </c>
      <c r="V35" s="825">
        <v>1733.3582558533608</v>
      </c>
      <c r="W35" s="825">
        <v>1972.124896625425</v>
      </c>
      <c r="X35" s="825">
        <v>1965.5515065508457</v>
      </c>
    </row>
    <row r="36" spans="3:24" s="550" customFormat="1">
      <c r="C36" s="2" t="s">
        <v>821</v>
      </c>
      <c r="D36" s="2" t="s">
        <v>821</v>
      </c>
      <c r="G36" s="583"/>
      <c r="H36" s="825"/>
      <c r="I36" s="825"/>
      <c r="J36" s="825"/>
      <c r="K36" s="825"/>
      <c r="L36" s="825"/>
      <c r="M36" s="825"/>
      <c r="N36" s="825"/>
      <c r="O36" s="825"/>
      <c r="P36" s="825"/>
      <c r="Q36" s="825"/>
      <c r="R36" s="825"/>
      <c r="S36" s="825"/>
      <c r="T36" s="825"/>
      <c r="U36" s="825"/>
      <c r="V36" s="825"/>
      <c r="W36" s="825"/>
      <c r="X36" s="825"/>
    </row>
    <row r="37" spans="3:24" s="550" customFormat="1">
      <c r="C37" s="826">
        <v>425</v>
      </c>
      <c r="D37" s="826">
        <v>490.83107980695377</v>
      </c>
      <c r="F37" s="583" t="s">
        <v>246</v>
      </c>
      <c r="G37" s="568"/>
      <c r="H37" s="825">
        <v>0</v>
      </c>
      <c r="I37" s="825">
        <v>0</v>
      </c>
      <c r="J37" s="825">
        <v>0</v>
      </c>
      <c r="K37" s="825">
        <v>0</v>
      </c>
      <c r="L37" s="825">
        <v>0</v>
      </c>
      <c r="M37" s="825">
        <v>0</v>
      </c>
      <c r="N37" s="825">
        <v>0</v>
      </c>
      <c r="O37" s="825">
        <v>0</v>
      </c>
      <c r="P37" s="825">
        <v>0</v>
      </c>
      <c r="Q37" s="825">
        <v>0</v>
      </c>
      <c r="R37" s="825">
        <v>0</v>
      </c>
      <c r="S37" s="825">
        <v>0</v>
      </c>
      <c r="T37" s="825">
        <v>0</v>
      </c>
      <c r="U37" s="825">
        <v>0</v>
      </c>
      <c r="V37" s="825">
        <v>0</v>
      </c>
      <c r="W37" s="825">
        <v>0</v>
      </c>
      <c r="X37" s="825">
        <v>0</v>
      </c>
    </row>
    <row r="38" spans="3:24" s="550" customFormat="1" ht="15">
      <c r="C38" s="2" t="s">
        <v>822</v>
      </c>
      <c r="D38" s="2" t="s">
        <v>822</v>
      </c>
      <c r="G38" s="568"/>
      <c r="H38" s="824"/>
      <c r="I38" s="824"/>
      <c r="J38" s="824"/>
      <c r="K38" s="824"/>
      <c r="L38" s="824"/>
      <c r="M38" s="824"/>
      <c r="N38" s="824"/>
      <c r="O38" s="824"/>
      <c r="P38" s="824"/>
      <c r="Q38" s="824"/>
      <c r="R38" s="824"/>
      <c r="S38" s="824"/>
      <c r="T38" s="824"/>
      <c r="U38" s="824"/>
      <c r="V38" s="824"/>
      <c r="W38" s="824"/>
      <c r="X38" s="824"/>
    </row>
    <row r="39" spans="3:24" s="550" customFormat="1">
      <c r="C39" s="826">
        <v>425</v>
      </c>
      <c r="D39" s="826">
        <v>490.83107980695377</v>
      </c>
      <c r="E39" s="583" t="s">
        <v>247</v>
      </c>
      <c r="G39" s="568"/>
      <c r="H39" s="825">
        <v>1985.5811061765482</v>
      </c>
      <c r="I39" s="825">
        <v>1907.0941405444546</v>
      </c>
      <c r="J39" s="825">
        <v>1937.1140047132355</v>
      </c>
      <c r="K39" s="825">
        <v>1970.3287757842495</v>
      </c>
      <c r="L39" s="825">
        <v>2018.7771551221826</v>
      </c>
      <c r="M39" s="825">
        <v>2102.9293595943604</v>
      </c>
      <c r="N39" s="825">
        <v>2164.8662987841258</v>
      </c>
      <c r="O39" s="825">
        <v>2279.6172467446713</v>
      </c>
      <c r="P39" s="825">
        <v>2371.6542931865324</v>
      </c>
      <c r="Q39" s="825">
        <v>2474.5373615621265</v>
      </c>
      <c r="R39" s="825">
        <v>2564.7021261145792</v>
      </c>
      <c r="S39" s="825">
        <v>2658.7975385563363</v>
      </c>
      <c r="T39" s="825">
        <v>3148.7862937722416</v>
      </c>
      <c r="U39" s="825">
        <v>3935.9968836270173</v>
      </c>
      <c r="V39" s="825">
        <v>4484.1400974983544</v>
      </c>
      <c r="W39" s="825">
        <v>4677.8030868302922</v>
      </c>
      <c r="X39" s="825">
        <v>4874.7003153557871</v>
      </c>
    </row>
    <row r="40" spans="3:24" s="550" customFormat="1">
      <c r="C40" s="2"/>
      <c r="D40" s="605"/>
      <c r="G40" s="583"/>
      <c r="H40" s="825"/>
      <c r="I40" s="825"/>
      <c r="J40" s="825"/>
      <c r="K40" s="825"/>
      <c r="L40" s="825"/>
      <c r="M40" s="825"/>
      <c r="N40" s="825"/>
      <c r="O40" s="825"/>
      <c r="P40" s="825"/>
      <c r="Q40" s="825"/>
      <c r="R40" s="825"/>
      <c r="S40" s="825"/>
      <c r="T40" s="825"/>
      <c r="U40" s="825"/>
      <c r="V40" s="825"/>
      <c r="W40" s="825"/>
      <c r="X40" s="825"/>
    </row>
    <row r="41" spans="3:24" s="550" customFormat="1">
      <c r="C41" s="2"/>
      <c r="D41" s="605"/>
      <c r="E41" s="828" t="s">
        <v>357</v>
      </c>
      <c r="F41" s="828"/>
      <c r="G41" s="828"/>
      <c r="H41" s="829">
        <v>2014</v>
      </c>
      <c r="I41" s="830">
        <v>2015</v>
      </c>
      <c r="J41" s="830">
        <v>2016</v>
      </c>
      <c r="K41" s="830">
        <v>2017</v>
      </c>
      <c r="L41" s="830">
        <v>2018</v>
      </c>
      <c r="M41" s="830">
        <v>2019</v>
      </c>
      <c r="N41" s="830">
        <v>2020</v>
      </c>
      <c r="O41" s="830">
        <v>2021</v>
      </c>
      <c r="P41" s="830">
        <v>2022</v>
      </c>
      <c r="Q41" s="830">
        <v>2023</v>
      </c>
      <c r="R41" s="830">
        <v>2024</v>
      </c>
      <c r="S41" s="830">
        <v>2025</v>
      </c>
      <c r="T41" s="830">
        <v>2026</v>
      </c>
      <c r="U41" s="830">
        <v>2027</v>
      </c>
      <c r="V41" s="830">
        <v>2028</v>
      </c>
      <c r="W41" s="830">
        <v>2029</v>
      </c>
      <c r="X41" s="830">
        <v>2030</v>
      </c>
    </row>
    <row r="42" spans="3:24" s="550" customFormat="1">
      <c r="C42" s="2"/>
      <c r="D42" s="605"/>
      <c r="E42" s="583" t="s">
        <v>248</v>
      </c>
      <c r="G42" s="568"/>
      <c r="H42" s="824"/>
      <c r="I42" s="824"/>
      <c r="J42" s="824"/>
      <c r="K42" s="824"/>
      <c r="L42" s="824"/>
      <c r="M42" s="824"/>
      <c r="N42" s="824"/>
      <c r="O42" s="824"/>
      <c r="P42" s="824"/>
      <c r="Q42" s="824"/>
      <c r="R42" s="824"/>
      <c r="S42" s="824"/>
      <c r="T42" s="824"/>
      <c r="U42" s="824"/>
      <c r="V42" s="824"/>
      <c r="W42" s="824"/>
      <c r="X42" s="824"/>
    </row>
    <row r="43" spans="3:24" s="550" customFormat="1">
      <c r="C43" s="2"/>
      <c r="D43" s="605"/>
      <c r="F43" s="583" t="s">
        <v>249</v>
      </c>
      <c r="G43" s="568"/>
      <c r="H43" s="824"/>
      <c r="I43" s="824"/>
      <c r="J43" s="824"/>
      <c r="K43" s="824"/>
      <c r="L43" s="824"/>
      <c r="M43" s="824"/>
      <c r="N43" s="824"/>
      <c r="O43" s="824"/>
      <c r="P43" s="824"/>
      <c r="Q43" s="824"/>
      <c r="R43" s="824"/>
      <c r="S43" s="824"/>
      <c r="T43" s="824"/>
      <c r="U43" s="824"/>
      <c r="V43" s="824"/>
      <c r="W43" s="824"/>
      <c r="X43" s="824"/>
    </row>
    <row r="44" spans="3:24" s="550" customFormat="1">
      <c r="C44" s="2"/>
      <c r="D44" s="605"/>
      <c r="G44" s="568" t="s">
        <v>250</v>
      </c>
      <c r="H44" s="824">
        <v>81.091279870000008</v>
      </c>
      <c r="I44" s="824">
        <v>90.199644817299941</v>
      </c>
      <c r="J44" s="824">
        <v>92.221893295314175</v>
      </c>
      <c r="K44" s="824">
        <v>94.292096862855075</v>
      </c>
      <c r="L44" s="824">
        <v>96.411425327121094</v>
      </c>
      <c r="M44" s="824">
        <v>98.581077415605051</v>
      </c>
      <c r="N44" s="824">
        <v>100.80228149547057</v>
      </c>
      <c r="O44" s="824">
        <v>103.07629631087227</v>
      </c>
      <c r="P44" s="824">
        <v>105.40441173866834</v>
      </c>
      <c r="Q44" s="824">
        <v>107.78794956298368</v>
      </c>
      <c r="R44" s="824">
        <v>110.22826426909597</v>
      </c>
      <c r="S44" s="824">
        <v>112.7267438571259</v>
      </c>
      <c r="T44" s="824">
        <v>115.28481067602704</v>
      </c>
      <c r="U44" s="824">
        <v>117.9039222783819</v>
      </c>
      <c r="V44" s="824">
        <v>120.58557229652429</v>
      </c>
      <c r="W44" s="824">
        <v>123.3312913405201</v>
      </c>
      <c r="X44" s="824">
        <v>126.14264791855292</v>
      </c>
    </row>
    <row r="45" spans="3:24" s="550" customFormat="1">
      <c r="C45" s="2"/>
      <c r="D45" s="605"/>
      <c r="G45" s="568" t="s">
        <v>251</v>
      </c>
      <c r="H45" s="824">
        <v>0</v>
      </c>
      <c r="I45" s="824">
        <v>0</v>
      </c>
      <c r="J45" s="824">
        <v>0</v>
      </c>
      <c r="K45" s="824">
        <v>0</v>
      </c>
      <c r="L45" s="824">
        <v>0</v>
      </c>
      <c r="M45" s="824">
        <v>0</v>
      </c>
      <c r="N45" s="824">
        <v>0</v>
      </c>
      <c r="O45" s="824">
        <v>0</v>
      </c>
      <c r="P45" s="824">
        <v>0</v>
      </c>
      <c r="Q45" s="824">
        <v>0</v>
      </c>
      <c r="R45" s="824">
        <v>0</v>
      </c>
      <c r="S45" s="824">
        <v>0</v>
      </c>
      <c r="T45" s="824">
        <v>0</v>
      </c>
      <c r="U45" s="824">
        <v>0</v>
      </c>
      <c r="V45" s="824">
        <v>0</v>
      </c>
      <c r="W45" s="824">
        <v>0</v>
      </c>
      <c r="X45" s="824">
        <v>0</v>
      </c>
    </row>
    <row r="46" spans="3:24" s="550" customFormat="1">
      <c r="C46" s="2"/>
      <c r="D46" s="605"/>
      <c r="G46" s="568" t="s">
        <v>252</v>
      </c>
      <c r="H46" s="824">
        <v>7.7370685314695304</v>
      </c>
      <c r="I46" s="824">
        <v>16.147657453533604</v>
      </c>
      <c r="J46" s="824">
        <v>27.579343844806193</v>
      </c>
      <c r="K46" s="824">
        <v>33.156416986998444</v>
      </c>
      <c r="L46" s="824">
        <v>31.769077912697732</v>
      </c>
      <c r="M46" s="824">
        <v>31.530467864910793</v>
      </c>
      <c r="N46" s="824">
        <v>32.078562430301297</v>
      </c>
      <c r="O46" s="824">
        <v>32.764677920060777</v>
      </c>
      <c r="P46" s="824">
        <v>33.631731727807569</v>
      </c>
      <c r="Q46" s="824">
        <v>34.465546484875595</v>
      </c>
      <c r="R46" s="824">
        <v>35.320536144329083</v>
      </c>
      <c r="S46" s="824">
        <v>36.407789294644523</v>
      </c>
      <c r="T46" s="824">
        <v>39.654770631273635</v>
      </c>
      <c r="U46" s="824">
        <v>54.070256001366211</v>
      </c>
      <c r="V46" s="824">
        <v>83.115214470217722</v>
      </c>
      <c r="W46" s="824">
        <v>122.14590587692236</v>
      </c>
      <c r="X46" s="824">
        <v>164.01114746271523</v>
      </c>
    </row>
    <row r="47" spans="3:24" s="550" customFormat="1">
      <c r="C47" s="2"/>
      <c r="D47" s="605"/>
      <c r="G47" s="568" t="s">
        <v>253</v>
      </c>
      <c r="H47" s="824">
        <v>17.019290247441873</v>
      </c>
      <c r="I47" s="824">
        <v>19.294544583724036</v>
      </c>
      <c r="J47" s="824">
        <v>18.865118601646685</v>
      </c>
      <c r="K47" s="824">
        <v>20.026447981106504</v>
      </c>
      <c r="L47" s="824">
        <v>20.513332945595732</v>
      </c>
      <c r="M47" s="824">
        <v>20.725254545759647</v>
      </c>
      <c r="N47" s="824">
        <v>21.5884511391153</v>
      </c>
      <c r="O47" s="824">
        <v>21.00224862724686</v>
      </c>
      <c r="P47" s="824">
        <v>21.714879571123792</v>
      </c>
      <c r="Q47" s="824">
        <v>22.226476342889807</v>
      </c>
      <c r="R47" s="824">
        <v>22.722931235944749</v>
      </c>
      <c r="S47" s="824">
        <v>23.285691495791873</v>
      </c>
      <c r="T47" s="824">
        <v>23.725248258877066</v>
      </c>
      <c r="U47" s="824">
        <v>25.170916544853153</v>
      </c>
      <c r="V47" s="824">
        <v>25.755764141145438</v>
      </c>
      <c r="W47" s="824">
        <v>26.356556843659668</v>
      </c>
      <c r="X47" s="824">
        <v>26.968460798337418</v>
      </c>
    </row>
    <row r="48" spans="3:24" s="550" customFormat="1" ht="15">
      <c r="C48" s="2"/>
      <c r="D48" s="2"/>
      <c r="G48" s="568" t="s">
        <v>254</v>
      </c>
      <c r="H48" s="824">
        <v>182.14312624999997</v>
      </c>
      <c r="I48" s="824">
        <v>198.69516999999999</v>
      </c>
      <c r="J48" s="824">
        <v>196.33849999999998</v>
      </c>
      <c r="K48" s="824">
        <v>192.74795</v>
      </c>
      <c r="L48" s="824">
        <v>193.14164999999997</v>
      </c>
      <c r="M48" s="824">
        <v>197.0196</v>
      </c>
      <c r="N48" s="824">
        <v>205.70069999999998</v>
      </c>
      <c r="O48" s="824">
        <v>221.29124999999996</v>
      </c>
      <c r="P48" s="824">
        <v>245.16920000000005</v>
      </c>
      <c r="Q48" s="824">
        <v>269.85029999999995</v>
      </c>
      <c r="R48" s="824">
        <v>292.94085000000001</v>
      </c>
      <c r="S48" s="824">
        <v>310.63769999999994</v>
      </c>
      <c r="T48" s="824">
        <v>359.35419999999999</v>
      </c>
      <c r="U48" s="824">
        <v>429.82659999999998</v>
      </c>
      <c r="V48" s="824">
        <v>484.74784999999997</v>
      </c>
      <c r="W48" s="824">
        <v>536.91320000000007</v>
      </c>
      <c r="X48" s="824">
        <v>598.13364999999988</v>
      </c>
    </row>
    <row r="49" spans="3:24" ht="15">
      <c r="C49" s="831">
        <v>245.41553990347688</v>
      </c>
      <c r="D49" s="831">
        <v>245.41553990347688</v>
      </c>
      <c r="G49" s="568" t="s">
        <v>255</v>
      </c>
      <c r="H49" s="824">
        <v>1437.5463563799999</v>
      </c>
      <c r="I49" s="824">
        <v>1290.6315313629057</v>
      </c>
      <c r="J49" s="824">
        <v>1310.8444084958937</v>
      </c>
      <c r="K49" s="824">
        <v>1335.1389766766383</v>
      </c>
      <c r="L49" s="824">
        <v>1374.5856473233509</v>
      </c>
      <c r="M49" s="824">
        <v>1423.9564894654441</v>
      </c>
      <c r="N49" s="824">
        <v>1488.5043719615164</v>
      </c>
      <c r="O49" s="824">
        <v>1563.8598046154748</v>
      </c>
      <c r="P49" s="824">
        <v>1627.8272295888928</v>
      </c>
      <c r="Q49" s="824">
        <v>1695.4659935570171</v>
      </c>
      <c r="R49" s="824">
        <v>1769.1325898038958</v>
      </c>
      <c r="S49" s="824">
        <v>1829.8183062695955</v>
      </c>
      <c r="T49" s="824">
        <v>2210.5148040987865</v>
      </c>
      <c r="U49" s="824">
        <v>2881.5208831641044</v>
      </c>
      <c r="V49" s="824">
        <v>3285.7414691652939</v>
      </c>
      <c r="W49" s="824">
        <v>3447.9091380516988</v>
      </c>
      <c r="X49" s="824">
        <v>3452.5172200483189</v>
      </c>
    </row>
    <row r="50" spans="3:24" ht="15">
      <c r="C50" s="832"/>
      <c r="D50" s="2"/>
      <c r="G50" s="568" t="s">
        <v>256</v>
      </c>
      <c r="H50" s="824">
        <v>6.1195272899999997</v>
      </c>
      <c r="I50" s="824">
        <v>10.213238731063882</v>
      </c>
      <c r="J50" s="824">
        <v>11.277432615171424</v>
      </c>
      <c r="K50" s="824">
        <v>12.009693530557099</v>
      </c>
      <c r="L50" s="824">
        <v>12.30298634318445</v>
      </c>
      <c r="M50" s="824">
        <v>12.741091475292109</v>
      </c>
      <c r="N50" s="824">
        <v>13.416200025574994</v>
      </c>
      <c r="O50" s="824">
        <v>14.231527778307441</v>
      </c>
      <c r="P50" s="824">
        <v>14.620230968779289</v>
      </c>
      <c r="Q50" s="824">
        <v>15.115269271150801</v>
      </c>
      <c r="R50" s="824">
        <v>15.958441106183809</v>
      </c>
      <c r="S50" s="824">
        <v>16.260652549569045</v>
      </c>
      <c r="T50" s="824">
        <v>16.532460107277565</v>
      </c>
      <c r="U50" s="824">
        <v>16.864305638312221</v>
      </c>
      <c r="V50" s="824">
        <v>17.195469541104078</v>
      </c>
      <c r="W50" s="824">
        <v>17.506994717491757</v>
      </c>
      <c r="X50" s="824">
        <v>18.080381962566296</v>
      </c>
    </row>
    <row r="51" spans="3:24" ht="15">
      <c r="C51" s="826">
        <v>-20.415539903476883</v>
      </c>
      <c r="D51" s="826">
        <v>0</v>
      </c>
      <c r="G51" s="568" t="s">
        <v>257</v>
      </c>
      <c r="H51" s="824">
        <v>0</v>
      </c>
      <c r="I51" s="824">
        <v>0</v>
      </c>
      <c r="J51" s="824">
        <v>0</v>
      </c>
      <c r="K51" s="824">
        <v>0</v>
      </c>
      <c r="L51" s="824">
        <v>39.887999999999998</v>
      </c>
      <c r="M51" s="824">
        <v>99.72</v>
      </c>
      <c r="N51" s="824">
        <v>109.69199999999999</v>
      </c>
      <c r="O51" s="824">
        <v>129.636</v>
      </c>
      <c r="P51" s="824">
        <v>129.11599999999999</v>
      </c>
      <c r="Q51" s="824">
        <v>128.96</v>
      </c>
      <c r="R51" s="824">
        <v>119.03999999999999</v>
      </c>
      <c r="S51" s="824">
        <v>128.96</v>
      </c>
      <c r="T51" s="824">
        <v>158.72</v>
      </c>
      <c r="U51" s="824">
        <v>168.64000000000001</v>
      </c>
      <c r="V51" s="824">
        <v>168.64000000000001</v>
      </c>
      <c r="W51" s="824">
        <v>168.64000000000001</v>
      </c>
      <c r="X51" s="824">
        <v>129.012</v>
      </c>
    </row>
    <row r="52" spans="3:24">
      <c r="D52" s="2"/>
      <c r="G52" s="583" t="s">
        <v>388</v>
      </c>
      <c r="H52" s="825">
        <v>1731.6566485689114</v>
      </c>
      <c r="I52" s="825">
        <v>1625.1817869485271</v>
      </c>
      <c r="J52" s="825">
        <v>1657.1266968528323</v>
      </c>
      <c r="K52" s="825">
        <v>1687.3715820381556</v>
      </c>
      <c r="L52" s="825">
        <v>1768.61211985195</v>
      </c>
      <c r="M52" s="825">
        <v>1884.2739807670116</v>
      </c>
      <c r="N52" s="825">
        <v>1971.7825670519787</v>
      </c>
      <c r="O52" s="825">
        <v>2085.8618052519623</v>
      </c>
      <c r="P52" s="825">
        <v>2177.4836835952719</v>
      </c>
      <c r="Q52" s="825">
        <v>2273.871535218917</v>
      </c>
      <c r="R52" s="825">
        <v>2365.3436125594494</v>
      </c>
      <c r="S52" s="825">
        <v>2458.0968834667269</v>
      </c>
      <c r="T52" s="825">
        <v>2923.7862937722416</v>
      </c>
      <c r="U52" s="825">
        <v>3693.9968836270177</v>
      </c>
      <c r="V52" s="825">
        <v>4185.7813396142856</v>
      </c>
      <c r="W52" s="825">
        <v>4442.8030868302931</v>
      </c>
      <c r="X52" s="825">
        <v>4514.8655081904899</v>
      </c>
    </row>
    <row r="53" spans="3:24">
      <c r="D53" s="2"/>
      <c r="G53" s="583"/>
      <c r="H53" s="825"/>
      <c r="I53" s="825"/>
      <c r="J53" s="825"/>
      <c r="K53" s="825"/>
      <c r="L53" s="825"/>
      <c r="M53" s="825"/>
      <c r="N53" s="825"/>
      <c r="O53" s="825"/>
      <c r="P53" s="825"/>
      <c r="Q53" s="825"/>
      <c r="R53" s="825"/>
      <c r="S53" s="825"/>
      <c r="T53" s="825"/>
      <c r="U53" s="825"/>
      <c r="V53" s="825"/>
      <c r="W53" s="825"/>
      <c r="X53" s="825"/>
    </row>
    <row r="54" spans="3:24">
      <c r="D54" s="2"/>
      <c r="F54" s="583" t="s">
        <v>259</v>
      </c>
      <c r="H54" s="825"/>
      <c r="I54" s="825"/>
      <c r="J54" s="825"/>
      <c r="K54" s="825"/>
      <c r="L54" s="825"/>
      <c r="M54" s="825"/>
      <c r="N54" s="825"/>
      <c r="O54" s="825"/>
      <c r="P54" s="825"/>
      <c r="Q54" s="825"/>
      <c r="R54" s="825"/>
      <c r="S54" s="825"/>
      <c r="T54" s="825"/>
      <c r="U54" s="825"/>
      <c r="V54" s="825"/>
      <c r="W54" s="825"/>
      <c r="X54" s="825"/>
    </row>
    <row r="55" spans="3:24" ht="15">
      <c r="D55" s="2"/>
      <c r="G55" s="568" t="s">
        <v>820</v>
      </c>
      <c r="H55" s="824">
        <v>0</v>
      </c>
      <c r="I55" s="824">
        <v>0</v>
      </c>
      <c r="J55" s="824">
        <v>0</v>
      </c>
      <c r="K55" s="824">
        <v>0</v>
      </c>
      <c r="L55" s="824">
        <v>0</v>
      </c>
      <c r="M55" s="824">
        <v>0</v>
      </c>
      <c r="N55" s="824">
        <v>0</v>
      </c>
      <c r="O55" s="824">
        <v>0</v>
      </c>
      <c r="P55" s="824">
        <v>0</v>
      </c>
      <c r="Q55" s="824">
        <v>0</v>
      </c>
      <c r="R55" s="824">
        <v>0</v>
      </c>
      <c r="S55" s="824">
        <v>0</v>
      </c>
      <c r="T55" s="824">
        <v>0</v>
      </c>
      <c r="U55" s="824">
        <v>0</v>
      </c>
      <c r="V55" s="824">
        <v>0</v>
      </c>
      <c r="W55" s="824">
        <v>0</v>
      </c>
      <c r="X55" s="824">
        <v>0</v>
      </c>
    </row>
    <row r="56" spans="3:24" ht="15">
      <c r="C56" s="826">
        <v>120</v>
      </c>
      <c r="D56" s="826">
        <v>229.7633408735517</v>
      </c>
      <c r="G56" s="568" t="s">
        <v>823</v>
      </c>
      <c r="H56" s="824">
        <v>120</v>
      </c>
      <c r="I56" s="824">
        <v>229.7633408735517</v>
      </c>
      <c r="J56" s="824">
        <v>255.34498099999999</v>
      </c>
      <c r="K56" s="824">
        <v>244.807109</v>
      </c>
      <c r="L56" s="824">
        <v>205.87133217228592</v>
      </c>
      <c r="M56" s="824">
        <v>171</v>
      </c>
      <c r="N56" s="824">
        <v>146</v>
      </c>
      <c r="O56" s="824">
        <v>152</v>
      </c>
      <c r="P56" s="824">
        <v>157</v>
      </c>
      <c r="Q56" s="824">
        <v>160</v>
      </c>
      <c r="R56" s="824">
        <v>158</v>
      </c>
      <c r="S56" s="824">
        <v>163</v>
      </c>
      <c r="T56" s="824">
        <v>195</v>
      </c>
      <c r="U56" s="824">
        <v>212</v>
      </c>
      <c r="V56" s="824">
        <v>225</v>
      </c>
      <c r="W56" s="824">
        <v>205</v>
      </c>
      <c r="X56" s="824">
        <v>261</v>
      </c>
    </row>
    <row r="57" spans="3:24" ht="15">
      <c r="C57" s="826">
        <v>10</v>
      </c>
      <c r="D57" s="826">
        <v>15.6521990299252</v>
      </c>
      <c r="G57" s="568" t="s">
        <v>824</v>
      </c>
      <c r="H57" s="824">
        <v>10</v>
      </c>
      <c r="I57" s="824">
        <v>15.6521990299252</v>
      </c>
      <c r="J57" s="824">
        <v>12.523320999999999</v>
      </c>
      <c r="K57" s="824">
        <v>30</v>
      </c>
      <c r="L57" s="824">
        <v>30</v>
      </c>
      <c r="M57" s="824">
        <v>30</v>
      </c>
      <c r="N57" s="824">
        <v>30</v>
      </c>
      <c r="O57" s="824">
        <v>30</v>
      </c>
      <c r="P57" s="824">
        <v>30</v>
      </c>
      <c r="Q57" s="824">
        <v>30</v>
      </c>
      <c r="R57" s="824">
        <v>30</v>
      </c>
      <c r="S57" s="824">
        <v>30</v>
      </c>
      <c r="T57" s="824">
        <v>30</v>
      </c>
      <c r="U57" s="824">
        <v>30</v>
      </c>
      <c r="V57" s="824">
        <v>30</v>
      </c>
      <c r="W57" s="824">
        <v>30</v>
      </c>
      <c r="X57" s="824">
        <v>30</v>
      </c>
    </row>
    <row r="58" spans="3:24" ht="15">
      <c r="C58" s="826">
        <v>70</v>
      </c>
      <c r="D58" s="826">
        <v>0</v>
      </c>
      <c r="G58" s="568" t="s">
        <v>261</v>
      </c>
      <c r="H58" s="824">
        <v>70</v>
      </c>
      <c r="I58" s="824">
        <v>0</v>
      </c>
      <c r="J58" s="824">
        <v>0</v>
      </c>
      <c r="K58" s="824">
        <v>0</v>
      </c>
      <c r="L58" s="824">
        <v>5.2950808277141022</v>
      </c>
      <c r="M58" s="824">
        <v>0</v>
      </c>
      <c r="N58" s="824">
        <v>7.6813710000000128</v>
      </c>
      <c r="O58" s="824">
        <v>0</v>
      </c>
      <c r="P58" s="824">
        <v>0</v>
      </c>
      <c r="Q58" s="824">
        <v>3.4669218613231862</v>
      </c>
      <c r="R58" s="824">
        <v>10.939964072144491</v>
      </c>
      <c r="S58" s="824">
        <v>4.8648023708812076</v>
      </c>
      <c r="T58" s="824">
        <v>0</v>
      </c>
      <c r="U58" s="824">
        <v>0</v>
      </c>
      <c r="V58" s="824">
        <v>7.5587578840690242</v>
      </c>
      <c r="W58" s="824">
        <v>0</v>
      </c>
      <c r="X58" s="824">
        <v>68.834807165298486</v>
      </c>
    </row>
    <row r="59" spans="3:24" ht="15">
      <c r="D59" s="2"/>
      <c r="G59" s="568" t="s">
        <v>240</v>
      </c>
      <c r="H59" s="824">
        <v>0</v>
      </c>
      <c r="I59" s="824">
        <v>9.8264643147348316</v>
      </c>
      <c r="J59" s="824">
        <v>9.2270940539477913</v>
      </c>
      <c r="K59" s="824">
        <v>7.8657741933090541</v>
      </c>
      <c r="L59" s="824">
        <v>7.8785406128341853</v>
      </c>
      <c r="M59" s="824">
        <v>8.6374017479212277</v>
      </c>
      <c r="N59" s="824">
        <v>0</v>
      </c>
      <c r="O59" s="824">
        <v>0</v>
      </c>
      <c r="P59" s="824">
        <v>0</v>
      </c>
      <c r="Q59" s="824">
        <v>0</v>
      </c>
      <c r="R59" s="824">
        <v>0</v>
      </c>
      <c r="S59" s="824">
        <v>2.8358527187290488</v>
      </c>
      <c r="T59" s="824">
        <v>0</v>
      </c>
      <c r="U59" s="824">
        <v>0</v>
      </c>
      <c r="V59" s="824">
        <v>0</v>
      </c>
      <c r="W59" s="824">
        <v>0</v>
      </c>
      <c r="X59" s="824">
        <v>0</v>
      </c>
    </row>
    <row r="60" spans="3:24" ht="15">
      <c r="D60" s="833"/>
      <c r="G60" s="824" t="s">
        <v>241</v>
      </c>
      <c r="H60" s="824">
        <v>0.48899999999999999</v>
      </c>
      <c r="I60" s="824">
        <v>4.3599059999999996</v>
      </c>
      <c r="J60" s="824">
        <v>0</v>
      </c>
      <c r="K60" s="824">
        <v>0</v>
      </c>
      <c r="L60" s="824">
        <v>0</v>
      </c>
      <c r="M60" s="824">
        <v>0</v>
      </c>
      <c r="N60" s="824">
        <v>0</v>
      </c>
      <c r="O60" s="824">
        <v>0</v>
      </c>
      <c r="P60" s="824">
        <v>1.5124640860142708</v>
      </c>
      <c r="Q60" s="824">
        <v>7.1989044818876984</v>
      </c>
      <c r="R60" s="824">
        <v>0.41854948298490047</v>
      </c>
      <c r="S60" s="824">
        <v>0</v>
      </c>
      <c r="T60" s="824">
        <v>0</v>
      </c>
      <c r="U60" s="824">
        <v>0</v>
      </c>
      <c r="V60" s="824">
        <v>0</v>
      </c>
      <c r="W60" s="824">
        <v>0</v>
      </c>
      <c r="X60" s="824">
        <v>0</v>
      </c>
    </row>
    <row r="61" spans="3:24">
      <c r="G61" s="568" t="s">
        <v>825</v>
      </c>
      <c r="H61" s="824">
        <v>0</v>
      </c>
      <c r="I61" s="824">
        <v>0</v>
      </c>
      <c r="J61" s="824">
        <v>0</v>
      </c>
      <c r="K61" s="824">
        <v>0</v>
      </c>
      <c r="L61" s="824">
        <v>0</v>
      </c>
      <c r="M61" s="824">
        <v>0</v>
      </c>
      <c r="N61" s="824">
        <v>0</v>
      </c>
      <c r="O61" s="824">
        <v>0</v>
      </c>
      <c r="P61" s="824">
        <v>0</v>
      </c>
      <c r="Q61" s="824">
        <v>0</v>
      </c>
      <c r="R61" s="824">
        <v>0</v>
      </c>
      <c r="S61" s="824">
        <v>0</v>
      </c>
      <c r="T61" s="824">
        <v>0</v>
      </c>
      <c r="U61" s="824">
        <v>0</v>
      </c>
      <c r="V61" s="824">
        <v>35.799999999999997</v>
      </c>
      <c r="W61" s="824">
        <v>0</v>
      </c>
      <c r="X61" s="824">
        <v>0</v>
      </c>
    </row>
    <row r="62" spans="3:24">
      <c r="G62" s="568" t="s">
        <v>814</v>
      </c>
      <c r="H62" s="557">
        <v>53.435457607636806</v>
      </c>
      <c r="I62" s="557">
        <v>22.310443377716066</v>
      </c>
      <c r="J62" s="557">
        <v>2.8919118064551355</v>
      </c>
      <c r="K62" s="557">
        <v>0.28431055278515815</v>
      </c>
      <c r="L62" s="557">
        <v>1.1200816573984325</v>
      </c>
      <c r="M62" s="557">
        <v>9.0179770794274798</v>
      </c>
      <c r="N62" s="557">
        <v>9.4023607321474252</v>
      </c>
      <c r="O62" s="557">
        <v>11.755441492709636</v>
      </c>
      <c r="P62" s="557">
        <v>5.6581455052471163</v>
      </c>
      <c r="Q62" s="557">
        <v>0</v>
      </c>
      <c r="R62" s="557">
        <v>0</v>
      </c>
      <c r="S62" s="557">
        <v>0</v>
      </c>
      <c r="T62" s="557">
        <v>0</v>
      </c>
      <c r="U62" s="557">
        <v>0</v>
      </c>
      <c r="V62" s="557">
        <v>0</v>
      </c>
      <c r="W62" s="557">
        <v>0</v>
      </c>
      <c r="X62" s="557">
        <v>0</v>
      </c>
    </row>
    <row r="63" spans="3:24">
      <c r="G63" s="583" t="s">
        <v>264</v>
      </c>
      <c r="H63" s="825">
        <v>253.92445760763681</v>
      </c>
      <c r="I63" s="825">
        <v>281.91235359592781</v>
      </c>
      <c r="J63" s="825">
        <v>279.98730786040289</v>
      </c>
      <c r="K63" s="825">
        <v>282.95719374609416</v>
      </c>
      <c r="L63" s="825">
        <v>250.16503527023264</v>
      </c>
      <c r="M63" s="825">
        <v>218.6553788273487</v>
      </c>
      <c r="N63" s="825">
        <v>193.08373173214744</v>
      </c>
      <c r="O63" s="825">
        <v>193.75544149270962</v>
      </c>
      <c r="P63" s="825">
        <v>194.17060959126138</v>
      </c>
      <c r="Q63" s="825">
        <v>200.66582634321088</v>
      </c>
      <c r="R63" s="825">
        <v>199.35851355512941</v>
      </c>
      <c r="S63" s="825">
        <v>200.70065508961025</v>
      </c>
      <c r="T63" s="825">
        <v>225</v>
      </c>
      <c r="U63" s="825">
        <v>242</v>
      </c>
      <c r="V63" s="825">
        <v>298.35875788406901</v>
      </c>
      <c r="W63" s="825">
        <v>235</v>
      </c>
      <c r="X63" s="825">
        <v>359.83480716529846</v>
      </c>
    </row>
    <row r="64" spans="3:24">
      <c r="H64" s="824"/>
      <c r="I64" s="824"/>
      <c r="J64" s="824"/>
      <c r="K64" s="824"/>
      <c r="L64" s="824"/>
      <c r="M64" s="824"/>
      <c r="N64" s="824"/>
      <c r="O64" s="824"/>
      <c r="P64" s="824"/>
      <c r="Q64" s="824"/>
      <c r="R64" s="824"/>
      <c r="S64" s="824"/>
      <c r="T64" s="824"/>
      <c r="U64" s="824"/>
      <c r="V64" s="824"/>
      <c r="W64" s="824"/>
      <c r="X64" s="824"/>
    </row>
    <row r="65" spans="3:24" s="550" customFormat="1">
      <c r="C65" s="2"/>
      <c r="D65" s="605"/>
      <c r="E65" s="583" t="s">
        <v>265</v>
      </c>
      <c r="G65" s="568"/>
      <c r="H65" s="825">
        <v>1985.5811061765482</v>
      </c>
      <c r="I65" s="825">
        <v>1907.0941405444551</v>
      </c>
      <c r="J65" s="825">
        <v>1937.1140047132353</v>
      </c>
      <c r="K65" s="825">
        <v>1970.3287757842497</v>
      </c>
      <c r="L65" s="825">
        <v>2018.7771551221826</v>
      </c>
      <c r="M65" s="825">
        <v>2102.9293595943604</v>
      </c>
      <c r="N65" s="825">
        <v>2164.8662987841262</v>
      </c>
      <c r="O65" s="825">
        <v>2279.6172467446718</v>
      </c>
      <c r="P65" s="825">
        <v>2371.6542931865333</v>
      </c>
      <c r="Q65" s="825">
        <v>2474.5373615621279</v>
      </c>
      <c r="R65" s="825">
        <v>2564.7021261145787</v>
      </c>
      <c r="S65" s="825">
        <v>2658.7975385563373</v>
      </c>
      <c r="T65" s="825">
        <v>3148.7862937722416</v>
      </c>
      <c r="U65" s="825">
        <v>3935.9968836270177</v>
      </c>
      <c r="V65" s="825">
        <v>4484.1400974983544</v>
      </c>
      <c r="W65" s="825">
        <v>4677.8030868302931</v>
      </c>
      <c r="X65" s="825">
        <v>4874.700315355788</v>
      </c>
    </row>
    <row r="66" spans="3:24" s="550" customFormat="1">
      <c r="G66" s="583"/>
      <c r="H66" s="781"/>
      <c r="I66" s="781"/>
      <c r="J66" s="781"/>
      <c r="K66" s="781"/>
      <c r="L66" s="781"/>
      <c r="M66" s="781"/>
      <c r="N66" s="781"/>
      <c r="O66" s="781"/>
      <c r="P66" s="781"/>
      <c r="Q66" s="781"/>
      <c r="R66" s="781"/>
      <c r="S66" s="781"/>
      <c r="T66" s="781"/>
      <c r="U66" s="781"/>
      <c r="V66" s="781"/>
      <c r="W66" s="781"/>
      <c r="X66" s="781"/>
    </row>
    <row r="67" spans="3:24" s="550" customFormat="1">
      <c r="E67" s="583" t="s">
        <v>826</v>
      </c>
      <c r="G67" s="568"/>
      <c r="H67" s="834">
        <v>1.9722686999999997</v>
      </c>
      <c r="I67" s="834">
        <v>1.75</v>
      </c>
      <c r="J67" s="834">
        <v>1.7499999999999996</v>
      </c>
      <c r="K67" s="834">
        <v>1.75</v>
      </c>
      <c r="L67" s="834">
        <v>1.7499999999999996</v>
      </c>
      <c r="M67" s="834">
        <v>1.7500000000000007</v>
      </c>
      <c r="N67" s="834">
        <v>1.7500000000000004</v>
      </c>
      <c r="O67" s="834">
        <v>1.7500000000000002</v>
      </c>
      <c r="P67" s="834">
        <v>1.7500000000000002</v>
      </c>
      <c r="Q67" s="834">
        <v>1.7500000000000004</v>
      </c>
      <c r="R67" s="834">
        <v>1.75</v>
      </c>
      <c r="S67" s="834">
        <v>1.7499999999999996</v>
      </c>
      <c r="T67" s="834">
        <v>1.75</v>
      </c>
      <c r="U67" s="834">
        <v>1.75</v>
      </c>
      <c r="V67" s="834">
        <v>1.7500000000000004</v>
      </c>
      <c r="W67" s="834">
        <v>1.75</v>
      </c>
      <c r="X67" s="834">
        <v>1.7499999999999996</v>
      </c>
    </row>
    <row r="68" spans="3:24" s="550" customFormat="1">
      <c r="G68" s="583"/>
      <c r="H68" s="781"/>
      <c r="I68" s="781"/>
      <c r="J68" s="781"/>
      <c r="K68" s="781"/>
      <c r="L68" s="781"/>
      <c r="M68" s="781"/>
      <c r="N68" s="781"/>
      <c r="O68" s="781"/>
      <c r="P68" s="781"/>
      <c r="Q68" s="781"/>
      <c r="R68" s="781"/>
      <c r="S68" s="781"/>
      <c r="T68" s="781"/>
      <c r="U68" s="781"/>
      <c r="V68" s="781"/>
      <c r="W68" s="781"/>
      <c r="X68" s="781"/>
    </row>
    <row r="69" spans="3:24" s="550" customFormat="1">
      <c r="E69" s="583" t="s">
        <v>398</v>
      </c>
      <c r="G69" s="568"/>
      <c r="H69" s="781"/>
      <c r="I69" s="781"/>
      <c r="J69" s="781"/>
      <c r="K69" s="781"/>
      <c r="L69" s="781"/>
      <c r="M69" s="781"/>
      <c r="N69" s="781"/>
      <c r="O69" s="781"/>
      <c r="P69" s="781"/>
      <c r="Q69" s="781"/>
      <c r="R69" s="781"/>
      <c r="S69" s="781"/>
      <c r="T69" s="781"/>
      <c r="U69" s="781"/>
      <c r="V69" s="781"/>
      <c r="W69" s="781"/>
      <c r="X69" s="781"/>
    </row>
    <row r="70" spans="3:24" s="550" customFormat="1">
      <c r="F70" s="369" t="s">
        <v>401</v>
      </c>
      <c r="G70" s="568"/>
      <c r="H70" s="835">
        <v>2.04</v>
      </c>
      <c r="I70" s="835">
        <v>1.6</v>
      </c>
      <c r="J70" s="835">
        <v>1.62</v>
      </c>
      <c r="K70" s="835">
        <v>1.56</v>
      </c>
      <c r="L70" s="835">
        <v>1.54</v>
      </c>
      <c r="M70" s="835">
        <v>1.57</v>
      </c>
      <c r="N70" s="835">
        <v>1.52</v>
      </c>
      <c r="O70" s="835">
        <v>1.51</v>
      </c>
      <c r="P70" s="835">
        <v>1.47</v>
      </c>
      <c r="Q70" s="835">
        <v>1.43</v>
      </c>
      <c r="R70" s="835">
        <v>1.43</v>
      </c>
      <c r="S70" s="835">
        <v>1.41</v>
      </c>
      <c r="T70" s="835">
        <v>1.89</v>
      </c>
      <c r="U70" s="835">
        <v>2.8</v>
      </c>
      <c r="V70" s="835">
        <v>3.29</v>
      </c>
      <c r="W70" s="835">
        <v>3.84</v>
      </c>
      <c r="X70" s="835">
        <v>3.61</v>
      </c>
    </row>
    <row r="71" spans="3:24" s="550" customFormat="1">
      <c r="F71" s="369" t="s">
        <v>403</v>
      </c>
      <c r="G71" s="568"/>
      <c r="H71" s="835">
        <v>2.72</v>
      </c>
      <c r="I71" s="835">
        <v>1.96</v>
      </c>
      <c r="J71" s="835">
        <v>2</v>
      </c>
      <c r="K71" s="835">
        <v>1.98</v>
      </c>
      <c r="L71" s="835">
        <v>1.96</v>
      </c>
      <c r="M71" s="835">
        <v>2.0299999999999998</v>
      </c>
      <c r="N71" s="835">
        <v>2.17</v>
      </c>
      <c r="O71" s="835">
        <v>2.4</v>
      </c>
      <c r="P71" s="835">
        <v>2.57</v>
      </c>
      <c r="Q71" s="835">
        <v>2.69</v>
      </c>
      <c r="R71" s="835">
        <v>2.87</v>
      </c>
      <c r="S71" s="835">
        <v>3.08</v>
      </c>
      <c r="T71" s="835">
        <v>4.2699999999999996</v>
      </c>
      <c r="U71" s="835">
        <v>6.51</v>
      </c>
      <c r="V71" s="835">
        <v>7.83</v>
      </c>
      <c r="W71" s="835">
        <v>10.19</v>
      </c>
      <c r="X71" s="835">
        <v>8.17</v>
      </c>
    </row>
    <row r="72" spans="3:24" s="550" customFormat="1">
      <c r="F72" s="583" t="s">
        <v>404</v>
      </c>
      <c r="G72" s="568"/>
      <c r="H72" s="836">
        <v>0.10729686970279127</v>
      </c>
      <c r="I72" s="836">
        <v>0.11754706443580853</v>
      </c>
      <c r="J72" s="836">
        <v>0.1302300125304259</v>
      </c>
      <c r="K72" s="836">
        <v>0.1450897568655497</v>
      </c>
      <c r="L72" s="836">
        <v>0.16217830729838123</v>
      </c>
      <c r="M72" s="836">
        <v>0.19309188282008613</v>
      </c>
      <c r="N72" s="836">
        <v>0.23058242592730557</v>
      </c>
      <c r="O72" s="836">
        <v>0.28347210799988437</v>
      </c>
      <c r="P72" s="836">
        <v>0.29965837251949606</v>
      </c>
      <c r="Q72" s="836">
        <v>0.30606024192902348</v>
      </c>
      <c r="R72" s="836">
        <v>0.30845734671891711</v>
      </c>
      <c r="S72" s="836">
        <v>0.31220662765144575</v>
      </c>
      <c r="T72" s="836">
        <v>0.31319380476143921</v>
      </c>
      <c r="U72" s="836">
        <v>0.30956484242101268</v>
      </c>
      <c r="V72" s="836">
        <v>0.30652483453036095</v>
      </c>
      <c r="W72" s="836">
        <v>0.30458596705008356</v>
      </c>
      <c r="X72" s="836">
        <v>0.30357129197984234</v>
      </c>
    </row>
    <row r="73" spans="3:24" s="550" customFormat="1">
      <c r="G73" s="583"/>
      <c r="H73" s="837"/>
      <c r="I73" s="837"/>
      <c r="J73" s="837"/>
      <c r="K73" s="837"/>
      <c r="L73" s="837"/>
      <c r="M73" s="837"/>
      <c r="N73" s="837"/>
      <c r="O73" s="837"/>
      <c r="P73" s="837"/>
      <c r="Q73" s="837"/>
      <c r="R73" s="837"/>
      <c r="S73" s="837"/>
      <c r="T73" s="837"/>
      <c r="U73" s="837"/>
      <c r="V73" s="837"/>
      <c r="W73" s="837"/>
      <c r="X73" s="837"/>
    </row>
    <row r="74" spans="3:24" s="550" customFormat="1">
      <c r="E74" s="583" t="s">
        <v>406</v>
      </c>
      <c r="G74" s="568"/>
      <c r="H74" s="837"/>
      <c r="I74" s="837"/>
      <c r="J74" s="837"/>
      <c r="K74" s="837"/>
      <c r="L74" s="837"/>
      <c r="M74" s="837"/>
      <c r="N74" s="837"/>
      <c r="O74" s="837"/>
      <c r="P74" s="837"/>
      <c r="Q74" s="837"/>
      <c r="R74" s="837"/>
      <c r="S74" s="837"/>
      <c r="T74" s="837"/>
      <c r="U74" s="837"/>
      <c r="V74" s="837"/>
      <c r="W74" s="837"/>
      <c r="X74" s="837"/>
    </row>
    <row r="75" spans="3:24" s="550" customFormat="1" ht="15">
      <c r="F75" s="568" t="s">
        <v>408</v>
      </c>
      <c r="G75" s="568"/>
      <c r="H75" s="799">
        <v>116.09250681478444</v>
      </c>
      <c r="I75" s="799">
        <v>116.09250681478444</v>
      </c>
      <c r="J75" s="799">
        <v>116.09250681478444</v>
      </c>
      <c r="K75" s="799">
        <v>116.09250681478444</v>
      </c>
      <c r="L75" s="799">
        <v>116.09250681478444</v>
      </c>
      <c r="M75" s="799">
        <v>116.09250681478444</v>
      </c>
      <c r="N75" s="799">
        <v>116.09250681478444</v>
      </c>
      <c r="O75" s="799">
        <v>116.09250681478444</v>
      </c>
      <c r="P75" s="799">
        <v>116.09250681478444</v>
      </c>
      <c r="Q75" s="799">
        <v>116.09250681478444</v>
      </c>
      <c r="R75" s="799">
        <v>116.09250681478446</v>
      </c>
      <c r="S75" s="799">
        <v>116.09250681478446</v>
      </c>
      <c r="T75" s="799">
        <v>116.09250681478446</v>
      </c>
      <c r="U75" s="799">
        <v>116.09250681478446</v>
      </c>
      <c r="V75" s="799">
        <v>116.09250681478446</v>
      </c>
      <c r="W75" s="799">
        <v>116.09250681478446</v>
      </c>
      <c r="X75" s="799">
        <v>116.09250681478446</v>
      </c>
    </row>
    <row r="76" spans="3:24" s="550" customFormat="1" ht="15">
      <c r="F76" s="568" t="s">
        <v>163</v>
      </c>
      <c r="G76" s="568"/>
      <c r="H76" s="799">
        <v>119.9096</v>
      </c>
      <c r="I76" s="799">
        <v>119.9096</v>
      </c>
      <c r="J76" s="799">
        <v>119.9096</v>
      </c>
      <c r="K76" s="799">
        <v>119.9096</v>
      </c>
      <c r="L76" s="799">
        <v>119.9096</v>
      </c>
      <c r="M76" s="799">
        <v>119.9096</v>
      </c>
      <c r="N76" s="799">
        <v>119.9096</v>
      </c>
      <c r="O76" s="799">
        <v>119.9096</v>
      </c>
      <c r="P76" s="799">
        <v>119.9096</v>
      </c>
      <c r="Q76" s="799">
        <v>119.9096</v>
      </c>
      <c r="R76" s="799">
        <v>119.9096</v>
      </c>
      <c r="S76" s="799">
        <v>119.9096</v>
      </c>
      <c r="T76" s="799">
        <v>119.9096</v>
      </c>
      <c r="U76" s="799">
        <v>119.9096</v>
      </c>
      <c r="V76" s="799">
        <v>119.9096</v>
      </c>
      <c r="W76" s="799">
        <v>119.9096</v>
      </c>
      <c r="X76" s="799">
        <v>119.9096</v>
      </c>
    </row>
    <row r="77" spans="3:24" s="550" customFormat="1" ht="15">
      <c r="F77" s="568" t="s">
        <v>149</v>
      </c>
      <c r="G77" s="568"/>
      <c r="H77" s="799">
        <v>593.06720034781779</v>
      </c>
      <c r="I77" s="799">
        <v>600.50686126971243</v>
      </c>
      <c r="J77" s="799">
        <v>618.69890413453152</v>
      </c>
      <c r="K77" s="799">
        <v>635.50003705107474</v>
      </c>
      <c r="L77" s="799">
        <v>634.86029401207998</v>
      </c>
      <c r="M77" s="799">
        <v>677.70779021487715</v>
      </c>
      <c r="N77" s="799">
        <v>701.38743203821241</v>
      </c>
      <c r="O77" s="799">
        <v>750.42608275670295</v>
      </c>
      <c r="P77" s="799">
        <v>798.48940290297423</v>
      </c>
      <c r="Q77" s="799">
        <v>830.01808247515601</v>
      </c>
      <c r="R77" s="799">
        <v>847.27706344707008</v>
      </c>
      <c r="S77" s="799">
        <v>889.68460739137345</v>
      </c>
      <c r="T77" s="799">
        <v>930.25261718009028</v>
      </c>
      <c r="U77" s="799">
        <v>969.96130754261344</v>
      </c>
      <c r="V77" s="799">
        <v>934.773165758696</v>
      </c>
      <c r="W77" s="799">
        <v>1011.7655877644547</v>
      </c>
      <c r="X77" s="799">
        <v>957.03811469830771</v>
      </c>
    </row>
    <row r="78" spans="3:24" s="550" customFormat="1">
      <c r="F78" s="583" t="s">
        <v>412</v>
      </c>
      <c r="G78" s="568"/>
      <c r="H78" s="837">
        <v>829.06930716260217</v>
      </c>
      <c r="I78" s="837">
        <v>836.50896808449693</v>
      </c>
      <c r="J78" s="837">
        <v>854.70101094931601</v>
      </c>
      <c r="K78" s="837">
        <v>871.50214386585913</v>
      </c>
      <c r="L78" s="837">
        <v>870.86240082686436</v>
      </c>
      <c r="M78" s="837">
        <v>913.70989702966153</v>
      </c>
      <c r="N78" s="837">
        <v>937.38953885299679</v>
      </c>
      <c r="O78" s="837">
        <v>986.42818957148734</v>
      </c>
      <c r="P78" s="837">
        <v>1034.4915097177586</v>
      </c>
      <c r="Q78" s="837">
        <v>1066.0201892899404</v>
      </c>
      <c r="R78" s="837">
        <v>1083.2791702618545</v>
      </c>
      <c r="S78" s="837">
        <v>1125.6867142061578</v>
      </c>
      <c r="T78" s="837">
        <v>1166.2547239948747</v>
      </c>
      <c r="U78" s="837">
        <v>1205.9634143573978</v>
      </c>
      <c r="V78" s="837">
        <v>1170.7752725734804</v>
      </c>
      <c r="W78" s="837">
        <v>1247.7676945792391</v>
      </c>
      <c r="X78" s="837">
        <v>1193.0402215130921</v>
      </c>
    </row>
    <row r="79" spans="3:24" s="550" customFormat="1">
      <c r="G79" s="583"/>
      <c r="H79" s="799"/>
      <c r="I79" s="799"/>
      <c r="J79" s="799"/>
      <c r="K79" s="799"/>
      <c r="L79" s="799"/>
      <c r="M79" s="799"/>
      <c r="N79" s="799"/>
      <c r="O79" s="799"/>
      <c r="P79" s="799"/>
      <c r="Q79" s="799"/>
      <c r="R79" s="799"/>
      <c r="S79" s="799"/>
      <c r="T79" s="799"/>
      <c r="U79" s="799"/>
      <c r="V79" s="799"/>
      <c r="W79" s="799"/>
      <c r="X79" s="799"/>
    </row>
    <row r="80" spans="3:24" s="550" customFormat="1">
      <c r="E80" s="583" t="s">
        <v>414</v>
      </c>
      <c r="G80" s="568"/>
      <c r="H80" s="799"/>
      <c r="I80" s="799"/>
      <c r="J80" s="799"/>
      <c r="K80" s="799"/>
      <c r="L80" s="799"/>
      <c r="M80" s="799"/>
      <c r="N80" s="799"/>
      <c r="O80" s="799"/>
      <c r="P80" s="799"/>
      <c r="Q80" s="799"/>
      <c r="R80" s="799"/>
      <c r="S80" s="799"/>
      <c r="T80" s="799"/>
      <c r="U80" s="799"/>
      <c r="V80" s="799"/>
      <c r="W80" s="799"/>
      <c r="X80" s="799"/>
    </row>
    <row r="81" spans="2:24" s="550" customFormat="1" ht="15">
      <c r="B81" s="694"/>
      <c r="F81" s="799" t="s">
        <v>827</v>
      </c>
      <c r="G81" s="568"/>
      <c r="H81" s="799">
        <v>201.38400050601479</v>
      </c>
      <c r="I81" s="799">
        <v>205.28400050601479</v>
      </c>
      <c r="J81" s="799">
        <v>205.6840005060148</v>
      </c>
      <c r="K81" s="799">
        <v>209.38400050601479</v>
      </c>
      <c r="L81" s="799">
        <v>216.28400050601479</v>
      </c>
      <c r="M81" s="799">
        <v>224.0840005060148</v>
      </c>
      <c r="N81" s="799">
        <v>235.78400050601479</v>
      </c>
      <c r="O81" s="799">
        <v>245.38400050601479</v>
      </c>
      <c r="P81" s="799">
        <v>252.6840005060148</v>
      </c>
      <c r="Q81" s="799">
        <v>263.38400050601479</v>
      </c>
      <c r="R81" s="799">
        <v>276.78400050601482</v>
      </c>
      <c r="S81" s="799">
        <v>280.6840005060148</v>
      </c>
      <c r="T81" s="799">
        <v>280.6840005060148</v>
      </c>
      <c r="U81" s="799">
        <v>280.6840005060148</v>
      </c>
      <c r="V81" s="799">
        <v>280.6840005060148</v>
      </c>
      <c r="W81" s="799">
        <v>280.6840005060148</v>
      </c>
      <c r="X81" s="799">
        <v>280.6840005060148</v>
      </c>
    </row>
    <row r="82" spans="2:24" s="550" customFormat="1">
      <c r="B82" s="694"/>
      <c r="C82" s="2"/>
      <c r="D82" s="605"/>
      <c r="F82" s="799" t="s">
        <v>715</v>
      </c>
      <c r="G82" s="568"/>
      <c r="H82" s="799">
        <v>292.57288602739897</v>
      </c>
      <c r="I82" s="799">
        <v>270.2624426496829</v>
      </c>
      <c r="J82" s="799">
        <v>267.37053084322775</v>
      </c>
      <c r="K82" s="799">
        <v>267.08622029044261</v>
      </c>
      <c r="L82" s="799">
        <v>265.96613863304418</v>
      </c>
      <c r="M82" s="799">
        <v>256.94816155361667</v>
      </c>
      <c r="N82" s="799">
        <v>247.54580082146924</v>
      </c>
      <c r="O82" s="799">
        <v>235.79035932875962</v>
      </c>
      <c r="P82" s="799">
        <v>230.1322138235125</v>
      </c>
      <c r="Q82" s="799">
        <v>235.02342224201269</v>
      </c>
      <c r="R82" s="799">
        <v>254.97750037234562</v>
      </c>
      <c r="S82" s="799">
        <v>266.57708357799595</v>
      </c>
      <c r="T82" s="799">
        <v>517.74742369589546</v>
      </c>
      <c r="U82" s="799">
        <v>1292.3855458012526</v>
      </c>
      <c r="V82" s="799">
        <v>2462.0607233209189</v>
      </c>
      <c r="W82" s="799">
        <v>3784.7912863714582</v>
      </c>
      <c r="X82" s="799">
        <v>5120.1467991610716</v>
      </c>
    </row>
    <row r="83" spans="2:24" s="550" customFormat="1" ht="15">
      <c r="B83" s="694"/>
      <c r="C83" s="2"/>
      <c r="D83" s="833"/>
      <c r="F83" s="799" t="s">
        <v>241</v>
      </c>
      <c r="G83" s="568"/>
      <c r="H83" s="799">
        <v>4.3734999999999999</v>
      </c>
      <c r="I83" s="799">
        <v>1.3594E-2</v>
      </c>
      <c r="J83" s="799">
        <v>1.3594E-2</v>
      </c>
      <c r="K83" s="799">
        <v>1.3594E-2</v>
      </c>
      <c r="L83" s="799">
        <v>1.3594E-2</v>
      </c>
      <c r="M83" s="799">
        <v>1.3594E-2</v>
      </c>
      <c r="N83" s="799">
        <v>3.8664919167008995</v>
      </c>
      <c r="O83" s="799">
        <v>9.1435120508868692</v>
      </c>
      <c r="P83" s="799">
        <v>7.6310479648725984</v>
      </c>
      <c r="Q83" s="799">
        <v>0.43214348298490046</v>
      </c>
      <c r="R83" s="799">
        <v>1.3594E-2</v>
      </c>
      <c r="S83" s="799">
        <v>1.3594E-2</v>
      </c>
      <c r="T83" s="799">
        <v>58.972982728714051</v>
      </c>
      <c r="U83" s="799">
        <v>227.91500584184956</v>
      </c>
      <c r="V83" s="799">
        <v>465.96355911468066</v>
      </c>
      <c r="W83" s="799">
        <v>725.02464628925895</v>
      </c>
      <c r="X83" s="799">
        <v>951.20029880345805</v>
      </c>
    </row>
    <row r="84" spans="2:24" s="550" customFormat="1">
      <c r="B84" s="694"/>
      <c r="C84" s="2"/>
      <c r="D84" s="605"/>
      <c r="F84" s="799" t="s">
        <v>240</v>
      </c>
      <c r="G84" s="568"/>
      <c r="H84" s="799">
        <v>48.240001181018734</v>
      </c>
      <c r="I84" s="799">
        <v>38.413536866283899</v>
      </c>
      <c r="J84" s="799">
        <v>29.186442812336111</v>
      </c>
      <c r="K84" s="799">
        <v>21.320668619027057</v>
      </c>
      <c r="L84" s="799">
        <v>13.442128006192871</v>
      </c>
      <c r="M84" s="799">
        <v>4.8047262582716419</v>
      </c>
      <c r="N84" s="799">
        <v>6.3924876896490526</v>
      </c>
      <c r="O84" s="799">
        <v>7.8856097435169143</v>
      </c>
      <c r="P84" s="799">
        <v>8.8124778928390519</v>
      </c>
      <c r="Q84" s="799">
        <v>12.538365443573154</v>
      </c>
      <c r="R84" s="799">
        <v>15.760077112070016</v>
      </c>
      <c r="S84" s="799">
        <v>12.924224393340968</v>
      </c>
      <c r="T84" s="799">
        <v>32.241659597156605</v>
      </c>
      <c r="U84" s="799">
        <v>85.515708060332358</v>
      </c>
      <c r="V84" s="799">
        <v>147.97961702104396</v>
      </c>
      <c r="W84" s="799">
        <v>226.32044141559319</v>
      </c>
      <c r="X84" s="799">
        <v>325.23344856347472</v>
      </c>
    </row>
    <row r="85" spans="2:24" s="550" customFormat="1">
      <c r="B85" s="694"/>
      <c r="C85" s="2"/>
      <c r="D85" s="605"/>
      <c r="F85" s="799" t="s">
        <v>160</v>
      </c>
      <c r="G85" s="568"/>
      <c r="H85" s="799">
        <v>153.54674317228591</v>
      </c>
      <c r="I85" s="799">
        <v>153.54674317228594</v>
      </c>
      <c r="J85" s="799">
        <v>106.67844117228591</v>
      </c>
      <c r="K85" s="799">
        <v>31.871332172285914</v>
      </c>
      <c r="L85" s="799">
        <v>0</v>
      </c>
      <c r="M85" s="799">
        <v>0</v>
      </c>
      <c r="N85" s="799">
        <v>0</v>
      </c>
      <c r="O85" s="799">
        <v>0</v>
      </c>
      <c r="P85" s="799">
        <v>0</v>
      </c>
      <c r="Q85" s="799">
        <v>0</v>
      </c>
      <c r="R85" s="799">
        <v>0</v>
      </c>
      <c r="S85" s="799">
        <v>0</v>
      </c>
      <c r="T85" s="799">
        <v>0</v>
      </c>
      <c r="U85" s="799">
        <v>0</v>
      </c>
      <c r="V85" s="799">
        <v>0</v>
      </c>
      <c r="W85" s="799">
        <v>0</v>
      </c>
      <c r="X85" s="799">
        <v>0</v>
      </c>
    </row>
    <row r="86" spans="2:24" s="550" customFormat="1">
      <c r="B86" s="694"/>
      <c r="C86" s="2"/>
      <c r="D86" s="605"/>
      <c r="F86" s="799" t="s">
        <v>408</v>
      </c>
      <c r="G86" s="568"/>
      <c r="H86" s="799">
        <v>0.93233037500413507</v>
      </c>
      <c r="I86" s="799">
        <v>0.93233037500413507</v>
      </c>
      <c r="J86" s="799">
        <v>0.93233037500413507</v>
      </c>
      <c r="K86" s="799">
        <v>0.93233037500413507</v>
      </c>
      <c r="L86" s="799">
        <v>0.93233037500414995</v>
      </c>
      <c r="M86" s="799">
        <v>0.93233037500413507</v>
      </c>
      <c r="N86" s="799">
        <v>0.93233037500414995</v>
      </c>
      <c r="O86" s="799">
        <v>0.93233037500413507</v>
      </c>
      <c r="P86" s="799">
        <v>0.93233037500413507</v>
      </c>
      <c r="Q86" s="799">
        <v>0.93233037500413507</v>
      </c>
      <c r="R86" s="799">
        <v>0.93233037500410532</v>
      </c>
      <c r="S86" s="799">
        <v>0.93233037500409033</v>
      </c>
      <c r="T86" s="799">
        <v>0.93233037500409033</v>
      </c>
      <c r="U86" s="799">
        <v>0.93233037500410532</v>
      </c>
      <c r="V86" s="799">
        <v>0.93233037500410532</v>
      </c>
      <c r="W86" s="799">
        <v>0.93233037500409033</v>
      </c>
      <c r="X86" s="799">
        <v>0.93233037500410532</v>
      </c>
    </row>
    <row r="87" spans="2:24" s="550" customFormat="1">
      <c r="B87" s="694"/>
      <c r="C87" s="2"/>
      <c r="D87" s="605"/>
      <c r="F87" s="583" t="s">
        <v>417</v>
      </c>
      <c r="G87" s="568"/>
      <c r="H87" s="837">
        <v>701.04946126172251</v>
      </c>
      <c r="I87" s="837">
        <v>668.45264756927168</v>
      </c>
      <c r="J87" s="837">
        <v>609.86533970886865</v>
      </c>
      <c r="K87" s="837">
        <v>530.60814596277442</v>
      </c>
      <c r="L87" s="837">
        <v>496.63819152025604</v>
      </c>
      <c r="M87" s="837">
        <v>486.78281269290721</v>
      </c>
      <c r="N87" s="837">
        <v>494.5211113088381</v>
      </c>
      <c r="O87" s="837">
        <v>499.1358120041823</v>
      </c>
      <c r="P87" s="837">
        <v>500.19207056224309</v>
      </c>
      <c r="Q87" s="837">
        <v>512.3102620495896</v>
      </c>
      <c r="R87" s="837">
        <v>548.4675023654346</v>
      </c>
      <c r="S87" s="837">
        <v>561.13123285235577</v>
      </c>
      <c r="T87" s="837">
        <v>890.57839690278502</v>
      </c>
      <c r="U87" s="837">
        <v>1887.4325905844535</v>
      </c>
      <c r="V87" s="837">
        <v>3357.6202303376626</v>
      </c>
      <c r="W87" s="837">
        <v>5017.75270495733</v>
      </c>
      <c r="X87" s="837">
        <v>6678.1968774090237</v>
      </c>
    </row>
    <row r="88" spans="2:24" s="550" customFormat="1">
      <c r="B88" s="694"/>
      <c r="C88" s="2"/>
      <c r="D88" s="605"/>
      <c r="G88" s="583"/>
      <c r="H88" s="799"/>
      <c r="I88" s="799"/>
      <c r="J88" s="799"/>
      <c r="K88" s="799"/>
      <c r="L88" s="799"/>
      <c r="M88" s="799"/>
      <c r="N88" s="799"/>
      <c r="O88" s="799"/>
      <c r="P88" s="799"/>
      <c r="Q88" s="799"/>
      <c r="R88" s="799"/>
      <c r="S88" s="799"/>
      <c r="T88" s="799"/>
      <c r="U88" s="799"/>
      <c r="V88" s="799"/>
      <c r="W88" s="799"/>
      <c r="X88" s="799"/>
    </row>
    <row r="89" spans="2:24" s="550" customFormat="1">
      <c r="B89" s="694"/>
      <c r="C89" s="2"/>
      <c r="D89" s="605"/>
      <c r="E89" s="583" t="s">
        <v>828</v>
      </c>
      <c r="G89" s="568"/>
      <c r="H89" s="837">
        <v>1530.1187684243246</v>
      </c>
      <c r="I89" s="837">
        <v>1504.9616156537686</v>
      </c>
      <c r="J89" s="837">
        <v>1464.5663506581845</v>
      </c>
      <c r="K89" s="837">
        <v>1402.1102898286335</v>
      </c>
      <c r="L89" s="837">
        <v>1367.5005923471203</v>
      </c>
      <c r="M89" s="837">
        <v>1400.4927097225686</v>
      </c>
      <c r="N89" s="837">
        <v>1431.9106501618348</v>
      </c>
      <c r="O89" s="837">
        <v>1485.5640015756696</v>
      </c>
      <c r="P89" s="837">
        <v>1534.6835802800017</v>
      </c>
      <c r="Q89" s="837">
        <v>1578.3304513395301</v>
      </c>
      <c r="R89" s="837">
        <v>1631.7466726272892</v>
      </c>
      <c r="S89" s="837">
        <v>1686.8179470585137</v>
      </c>
      <c r="T89" s="837">
        <v>2056.8331208976597</v>
      </c>
      <c r="U89" s="837">
        <v>3093.3960049418511</v>
      </c>
      <c r="V89" s="837">
        <v>4528.395502911143</v>
      </c>
      <c r="W89" s="837">
        <v>6265.5203995365691</v>
      </c>
      <c r="X89" s="837">
        <v>7871.2370989221163</v>
      </c>
    </row>
    <row r="90" spans="2:24" s="550" customFormat="1">
      <c r="B90" s="694"/>
      <c r="C90" s="2"/>
      <c r="D90" s="605"/>
      <c r="G90" s="568"/>
      <c r="H90" s="782"/>
      <c r="I90" s="568"/>
      <c r="J90" s="568"/>
    </row>
    <row r="91" spans="2:24" s="550" customFormat="1">
      <c r="B91" s="694"/>
      <c r="C91" s="2"/>
      <c r="D91" s="605"/>
      <c r="G91" s="568"/>
      <c r="H91" s="782"/>
      <c r="I91" s="782"/>
      <c r="J91" s="568"/>
    </row>
    <row r="92" spans="2:24" s="550" customFormat="1">
      <c r="B92" s="694"/>
      <c r="C92" s="2"/>
      <c r="D92" s="605"/>
      <c r="G92" s="568"/>
      <c r="H92" s="782"/>
      <c r="I92" s="568"/>
      <c r="J92" s="568"/>
    </row>
    <row r="93" spans="2:24" s="550" customFormat="1">
      <c r="B93" s="694"/>
      <c r="C93" s="2"/>
      <c r="D93" s="605"/>
      <c r="G93" s="568"/>
      <c r="H93" s="782"/>
      <c r="I93" s="568"/>
      <c r="J93" s="568"/>
    </row>
    <row r="94" spans="2:24" s="550" customFormat="1">
      <c r="B94" s="694"/>
      <c r="C94" s="2"/>
      <c r="D94" s="605"/>
      <c r="G94" s="568"/>
      <c r="H94" s="782"/>
      <c r="I94" s="568"/>
      <c r="J94" s="568"/>
    </row>
    <row r="95" spans="2:24" s="550" customFormat="1" ht="15">
      <c r="B95" s="694"/>
      <c r="C95" s="2"/>
      <c r="D95" s="550" t="s">
        <v>829</v>
      </c>
      <c r="G95" s="568"/>
      <c r="H95" s="782"/>
      <c r="I95" s="568"/>
      <c r="J95" s="568"/>
    </row>
    <row r="96" spans="2:24" s="550" customFormat="1" ht="15">
      <c r="B96" s="694">
        <v>0</v>
      </c>
      <c r="C96" s="2"/>
      <c r="E96" s="568" t="s">
        <v>247</v>
      </c>
      <c r="G96" s="568"/>
      <c r="H96" s="782">
        <v>0</v>
      </c>
      <c r="I96" s="782">
        <v>0</v>
      </c>
      <c r="J96" s="782">
        <v>0</v>
      </c>
      <c r="K96" s="782">
        <v>0</v>
      </c>
      <c r="L96" s="782">
        <v>0</v>
      </c>
      <c r="M96" s="782">
        <v>0</v>
      </c>
      <c r="N96" s="782">
        <v>0</v>
      </c>
      <c r="O96" s="782">
        <v>0</v>
      </c>
      <c r="P96" s="782">
        <v>0</v>
      </c>
      <c r="Q96" s="782">
        <v>0</v>
      </c>
      <c r="R96" s="782">
        <v>0</v>
      </c>
      <c r="S96" s="782">
        <v>0</v>
      </c>
      <c r="T96" s="782">
        <v>0</v>
      </c>
      <c r="U96" s="782">
        <v>0</v>
      </c>
      <c r="V96" s="782">
        <v>0</v>
      </c>
      <c r="W96" s="782">
        <v>0</v>
      </c>
      <c r="X96" s="782">
        <v>0</v>
      </c>
    </row>
    <row r="97" spans="2:24" ht="15">
      <c r="B97" s="694">
        <v>0</v>
      </c>
      <c r="D97" s="550"/>
      <c r="E97" s="568" t="s">
        <v>265</v>
      </c>
      <c r="H97" s="782">
        <v>0</v>
      </c>
      <c r="I97" s="782">
        <v>0</v>
      </c>
      <c r="J97" s="782">
        <v>0</v>
      </c>
      <c r="K97" s="782">
        <v>0</v>
      </c>
      <c r="L97" s="782">
        <v>0</v>
      </c>
      <c r="M97" s="782">
        <v>0</v>
      </c>
      <c r="N97" s="782">
        <v>0</v>
      </c>
      <c r="O97" s="782">
        <v>0</v>
      </c>
      <c r="P97" s="782">
        <v>0</v>
      </c>
      <c r="Q97" s="782">
        <v>0</v>
      </c>
      <c r="R97" s="782">
        <v>0</v>
      </c>
      <c r="S97" s="782">
        <v>0</v>
      </c>
      <c r="T97" s="782">
        <v>0</v>
      </c>
      <c r="U97" s="782">
        <v>0</v>
      </c>
      <c r="V97" s="782">
        <v>0</v>
      </c>
      <c r="W97" s="782">
        <v>0</v>
      </c>
      <c r="X97" s="782">
        <v>0</v>
      </c>
    </row>
    <row r="98" spans="2:24" ht="15">
      <c r="B98" s="694">
        <v>0</v>
      </c>
      <c r="D98" s="550"/>
      <c r="E98" s="568" t="s">
        <v>828</v>
      </c>
      <c r="H98" s="568">
        <v>0</v>
      </c>
      <c r="I98" s="568">
        <v>0</v>
      </c>
      <c r="J98" s="568">
        <v>0</v>
      </c>
      <c r="K98" s="568">
        <v>0</v>
      </c>
      <c r="L98" s="568">
        <v>0</v>
      </c>
      <c r="M98" s="568">
        <v>0</v>
      </c>
      <c r="N98" s="568">
        <v>0</v>
      </c>
      <c r="O98" s="568">
        <v>0</v>
      </c>
      <c r="P98" s="568">
        <v>0</v>
      </c>
      <c r="Q98" s="568">
        <v>0</v>
      </c>
      <c r="R98" s="568">
        <v>0</v>
      </c>
      <c r="S98" s="568">
        <v>0</v>
      </c>
      <c r="T98" s="568">
        <v>0</v>
      </c>
      <c r="U98" s="568">
        <v>0</v>
      </c>
      <c r="V98" s="568">
        <v>0</v>
      </c>
      <c r="W98" s="568">
        <v>0</v>
      </c>
      <c r="X98" s="568">
        <v>0</v>
      </c>
    </row>
    <row r="99" spans="2:24" ht="15">
      <c r="C99" s="550"/>
      <c r="D99" s="550"/>
      <c r="G99" s="550"/>
    </row>
    <row r="101" spans="2:24" ht="15">
      <c r="C101" s="550"/>
      <c r="D101" s="550"/>
      <c r="G101" s="550"/>
    </row>
    <row r="115" s="550" customFormat="1" ht="15"/>
    <row r="131" spans="2:2" s="550" customFormat="1" ht="15">
      <c r="B131" s="694"/>
    </row>
    <row r="144" spans="2:2" s="550" customFormat="1" ht="15">
      <c r="B144" s="694">
        <v>0</v>
      </c>
    </row>
    <row r="145" spans="2:2" s="550" customFormat="1" ht="15">
      <c r="B145" s="694">
        <v>0</v>
      </c>
    </row>
    <row r="146" spans="2:2" s="550" customFormat="1" ht="15">
      <c r="B146" s="694">
        <v>0</v>
      </c>
    </row>
    <row r="243" s="550" customFormat="1" ht="15"/>
    <row r="259" s="550" customFormat="1" ht="15"/>
    <row r="275" spans="1:7" ht="15">
      <c r="C275" s="550"/>
      <c r="D275" s="550"/>
      <c r="G275" s="550"/>
    </row>
    <row r="282" spans="1:7" ht="15">
      <c r="A282" s="703"/>
      <c r="B282" s="703"/>
      <c r="C282" s="550"/>
      <c r="D282" s="550"/>
      <c r="G282" s="550"/>
    </row>
    <row r="283" spans="1:7" ht="15">
      <c r="A283" s="703"/>
      <c r="B283" s="703"/>
      <c r="C283" s="550"/>
      <c r="D283" s="550"/>
      <c r="G283" s="550"/>
    </row>
    <row r="284" spans="1:7" ht="15">
      <c r="A284" s="703"/>
      <c r="B284" s="703"/>
      <c r="C284" s="550"/>
      <c r="D284" s="550"/>
      <c r="G284" s="550"/>
    </row>
    <row r="285" spans="1:7" ht="15">
      <c r="A285" s="703"/>
      <c r="B285" s="703"/>
      <c r="C285" s="550"/>
      <c r="D285" s="550"/>
      <c r="G285" s="550"/>
    </row>
    <row r="286" spans="1:7" ht="15">
      <c r="A286" s="703"/>
      <c r="C286" s="550"/>
      <c r="D286" s="550"/>
      <c r="G286" s="550"/>
    </row>
    <row r="287" spans="1:7" ht="15">
      <c r="A287" s="703"/>
      <c r="B287" s="703"/>
      <c r="C287" s="550"/>
      <c r="D287" s="550"/>
      <c r="G287" s="550"/>
    </row>
    <row r="288" spans="1:7" ht="15">
      <c r="A288" s="703"/>
      <c r="B288" s="703"/>
      <c r="C288" s="550"/>
      <c r="D288" s="550"/>
      <c r="G288" s="550"/>
    </row>
    <row r="291" spans="1:7" ht="15">
      <c r="C291" s="550"/>
      <c r="D291" s="550"/>
      <c r="G291" s="550"/>
    </row>
    <row r="292" spans="1:7" ht="15">
      <c r="C292" s="550"/>
      <c r="D292" s="550"/>
      <c r="G292" s="550"/>
    </row>
    <row r="293" spans="1:7" ht="15">
      <c r="C293" s="550"/>
      <c r="D293" s="550"/>
      <c r="G293" s="550"/>
    </row>
    <row r="304" spans="1:7" ht="15">
      <c r="A304" s="703"/>
      <c r="B304" s="703"/>
      <c r="C304" s="550"/>
      <c r="D304" s="550"/>
      <c r="G304" s="550"/>
    </row>
    <row r="305" spans="1:7" ht="15">
      <c r="A305" s="703"/>
      <c r="B305" s="703"/>
      <c r="C305" s="550"/>
      <c r="D305" s="550"/>
      <c r="G305" s="550"/>
    </row>
    <row r="306" spans="1:7" ht="15">
      <c r="A306" s="703"/>
      <c r="B306" s="703"/>
      <c r="C306" s="550"/>
      <c r="D306" s="550"/>
      <c r="G306" s="550"/>
    </row>
    <row r="307" spans="1:7" ht="15">
      <c r="A307" s="703"/>
      <c r="B307" s="703"/>
      <c r="C307" s="550"/>
      <c r="D307" s="550"/>
      <c r="G307" s="550"/>
    </row>
    <row r="308" spans="1:7" ht="15">
      <c r="C308" s="550"/>
      <c r="D308" s="550"/>
      <c r="G308" s="550"/>
    </row>
    <row r="309" spans="1:7" ht="15">
      <c r="C309" s="550"/>
      <c r="D309" s="550"/>
      <c r="G309" s="550"/>
    </row>
    <row r="310" spans="1:7" ht="15">
      <c r="C310" s="550"/>
      <c r="D310" s="550"/>
      <c r="G310" s="550"/>
    </row>
  </sheetData>
  <conditionalFormatting sqref="B296 B229:B289 B334 A13:A289">
    <cfRule type="cellIs" dxfId="3" priority="1" stopIfTrue="1" operator="greaterThan">
      <formula>0</formula>
    </cfRule>
  </conditionalFormatting>
  <conditionalFormatting sqref="B7:B10 B12:B228">
    <cfRule type="cellIs" dxfId="2" priority="2" stopIfTrue="1" operator="notEqual">
      <formula>0</formula>
    </cfRule>
  </conditionalFormatting>
  <printOptions horizontalCentered="1" gridLines="1"/>
  <pageMargins left="0.2" right="0.2" top="1" bottom="0.5" header="0.2" footer="0.2"/>
  <pageSetup paperSize="17" scale="74" orientation="portrait" r:id="rId1"/>
  <headerFooter alignWithMargins="0">
    <oddFooter>&amp;F</oddFooter>
  </headerFooter>
</worksheet>
</file>

<file path=xl/worksheets/sheet21.xml><?xml version="1.0" encoding="utf-8"?>
<worksheet xmlns="http://schemas.openxmlformats.org/spreadsheetml/2006/main" xmlns:r="http://schemas.openxmlformats.org/officeDocument/2006/relationships">
  <sheetPr codeName="Sheet441">
    <pageSetUpPr fitToPage="1"/>
  </sheetPr>
  <dimension ref="D1:AG130"/>
  <sheetViews>
    <sheetView workbookViewId="0">
      <selection sqref="A1:XFD1048576"/>
    </sheetView>
  </sheetViews>
  <sheetFormatPr defaultColWidth="11.42578125" defaultRowHeight="15" customHeight="1"/>
  <cols>
    <col min="1" max="2" width="3" style="711" customWidth="1"/>
    <col min="3" max="3" width="4.28515625" style="711" customWidth="1"/>
    <col min="4" max="4" width="3" style="568" customWidth="1"/>
    <col min="5" max="5" width="58.28515625" style="568" customWidth="1"/>
    <col min="6" max="7" width="9.42578125" style="711" bestFit="1" customWidth="1"/>
    <col min="8" max="22" width="9.85546875" style="711" bestFit="1" customWidth="1"/>
    <col min="23" max="24" width="9.42578125" style="711" bestFit="1" customWidth="1"/>
    <col min="25" max="28" width="10" style="711" bestFit="1" customWidth="1"/>
    <col min="29" max="30" width="10.5703125" style="711" bestFit="1" customWidth="1"/>
    <col min="31" max="33" width="11.28515625" style="711" bestFit="1" customWidth="1"/>
    <col min="34" max="16384" width="11.42578125" style="711"/>
  </cols>
  <sheetData>
    <row r="1" spans="4:33" ht="33">
      <c r="D1" s="752" t="s">
        <v>683</v>
      </c>
    </row>
    <row r="3" spans="4:33" ht="15" customHeight="1">
      <c r="D3" s="583" t="s">
        <v>830</v>
      </c>
      <c r="E3" s="583"/>
      <c r="M3" s="805"/>
    </row>
    <row r="4" spans="4:33" ht="15" customHeight="1">
      <c r="D4" s="838" t="s">
        <v>831</v>
      </c>
      <c r="E4" s="838"/>
      <c r="F4" s="838"/>
      <c r="G4" s="838"/>
      <c r="H4" s="838"/>
      <c r="I4" s="838"/>
      <c r="J4" s="838"/>
      <c r="K4" s="838"/>
      <c r="L4" s="838"/>
      <c r="M4" s="838"/>
      <c r="N4" s="838"/>
      <c r="O4" s="838"/>
      <c r="P4" s="838"/>
      <c r="Q4" s="838"/>
      <c r="R4" s="838"/>
      <c r="S4" s="838"/>
      <c r="T4" s="838"/>
      <c r="U4" s="838"/>
      <c r="V4" s="838"/>
      <c r="W4" s="838"/>
      <c r="X4" s="838"/>
      <c r="Y4" s="838"/>
      <c r="Z4" s="838"/>
      <c r="AA4" s="838"/>
      <c r="AB4" s="838"/>
      <c r="AC4" s="838"/>
      <c r="AD4" s="838"/>
      <c r="AE4" s="838"/>
      <c r="AF4" s="838"/>
      <c r="AG4" s="838"/>
    </row>
    <row r="5" spans="4:33" ht="15" customHeight="1">
      <c r="D5" s="804" t="s">
        <v>282</v>
      </c>
      <c r="E5" s="804"/>
      <c r="F5" s="818">
        <v>2003</v>
      </c>
      <c r="G5" s="818">
        <v>2004</v>
      </c>
      <c r="H5" s="818">
        <v>2005</v>
      </c>
      <c r="I5" s="818">
        <v>2006</v>
      </c>
      <c r="J5" s="818">
        <v>2007</v>
      </c>
      <c r="K5" s="818">
        <v>2008</v>
      </c>
      <c r="L5" s="818">
        <v>2009</v>
      </c>
      <c r="M5" s="818" t="s">
        <v>832</v>
      </c>
      <c r="N5" s="818">
        <v>2011</v>
      </c>
      <c r="O5" s="818">
        <v>2012</v>
      </c>
      <c r="P5" s="818">
        <v>2013</v>
      </c>
      <c r="Q5" s="818">
        <v>2014</v>
      </c>
      <c r="R5" s="818">
        <v>2015</v>
      </c>
      <c r="S5" s="818">
        <v>2016</v>
      </c>
      <c r="T5" s="818">
        <v>2017</v>
      </c>
      <c r="U5" s="818">
        <v>2018</v>
      </c>
      <c r="V5" s="818">
        <v>2019</v>
      </c>
      <c r="W5" s="818">
        <v>2020</v>
      </c>
      <c r="X5" s="818">
        <v>2021</v>
      </c>
      <c r="Y5" s="818">
        <v>2022</v>
      </c>
      <c r="Z5" s="818">
        <v>2023</v>
      </c>
      <c r="AA5" s="818">
        <v>2024</v>
      </c>
      <c r="AB5" s="818">
        <v>2025</v>
      </c>
      <c r="AC5" s="818">
        <v>2026</v>
      </c>
      <c r="AD5" s="818">
        <v>2027</v>
      </c>
      <c r="AE5" s="818">
        <v>2028</v>
      </c>
      <c r="AF5" s="818">
        <v>2029</v>
      </c>
      <c r="AG5" s="818">
        <v>2030</v>
      </c>
    </row>
    <row r="6" spans="4:33" ht="15" customHeight="1">
      <c r="D6" s="568" t="s">
        <v>283</v>
      </c>
      <c r="F6" s="839">
        <v>73</v>
      </c>
      <c r="G6" s="839">
        <v>73</v>
      </c>
      <c r="H6" s="839">
        <v>73</v>
      </c>
      <c r="I6" s="839">
        <v>73</v>
      </c>
      <c r="J6" s="839">
        <v>73</v>
      </c>
      <c r="K6" s="839">
        <v>73</v>
      </c>
      <c r="L6" s="839">
        <v>134</v>
      </c>
      <c r="M6" s="839">
        <v>170</v>
      </c>
      <c r="N6" s="839">
        <v>155</v>
      </c>
      <c r="O6" s="839">
        <v>164</v>
      </c>
      <c r="P6" s="839">
        <v>140</v>
      </c>
      <c r="Q6" s="839">
        <v>148</v>
      </c>
      <c r="R6" s="839">
        <v>160</v>
      </c>
      <c r="S6" s="839">
        <v>155</v>
      </c>
      <c r="T6" s="839">
        <v>155</v>
      </c>
      <c r="U6" s="839">
        <v>155</v>
      </c>
      <c r="V6" s="839">
        <v>157</v>
      </c>
      <c r="W6" s="839">
        <v>161</v>
      </c>
      <c r="X6" s="839">
        <v>164</v>
      </c>
      <c r="Y6" s="839">
        <v>168</v>
      </c>
      <c r="Z6" s="839">
        <v>171</v>
      </c>
      <c r="AA6" s="839">
        <v>176</v>
      </c>
      <c r="AB6" s="839">
        <v>176</v>
      </c>
      <c r="AC6" s="839">
        <v>276</v>
      </c>
      <c r="AD6" s="839">
        <v>304</v>
      </c>
      <c r="AE6" s="839">
        <v>316</v>
      </c>
      <c r="AF6" s="839">
        <v>316</v>
      </c>
      <c r="AG6" s="839">
        <v>316</v>
      </c>
    </row>
    <row r="7" spans="4:33" ht="15" customHeight="1">
      <c r="D7" s="568" t="s">
        <v>284</v>
      </c>
      <c r="F7" s="839">
        <v>154</v>
      </c>
      <c r="G7" s="839">
        <v>154</v>
      </c>
      <c r="H7" s="839">
        <v>154</v>
      </c>
      <c r="I7" s="839">
        <v>169</v>
      </c>
      <c r="J7" s="839">
        <v>169</v>
      </c>
      <c r="K7" s="839">
        <v>171</v>
      </c>
      <c r="L7" s="839">
        <v>250</v>
      </c>
      <c r="M7" s="839">
        <v>280</v>
      </c>
      <c r="N7" s="839">
        <v>280</v>
      </c>
      <c r="O7" s="839">
        <v>290</v>
      </c>
      <c r="P7" s="839">
        <v>290</v>
      </c>
      <c r="Q7" s="839">
        <v>290</v>
      </c>
      <c r="R7" s="839">
        <v>290</v>
      </c>
      <c r="S7" s="839">
        <v>290</v>
      </c>
      <c r="T7" s="839">
        <v>290</v>
      </c>
      <c r="U7" s="839">
        <v>290</v>
      </c>
      <c r="V7" s="839">
        <v>290</v>
      </c>
      <c r="W7" s="839">
        <v>290</v>
      </c>
      <c r="X7" s="839">
        <v>290</v>
      </c>
      <c r="Y7" s="839">
        <v>290</v>
      </c>
      <c r="Z7" s="839">
        <v>290</v>
      </c>
      <c r="AA7" s="839">
        <v>290</v>
      </c>
      <c r="AB7" s="839">
        <v>297</v>
      </c>
      <c r="AC7" s="839">
        <v>304</v>
      </c>
      <c r="AD7" s="839">
        <v>312</v>
      </c>
      <c r="AE7" s="839">
        <v>320</v>
      </c>
      <c r="AF7" s="839">
        <v>328</v>
      </c>
      <c r="AG7" s="839">
        <v>336</v>
      </c>
    </row>
    <row r="8" spans="4:33" ht="15" customHeight="1">
      <c r="F8" s="839"/>
      <c r="G8" s="839"/>
      <c r="H8" s="839"/>
      <c r="I8" s="839"/>
      <c r="J8" s="839"/>
      <c r="K8" s="839"/>
      <c r="L8" s="839"/>
      <c r="M8" s="839"/>
      <c r="N8" s="839"/>
      <c r="O8" s="839"/>
      <c r="P8" s="839"/>
      <c r="Q8" s="839"/>
      <c r="R8" s="839"/>
      <c r="S8" s="839"/>
      <c r="T8" s="839"/>
      <c r="U8" s="839"/>
      <c r="V8" s="839"/>
      <c r="W8" s="839"/>
      <c r="X8" s="839"/>
      <c r="Y8" s="839"/>
      <c r="Z8" s="839"/>
      <c r="AA8" s="839"/>
      <c r="AB8" s="839"/>
      <c r="AC8" s="839"/>
      <c r="AD8" s="839"/>
      <c r="AE8" s="839"/>
      <c r="AF8" s="839"/>
      <c r="AG8" s="839"/>
    </row>
    <row r="9" spans="4:33" ht="15" customHeight="1">
      <c r="D9" s="568" t="s">
        <v>285</v>
      </c>
      <c r="F9" s="839">
        <v>141</v>
      </c>
      <c r="G9" s="839">
        <v>163</v>
      </c>
      <c r="H9" s="839">
        <v>152</v>
      </c>
      <c r="I9" s="839">
        <v>152</v>
      </c>
      <c r="J9" s="839">
        <v>143</v>
      </c>
      <c r="K9" s="839">
        <v>143</v>
      </c>
      <c r="L9" s="839">
        <v>143</v>
      </c>
      <c r="M9" s="839">
        <v>154</v>
      </c>
      <c r="N9" s="839">
        <v>204</v>
      </c>
      <c r="O9" s="839">
        <v>217</v>
      </c>
      <c r="P9" s="839">
        <v>223</v>
      </c>
      <c r="Q9" s="839">
        <v>243</v>
      </c>
      <c r="R9" s="839">
        <v>256</v>
      </c>
      <c r="S9" s="839">
        <v>261</v>
      </c>
      <c r="T9" s="839">
        <v>269</v>
      </c>
      <c r="U9" s="839">
        <v>278</v>
      </c>
      <c r="V9" s="839">
        <v>292</v>
      </c>
      <c r="W9" s="839">
        <v>310</v>
      </c>
      <c r="X9" s="839">
        <v>331</v>
      </c>
      <c r="Y9" s="839">
        <v>354</v>
      </c>
      <c r="Z9" s="839">
        <v>377</v>
      </c>
      <c r="AA9" s="839">
        <v>403</v>
      </c>
      <c r="AB9" s="839">
        <v>412</v>
      </c>
      <c r="AC9" s="839">
        <v>580</v>
      </c>
      <c r="AD9" s="839">
        <v>690</v>
      </c>
      <c r="AE9" s="839">
        <v>799</v>
      </c>
      <c r="AF9" s="839">
        <v>799</v>
      </c>
      <c r="AG9" s="839">
        <v>799</v>
      </c>
    </row>
    <row r="10" spans="4:33" ht="15" customHeight="1">
      <c r="F10" s="839"/>
      <c r="G10" s="839"/>
      <c r="H10" s="839"/>
      <c r="I10" s="839"/>
      <c r="J10" s="839"/>
      <c r="K10" s="839"/>
      <c r="L10" s="839"/>
      <c r="M10" s="839"/>
      <c r="N10" s="839"/>
      <c r="O10" s="839"/>
      <c r="P10" s="839"/>
      <c r="Q10" s="839"/>
      <c r="R10" s="839"/>
      <c r="S10" s="839"/>
      <c r="T10" s="839"/>
      <c r="U10" s="839"/>
      <c r="V10" s="839"/>
      <c r="W10" s="839"/>
      <c r="X10" s="839"/>
      <c r="Y10" s="839"/>
      <c r="Z10" s="839"/>
      <c r="AA10" s="839"/>
      <c r="AB10" s="839"/>
      <c r="AC10" s="839"/>
      <c r="AD10" s="839"/>
      <c r="AE10" s="839"/>
      <c r="AF10" s="839"/>
      <c r="AG10" s="839"/>
    </row>
    <row r="11" spans="4:33" ht="15" customHeight="1">
      <c r="D11" s="568" t="s">
        <v>286</v>
      </c>
      <c r="F11" s="839">
        <v>23</v>
      </c>
      <c r="G11" s="839">
        <v>30</v>
      </c>
      <c r="H11" s="839">
        <v>25</v>
      </c>
      <c r="I11" s="839">
        <v>25</v>
      </c>
      <c r="J11" s="839">
        <v>25</v>
      </c>
      <c r="K11" s="839">
        <v>25</v>
      </c>
      <c r="L11" s="839">
        <v>25</v>
      </c>
      <c r="M11" s="839">
        <v>41</v>
      </c>
      <c r="N11" s="839">
        <v>41</v>
      </c>
      <c r="O11" s="839">
        <v>43</v>
      </c>
      <c r="P11" s="839">
        <v>41</v>
      </c>
      <c r="Q11" s="839">
        <v>41</v>
      </c>
      <c r="R11" s="839">
        <v>41</v>
      </c>
      <c r="S11" s="839">
        <v>41</v>
      </c>
      <c r="T11" s="839">
        <v>41</v>
      </c>
      <c r="U11" s="839">
        <v>41</v>
      </c>
      <c r="V11" s="839">
        <v>41</v>
      </c>
      <c r="W11" s="839">
        <v>41</v>
      </c>
      <c r="X11" s="839">
        <v>41</v>
      </c>
      <c r="Y11" s="839">
        <v>41</v>
      </c>
      <c r="Z11" s="839">
        <v>41</v>
      </c>
      <c r="AA11" s="839">
        <v>41</v>
      </c>
      <c r="AB11" s="839">
        <v>42</v>
      </c>
      <c r="AC11" s="839">
        <v>74</v>
      </c>
      <c r="AD11" s="839">
        <v>74</v>
      </c>
      <c r="AE11" s="839">
        <v>84</v>
      </c>
      <c r="AF11" s="839">
        <v>88</v>
      </c>
      <c r="AG11" s="839">
        <v>92</v>
      </c>
    </row>
    <row r="12" spans="4:33" ht="15" customHeight="1">
      <c r="F12" s="839"/>
      <c r="G12" s="839"/>
      <c r="H12" s="839"/>
      <c r="I12" s="839"/>
      <c r="J12" s="839"/>
      <c r="K12" s="839"/>
      <c r="L12" s="839"/>
      <c r="M12" s="839"/>
      <c r="N12" s="839"/>
      <c r="O12" s="839"/>
      <c r="P12" s="839"/>
      <c r="Q12" s="839"/>
      <c r="R12" s="839"/>
      <c r="S12" s="839"/>
      <c r="T12" s="839"/>
      <c r="U12" s="839"/>
      <c r="V12" s="839"/>
      <c r="W12" s="839"/>
      <c r="X12" s="839"/>
      <c r="Y12" s="839"/>
      <c r="Z12" s="839"/>
      <c r="AA12" s="839"/>
      <c r="AB12" s="839"/>
      <c r="AC12" s="839"/>
      <c r="AD12" s="839"/>
      <c r="AE12" s="839"/>
      <c r="AF12" s="839"/>
      <c r="AG12" s="839"/>
    </row>
    <row r="13" spans="4:33" ht="15" customHeight="1">
      <c r="D13" s="568" t="s">
        <v>287</v>
      </c>
      <c r="F13" s="839">
        <v>89</v>
      </c>
      <c r="G13" s="839">
        <v>60</v>
      </c>
      <c r="H13" s="839">
        <v>81</v>
      </c>
      <c r="I13" s="839">
        <v>81</v>
      </c>
      <c r="J13" s="839">
        <v>90</v>
      </c>
      <c r="K13" s="839">
        <v>110</v>
      </c>
      <c r="L13" s="839">
        <v>110</v>
      </c>
      <c r="M13" s="839">
        <v>119</v>
      </c>
      <c r="N13" s="839">
        <v>127</v>
      </c>
      <c r="O13" s="839">
        <v>136</v>
      </c>
      <c r="P13" s="839">
        <v>189</v>
      </c>
      <c r="Q13" s="839">
        <v>161</v>
      </c>
      <c r="R13" s="839">
        <v>125</v>
      </c>
      <c r="S13" s="839">
        <v>137</v>
      </c>
      <c r="T13" s="839">
        <v>148</v>
      </c>
      <c r="U13" s="839">
        <v>163</v>
      </c>
      <c r="V13" s="839">
        <v>180</v>
      </c>
      <c r="W13" s="839">
        <v>201</v>
      </c>
      <c r="X13" s="839">
        <v>216</v>
      </c>
      <c r="Y13" s="839">
        <v>227</v>
      </c>
      <c r="Z13" s="839">
        <v>244</v>
      </c>
      <c r="AA13" s="839">
        <v>258</v>
      </c>
      <c r="AB13" s="839">
        <v>258</v>
      </c>
      <c r="AC13" s="839">
        <v>358</v>
      </c>
      <c r="AD13" s="839">
        <v>457</v>
      </c>
      <c r="AE13" s="839">
        <v>477</v>
      </c>
      <c r="AF13" s="839">
        <v>477</v>
      </c>
      <c r="AG13" s="839">
        <v>477</v>
      </c>
    </row>
    <row r="15" spans="4:33" ht="15" customHeight="1">
      <c r="D15" s="568" t="s">
        <v>288</v>
      </c>
      <c r="F15" s="839"/>
      <c r="G15" s="839"/>
      <c r="H15" s="839"/>
      <c r="I15" s="839"/>
      <c r="J15" s="839"/>
      <c r="K15" s="839"/>
      <c r="L15" s="839"/>
      <c r="M15" s="839"/>
      <c r="N15" s="839"/>
      <c r="O15" s="839"/>
      <c r="P15" s="840"/>
      <c r="Q15" s="839"/>
      <c r="R15" s="839"/>
      <c r="S15" s="839"/>
      <c r="T15" s="839"/>
      <c r="U15" s="839"/>
      <c r="V15" s="839"/>
      <c r="W15" s="839"/>
      <c r="X15" s="839"/>
      <c r="Y15" s="839"/>
      <c r="Z15" s="839"/>
      <c r="AA15" s="839"/>
      <c r="AB15" s="839"/>
      <c r="AC15" s="839"/>
      <c r="AD15" s="839"/>
      <c r="AE15" s="839"/>
      <c r="AF15" s="839"/>
      <c r="AG15" s="839"/>
    </row>
    <row r="16" spans="4:33" ht="15" customHeight="1">
      <c r="E16" s="568" t="s">
        <v>289</v>
      </c>
      <c r="F16" s="840">
        <v>326</v>
      </c>
      <c r="G16" s="839">
        <v>326</v>
      </c>
      <c r="H16" s="839">
        <v>331</v>
      </c>
      <c r="I16" s="839">
        <v>331</v>
      </c>
      <c r="J16" s="839">
        <v>331</v>
      </c>
      <c r="K16" s="839">
        <v>351</v>
      </c>
      <c r="L16" s="839">
        <v>412</v>
      </c>
      <c r="M16" s="839">
        <v>484</v>
      </c>
      <c r="N16" s="839">
        <v>527</v>
      </c>
      <c r="O16" s="839">
        <v>560</v>
      </c>
      <c r="P16" s="840">
        <v>593</v>
      </c>
      <c r="Q16" s="839">
        <v>593</v>
      </c>
      <c r="R16" s="839">
        <v>582</v>
      </c>
      <c r="S16" s="839">
        <v>594</v>
      </c>
      <c r="T16" s="839">
        <v>613</v>
      </c>
      <c r="U16" s="839">
        <v>637</v>
      </c>
      <c r="V16" s="839">
        <v>670</v>
      </c>
      <c r="W16" s="839">
        <v>713</v>
      </c>
      <c r="X16" s="839">
        <v>752</v>
      </c>
      <c r="Y16" s="839">
        <v>790</v>
      </c>
      <c r="Z16" s="839">
        <v>833</v>
      </c>
      <c r="AA16" s="839">
        <v>878</v>
      </c>
      <c r="AB16" s="839">
        <v>888</v>
      </c>
      <c r="AC16" s="839">
        <v>1288</v>
      </c>
      <c r="AD16" s="839">
        <v>1525</v>
      </c>
      <c r="AE16" s="839">
        <v>1676</v>
      </c>
      <c r="AF16" s="839">
        <v>1680</v>
      </c>
      <c r="AG16" s="839">
        <v>1684</v>
      </c>
    </row>
    <row r="17" spans="4:33" ht="15" customHeight="1">
      <c r="E17" s="568" t="s">
        <v>290</v>
      </c>
      <c r="F17" s="840">
        <v>407</v>
      </c>
      <c r="G17" s="839">
        <v>407</v>
      </c>
      <c r="H17" s="839">
        <v>412</v>
      </c>
      <c r="I17" s="839">
        <v>427</v>
      </c>
      <c r="J17" s="839">
        <v>427</v>
      </c>
      <c r="K17" s="839">
        <v>449</v>
      </c>
      <c r="L17" s="839">
        <v>528</v>
      </c>
      <c r="M17" s="839">
        <v>594</v>
      </c>
      <c r="N17" s="839">
        <v>652</v>
      </c>
      <c r="O17" s="839">
        <v>686</v>
      </c>
      <c r="P17" s="840">
        <v>743</v>
      </c>
      <c r="Q17" s="839">
        <v>735</v>
      </c>
      <c r="R17" s="839">
        <v>712</v>
      </c>
      <c r="S17" s="839">
        <v>729</v>
      </c>
      <c r="T17" s="839">
        <v>748</v>
      </c>
      <c r="U17" s="839">
        <v>772</v>
      </c>
      <c r="V17" s="839">
        <v>803</v>
      </c>
      <c r="W17" s="839">
        <v>842</v>
      </c>
      <c r="X17" s="839">
        <v>878</v>
      </c>
      <c r="Y17" s="839">
        <v>912</v>
      </c>
      <c r="Z17" s="839">
        <v>952</v>
      </c>
      <c r="AA17" s="839">
        <v>992</v>
      </c>
      <c r="AB17" s="839">
        <v>1009</v>
      </c>
      <c r="AC17" s="839">
        <v>1316</v>
      </c>
      <c r="AD17" s="839">
        <v>1533</v>
      </c>
      <c r="AE17" s="839">
        <v>1680</v>
      </c>
      <c r="AF17" s="839">
        <v>1692</v>
      </c>
      <c r="AG17" s="839">
        <v>1704</v>
      </c>
    </row>
    <row r="18" spans="4:33" ht="15" customHeight="1">
      <c r="F18" s="839"/>
      <c r="G18" s="839"/>
      <c r="H18" s="839"/>
      <c r="I18" s="839"/>
      <c r="J18" s="839"/>
      <c r="K18" s="839"/>
      <c r="L18" s="839"/>
      <c r="M18" s="839"/>
      <c r="N18" s="839"/>
      <c r="O18" s="839"/>
      <c r="P18" s="839"/>
      <c r="Q18" s="839"/>
      <c r="R18" s="839"/>
      <c r="S18" s="839"/>
      <c r="T18" s="839"/>
      <c r="U18" s="839"/>
      <c r="V18" s="839"/>
      <c r="W18" s="839"/>
      <c r="X18" s="839"/>
      <c r="Y18" s="839"/>
      <c r="Z18" s="839"/>
      <c r="AA18" s="839"/>
      <c r="AB18" s="839"/>
      <c r="AC18" s="839"/>
      <c r="AD18" s="839"/>
      <c r="AE18" s="839"/>
      <c r="AF18" s="839"/>
      <c r="AG18" s="839"/>
    </row>
    <row r="19" spans="4:33" ht="15" customHeight="1">
      <c r="D19" s="568" t="s">
        <v>291</v>
      </c>
      <c r="F19" s="839">
        <v>233</v>
      </c>
      <c r="G19" s="839">
        <v>233</v>
      </c>
      <c r="H19" s="839">
        <v>238</v>
      </c>
      <c r="I19" s="839">
        <v>238</v>
      </c>
      <c r="J19" s="839">
        <v>238</v>
      </c>
      <c r="K19" s="839">
        <v>258</v>
      </c>
      <c r="L19" s="839">
        <v>294</v>
      </c>
      <c r="M19" s="839">
        <v>366</v>
      </c>
      <c r="N19" s="839">
        <v>409</v>
      </c>
      <c r="O19" s="839">
        <v>442</v>
      </c>
      <c r="P19" s="839">
        <v>475</v>
      </c>
      <c r="Q19" s="839">
        <v>475</v>
      </c>
      <c r="R19" s="839">
        <v>475</v>
      </c>
      <c r="S19" s="839">
        <v>487</v>
      </c>
      <c r="T19" s="839">
        <v>506</v>
      </c>
      <c r="U19" s="839">
        <v>530</v>
      </c>
      <c r="V19" s="839">
        <v>563</v>
      </c>
      <c r="W19" s="839">
        <v>606</v>
      </c>
      <c r="X19" s="839">
        <v>645</v>
      </c>
      <c r="Y19" s="839">
        <v>683</v>
      </c>
      <c r="Z19" s="839">
        <v>726</v>
      </c>
      <c r="AA19" s="839">
        <v>771</v>
      </c>
      <c r="AB19" s="839">
        <v>781</v>
      </c>
      <c r="AC19" s="839">
        <v>1181</v>
      </c>
      <c r="AD19" s="839">
        <v>1418</v>
      </c>
      <c r="AE19" s="839">
        <v>1569</v>
      </c>
      <c r="AF19" s="839">
        <v>1573</v>
      </c>
      <c r="AG19" s="839">
        <v>1577</v>
      </c>
    </row>
    <row r="20" spans="4:33" ht="15" customHeight="1">
      <c r="D20" s="568" t="s">
        <v>833</v>
      </c>
      <c r="F20" s="839">
        <v>236</v>
      </c>
      <c r="G20" s="839">
        <v>236</v>
      </c>
      <c r="H20" s="839">
        <v>241</v>
      </c>
      <c r="I20" s="839">
        <v>241</v>
      </c>
      <c r="J20" s="839">
        <v>241</v>
      </c>
      <c r="K20" s="839">
        <v>261</v>
      </c>
      <c r="L20" s="839">
        <v>322</v>
      </c>
      <c r="M20" s="839">
        <v>416</v>
      </c>
      <c r="N20" s="839">
        <v>482</v>
      </c>
      <c r="O20" s="839">
        <v>537</v>
      </c>
      <c r="P20" s="841"/>
      <c r="Q20" s="841"/>
      <c r="R20" s="841"/>
      <c r="S20" s="841"/>
      <c r="T20" s="841"/>
      <c r="U20" s="841"/>
      <c r="V20" s="841"/>
      <c r="W20" s="841"/>
      <c r="X20" s="841"/>
      <c r="Y20" s="841"/>
      <c r="Z20" s="841"/>
      <c r="AA20" s="841"/>
      <c r="AB20" s="841"/>
      <c r="AC20" s="841"/>
      <c r="AD20" s="841"/>
      <c r="AE20" s="841"/>
      <c r="AF20" s="841"/>
      <c r="AG20" s="841"/>
    </row>
    <row r="21" spans="4:33" ht="15" customHeight="1">
      <c r="F21" s="839"/>
      <c r="G21" s="839"/>
      <c r="H21" s="839"/>
      <c r="I21" s="839"/>
      <c r="J21" s="839"/>
      <c r="K21" s="839"/>
      <c r="L21" s="839"/>
      <c r="M21" s="839"/>
      <c r="N21" s="839"/>
      <c r="O21" s="839"/>
      <c r="P21" s="839"/>
      <c r="Q21" s="839"/>
      <c r="R21" s="839"/>
      <c r="S21" s="839"/>
      <c r="T21" s="839"/>
      <c r="U21" s="839"/>
      <c r="V21" s="839"/>
      <c r="W21" s="839"/>
      <c r="X21" s="839"/>
      <c r="Y21" s="839"/>
      <c r="Z21" s="839"/>
      <c r="AA21" s="839"/>
      <c r="AB21" s="839"/>
      <c r="AC21" s="839"/>
      <c r="AD21" s="839"/>
      <c r="AE21" s="839"/>
      <c r="AF21" s="839"/>
      <c r="AG21" s="839"/>
    </row>
    <row r="22" spans="4:33" ht="14.25" customHeight="1">
      <c r="D22" s="568" t="s">
        <v>293</v>
      </c>
      <c r="F22" s="839">
        <v>82</v>
      </c>
      <c r="G22" s="839">
        <v>92</v>
      </c>
      <c r="H22" s="839">
        <v>112</v>
      </c>
      <c r="I22" s="839">
        <v>122</v>
      </c>
      <c r="J22" s="839">
        <v>147</v>
      </c>
      <c r="K22" s="839">
        <v>157</v>
      </c>
      <c r="L22" s="839">
        <v>167</v>
      </c>
      <c r="M22" s="839">
        <v>217</v>
      </c>
      <c r="N22" s="839">
        <v>217</v>
      </c>
      <c r="O22" s="839">
        <v>234</v>
      </c>
      <c r="P22" s="839">
        <v>254</v>
      </c>
      <c r="Q22" s="839">
        <v>297</v>
      </c>
      <c r="R22" s="839">
        <v>343</v>
      </c>
      <c r="S22" s="839">
        <v>352</v>
      </c>
      <c r="T22" s="839">
        <v>365</v>
      </c>
      <c r="U22" s="839">
        <v>370</v>
      </c>
      <c r="V22" s="839">
        <v>370</v>
      </c>
      <c r="W22" s="839">
        <v>370</v>
      </c>
      <c r="X22" s="839">
        <v>370</v>
      </c>
      <c r="Y22" s="839">
        <v>370</v>
      </c>
      <c r="Z22" s="839">
        <v>370</v>
      </c>
      <c r="AA22" s="839">
        <v>370</v>
      </c>
      <c r="AB22" s="839">
        <v>397</v>
      </c>
      <c r="AC22" s="839">
        <v>556</v>
      </c>
      <c r="AD22" s="839">
        <v>664</v>
      </c>
      <c r="AE22" s="839">
        <v>698</v>
      </c>
      <c r="AF22" s="839">
        <v>698</v>
      </c>
      <c r="AG22" s="839">
        <v>698</v>
      </c>
    </row>
    <row r="23" spans="4:33" ht="15" customHeight="1">
      <c r="D23" s="568" t="s">
        <v>294</v>
      </c>
      <c r="F23" s="839"/>
      <c r="G23" s="839"/>
      <c r="H23" s="839"/>
      <c r="I23" s="839"/>
      <c r="J23" s="839"/>
      <c r="K23" s="839"/>
      <c r="L23" s="839"/>
      <c r="M23" s="839"/>
      <c r="N23" s="839"/>
      <c r="O23" s="839"/>
      <c r="P23" s="839"/>
      <c r="Q23" s="839"/>
      <c r="R23" s="839"/>
      <c r="S23" s="839"/>
      <c r="T23" s="839"/>
      <c r="U23" s="839"/>
      <c r="V23" s="839"/>
      <c r="W23" s="839"/>
      <c r="X23" s="839"/>
      <c r="Y23" s="839"/>
      <c r="Z23" s="839"/>
      <c r="AA23" s="839"/>
      <c r="AB23" s="839"/>
      <c r="AC23" s="839"/>
      <c r="AD23" s="839"/>
      <c r="AE23" s="839"/>
      <c r="AF23" s="839"/>
      <c r="AG23" s="839"/>
    </row>
    <row r="24" spans="4:33" ht="15" customHeight="1">
      <c r="D24" s="711"/>
      <c r="E24" s="568" t="s">
        <v>289</v>
      </c>
      <c r="F24" s="839">
        <v>408</v>
      </c>
      <c r="G24" s="839">
        <v>418</v>
      </c>
      <c r="H24" s="839">
        <v>443</v>
      </c>
      <c r="I24" s="839">
        <v>453</v>
      </c>
      <c r="J24" s="839">
        <v>478</v>
      </c>
      <c r="K24" s="839">
        <v>508</v>
      </c>
      <c r="L24" s="839">
        <v>579</v>
      </c>
      <c r="M24" s="839">
        <v>701</v>
      </c>
      <c r="N24" s="839">
        <v>744</v>
      </c>
      <c r="O24" s="839">
        <v>794</v>
      </c>
      <c r="P24" s="839">
        <v>847</v>
      </c>
      <c r="Q24" s="839">
        <v>890</v>
      </c>
      <c r="R24" s="839">
        <v>925</v>
      </c>
      <c r="S24" s="839">
        <v>946</v>
      </c>
      <c r="T24" s="839">
        <v>978</v>
      </c>
      <c r="U24" s="839">
        <v>1007</v>
      </c>
      <c r="V24" s="839">
        <v>1040</v>
      </c>
      <c r="W24" s="839">
        <v>1083</v>
      </c>
      <c r="X24" s="839">
        <v>1122</v>
      </c>
      <c r="Y24" s="839">
        <v>1160</v>
      </c>
      <c r="Z24" s="839">
        <v>1203</v>
      </c>
      <c r="AA24" s="839">
        <v>1248</v>
      </c>
      <c r="AB24" s="839">
        <v>1285</v>
      </c>
      <c r="AC24" s="839">
        <v>1844</v>
      </c>
      <c r="AD24" s="839">
        <v>2189</v>
      </c>
      <c r="AE24" s="839">
        <v>2374</v>
      </c>
      <c r="AF24" s="839">
        <v>2378</v>
      </c>
      <c r="AG24" s="839">
        <v>2382</v>
      </c>
    </row>
    <row r="25" spans="4:33" ht="15" customHeight="1">
      <c r="D25" s="711"/>
      <c r="E25" s="568" t="s">
        <v>295</v>
      </c>
      <c r="F25" s="839">
        <v>489</v>
      </c>
      <c r="G25" s="839">
        <v>499</v>
      </c>
      <c r="H25" s="839">
        <v>524</v>
      </c>
      <c r="I25" s="839">
        <v>549</v>
      </c>
      <c r="J25" s="839">
        <v>574</v>
      </c>
      <c r="K25" s="839">
        <v>606</v>
      </c>
      <c r="L25" s="839">
        <v>695</v>
      </c>
      <c r="M25" s="839">
        <v>811</v>
      </c>
      <c r="N25" s="839">
        <v>869</v>
      </c>
      <c r="O25" s="839">
        <v>920</v>
      </c>
      <c r="P25" s="839">
        <v>997</v>
      </c>
      <c r="Q25" s="839">
        <v>1032</v>
      </c>
      <c r="R25" s="839">
        <v>1055</v>
      </c>
      <c r="S25" s="839">
        <v>1081</v>
      </c>
      <c r="T25" s="839">
        <v>1113</v>
      </c>
      <c r="U25" s="839">
        <v>1142</v>
      </c>
      <c r="V25" s="839">
        <v>1173</v>
      </c>
      <c r="W25" s="839">
        <v>1212</v>
      </c>
      <c r="X25" s="839">
        <v>1248</v>
      </c>
      <c r="Y25" s="839">
        <v>1282</v>
      </c>
      <c r="Z25" s="839">
        <v>1322</v>
      </c>
      <c r="AA25" s="839">
        <v>1362</v>
      </c>
      <c r="AB25" s="839">
        <v>1406</v>
      </c>
      <c r="AC25" s="839">
        <v>1872</v>
      </c>
      <c r="AD25" s="839">
        <v>2197</v>
      </c>
      <c r="AE25" s="839">
        <v>2378</v>
      </c>
      <c r="AF25" s="839">
        <v>2390</v>
      </c>
      <c r="AG25" s="839">
        <v>2402</v>
      </c>
    </row>
    <row r="26" spans="4:33" ht="15" customHeight="1">
      <c r="F26" s="839"/>
      <c r="G26" s="839"/>
      <c r="H26" s="839"/>
      <c r="I26" s="839"/>
      <c r="J26" s="839"/>
      <c r="K26" s="839"/>
      <c r="L26" s="839"/>
      <c r="M26" s="839"/>
      <c r="N26" s="839"/>
      <c r="O26" s="839"/>
      <c r="P26" s="839"/>
      <c r="Q26" s="839"/>
      <c r="R26" s="839"/>
      <c r="S26" s="839"/>
      <c r="T26" s="839"/>
      <c r="U26" s="839"/>
      <c r="V26" s="839"/>
      <c r="W26" s="839"/>
      <c r="X26" s="839"/>
      <c r="Y26" s="839"/>
      <c r="Z26" s="839"/>
      <c r="AA26" s="839"/>
      <c r="AB26" s="839"/>
      <c r="AC26" s="839"/>
      <c r="AD26" s="839"/>
      <c r="AE26" s="839"/>
      <c r="AF26" s="839"/>
      <c r="AG26" s="839"/>
    </row>
    <row r="27" spans="4:33" ht="15" customHeight="1">
      <c r="D27" s="568" t="s">
        <v>296</v>
      </c>
      <c r="F27" s="839">
        <v>290</v>
      </c>
      <c r="G27" s="839">
        <v>300</v>
      </c>
      <c r="H27" s="839">
        <v>325</v>
      </c>
      <c r="I27" s="839">
        <v>335</v>
      </c>
      <c r="J27" s="839">
        <v>360</v>
      </c>
      <c r="K27" s="839">
        <v>390</v>
      </c>
      <c r="L27" s="839">
        <v>436</v>
      </c>
      <c r="M27" s="839">
        <v>558</v>
      </c>
      <c r="N27" s="839">
        <v>601</v>
      </c>
      <c r="O27" s="839">
        <v>651</v>
      </c>
      <c r="P27" s="839">
        <v>704</v>
      </c>
      <c r="Q27" s="839">
        <v>747</v>
      </c>
      <c r="R27" s="839">
        <v>793</v>
      </c>
      <c r="S27" s="839">
        <v>814</v>
      </c>
      <c r="T27" s="839">
        <v>846</v>
      </c>
      <c r="U27" s="839">
        <v>875</v>
      </c>
      <c r="V27" s="839">
        <v>908</v>
      </c>
      <c r="W27" s="839">
        <v>951</v>
      </c>
      <c r="X27" s="839">
        <v>990</v>
      </c>
      <c r="Y27" s="839">
        <v>1028</v>
      </c>
      <c r="Z27" s="839">
        <v>1071</v>
      </c>
      <c r="AA27" s="839">
        <v>1116</v>
      </c>
      <c r="AB27" s="839">
        <v>1153</v>
      </c>
      <c r="AC27" s="839">
        <v>1712</v>
      </c>
      <c r="AD27" s="839">
        <v>2057</v>
      </c>
      <c r="AE27" s="839">
        <v>2242</v>
      </c>
      <c r="AF27" s="839">
        <v>2246</v>
      </c>
      <c r="AG27" s="839">
        <v>2250</v>
      </c>
    </row>
    <row r="28" spans="4:33" ht="15" customHeight="1">
      <c r="D28" s="568" t="s">
        <v>834</v>
      </c>
      <c r="F28" s="839">
        <v>294</v>
      </c>
      <c r="G28" s="839">
        <v>304</v>
      </c>
      <c r="H28" s="839">
        <v>329</v>
      </c>
      <c r="I28" s="839">
        <v>339</v>
      </c>
      <c r="J28" s="839">
        <v>364</v>
      </c>
      <c r="K28" s="839">
        <v>394</v>
      </c>
      <c r="L28" s="839">
        <v>465</v>
      </c>
      <c r="M28" s="839">
        <v>615</v>
      </c>
      <c r="N28" s="839">
        <v>687</v>
      </c>
      <c r="O28" s="839">
        <v>765</v>
      </c>
      <c r="P28" s="841"/>
      <c r="Q28" s="841"/>
      <c r="R28" s="841"/>
      <c r="S28" s="841"/>
      <c r="T28" s="841"/>
      <c r="U28" s="841"/>
      <c r="V28" s="841"/>
      <c r="W28" s="841"/>
      <c r="X28" s="841"/>
      <c r="Y28" s="841"/>
      <c r="Z28" s="841"/>
      <c r="AA28" s="841"/>
      <c r="AB28" s="841"/>
      <c r="AC28" s="841"/>
      <c r="AD28" s="841"/>
      <c r="AE28" s="841"/>
      <c r="AF28" s="841"/>
      <c r="AG28" s="841"/>
    </row>
    <row r="29" spans="4:33" ht="15" customHeight="1">
      <c r="F29" s="839"/>
      <c r="G29" s="839"/>
      <c r="H29" s="839"/>
      <c r="I29" s="839"/>
      <c r="J29" s="839"/>
      <c r="K29" s="839"/>
      <c r="L29" s="839"/>
      <c r="M29" s="839"/>
      <c r="N29" s="839"/>
      <c r="O29" s="839"/>
      <c r="P29" s="839"/>
      <c r="Q29" s="839"/>
      <c r="R29" s="839"/>
      <c r="S29" s="839"/>
      <c r="T29" s="839"/>
      <c r="U29" s="839"/>
      <c r="V29" s="839"/>
      <c r="W29" s="839"/>
      <c r="X29" s="839"/>
      <c r="Y29" s="839"/>
      <c r="Z29" s="839"/>
      <c r="AA29" s="839"/>
      <c r="AB29" s="839"/>
      <c r="AC29" s="839"/>
      <c r="AD29" s="839"/>
      <c r="AE29" s="839"/>
      <c r="AF29" s="839"/>
      <c r="AG29" s="839"/>
    </row>
    <row r="30" spans="4:33" ht="15" customHeight="1">
      <c r="D30" s="568" t="s">
        <v>298</v>
      </c>
      <c r="F30" s="839">
        <v>80</v>
      </c>
      <c r="G30" s="839">
        <v>80</v>
      </c>
      <c r="H30" s="839">
        <v>80</v>
      </c>
      <c r="I30" s="839">
        <v>80</v>
      </c>
      <c r="J30" s="839">
        <v>80</v>
      </c>
      <c r="K30" s="839">
        <v>82</v>
      </c>
      <c r="L30" s="839">
        <v>92</v>
      </c>
      <c r="M30" s="839">
        <v>114</v>
      </c>
      <c r="N30" s="839">
        <v>125</v>
      </c>
      <c r="O30" s="839">
        <v>146</v>
      </c>
      <c r="P30" s="839">
        <v>142</v>
      </c>
      <c r="Q30" s="839">
        <v>166</v>
      </c>
      <c r="R30" s="839">
        <v>158</v>
      </c>
      <c r="S30" s="839">
        <v>152</v>
      </c>
      <c r="T30" s="839">
        <v>152</v>
      </c>
      <c r="U30" s="839">
        <v>152</v>
      </c>
      <c r="V30" s="839">
        <v>157</v>
      </c>
      <c r="W30" s="839">
        <v>167</v>
      </c>
      <c r="X30" s="839">
        <v>187</v>
      </c>
      <c r="Y30" s="839">
        <v>212</v>
      </c>
      <c r="Z30" s="839">
        <v>234</v>
      </c>
      <c r="AA30" s="839">
        <v>257</v>
      </c>
      <c r="AB30" s="839">
        <v>269</v>
      </c>
      <c r="AC30" s="839">
        <v>319</v>
      </c>
      <c r="AD30" s="839">
        <v>369</v>
      </c>
      <c r="AE30" s="839">
        <v>419</v>
      </c>
      <c r="AF30" s="839">
        <v>469</v>
      </c>
      <c r="AG30" s="839">
        <v>519</v>
      </c>
    </row>
    <row r="31" spans="4:33" ht="15" customHeight="1">
      <c r="F31" s="839"/>
      <c r="G31" s="839"/>
      <c r="H31" s="839"/>
      <c r="I31" s="839"/>
      <c r="J31" s="839"/>
      <c r="K31" s="839"/>
      <c r="L31" s="839"/>
      <c r="M31" s="839"/>
      <c r="N31" s="839"/>
      <c r="O31" s="839"/>
      <c r="P31" s="839"/>
      <c r="Q31" s="839"/>
      <c r="R31" s="839"/>
      <c r="S31" s="839"/>
      <c r="T31" s="839"/>
      <c r="U31" s="839"/>
      <c r="V31" s="839"/>
      <c r="W31" s="839"/>
      <c r="X31" s="839"/>
      <c r="Y31" s="839"/>
      <c r="Z31" s="839"/>
      <c r="AA31" s="839"/>
      <c r="AB31" s="839"/>
      <c r="AC31" s="839"/>
      <c r="AD31" s="839"/>
      <c r="AE31" s="839"/>
      <c r="AF31" s="839"/>
      <c r="AG31" s="839"/>
    </row>
    <row r="32" spans="4:33" ht="15" customHeight="1">
      <c r="D32" s="568" t="s">
        <v>299</v>
      </c>
      <c r="F32" s="839">
        <v>6100</v>
      </c>
      <c r="G32" s="839">
        <v>6100</v>
      </c>
      <c r="H32" s="839">
        <v>6800</v>
      </c>
      <c r="I32" s="839">
        <v>6800</v>
      </c>
      <c r="J32" s="839">
        <v>6800</v>
      </c>
      <c r="K32" s="839">
        <v>6800</v>
      </c>
      <c r="L32" s="839">
        <v>6800</v>
      </c>
      <c r="M32" s="839">
        <v>7200</v>
      </c>
      <c r="N32" s="839">
        <v>7200</v>
      </c>
      <c r="O32" s="839">
        <v>7400</v>
      </c>
      <c r="P32" s="839">
        <v>6400</v>
      </c>
      <c r="Q32" s="839">
        <v>8600</v>
      </c>
      <c r="R32" s="839">
        <v>10700</v>
      </c>
      <c r="S32" s="839">
        <v>10300</v>
      </c>
      <c r="T32" s="839">
        <v>10400</v>
      </c>
      <c r="U32" s="839">
        <v>10500</v>
      </c>
      <c r="V32" s="839">
        <v>11100</v>
      </c>
      <c r="W32" s="839">
        <v>11100</v>
      </c>
      <c r="X32" s="839">
        <v>11400</v>
      </c>
      <c r="Y32" s="839">
        <v>11800</v>
      </c>
      <c r="Z32" s="839">
        <v>12000</v>
      </c>
      <c r="AA32" s="839">
        <v>12100</v>
      </c>
      <c r="AB32" s="839">
        <v>12100</v>
      </c>
      <c r="AC32" s="839">
        <v>21100</v>
      </c>
      <c r="AD32" s="839">
        <v>22500</v>
      </c>
      <c r="AE32" s="839">
        <v>23600</v>
      </c>
      <c r="AF32" s="839">
        <v>23600</v>
      </c>
      <c r="AG32" s="839">
        <v>29300</v>
      </c>
    </row>
    <row r="33" spans="4:33" ht="15" customHeight="1">
      <c r="F33" s="839"/>
      <c r="G33" s="839"/>
      <c r="H33" s="839"/>
      <c r="I33" s="839"/>
      <c r="J33" s="839"/>
      <c r="K33" s="839"/>
      <c r="L33" s="839"/>
      <c r="M33" s="839"/>
      <c r="N33" s="839"/>
      <c r="O33" s="839"/>
      <c r="P33" s="839"/>
      <c r="Q33" s="839"/>
      <c r="R33" s="839"/>
      <c r="S33" s="839"/>
      <c r="T33" s="839"/>
      <c r="U33" s="839"/>
      <c r="V33" s="839"/>
      <c r="W33" s="839"/>
      <c r="X33" s="839"/>
      <c r="Y33" s="839"/>
      <c r="Z33" s="839"/>
      <c r="AA33" s="839"/>
      <c r="AB33" s="839"/>
      <c r="AC33" s="839"/>
      <c r="AD33" s="839"/>
      <c r="AE33" s="839"/>
      <c r="AF33" s="839"/>
      <c r="AG33" s="839"/>
    </row>
    <row r="34" spans="4:33" ht="15" customHeight="1">
      <c r="D34" s="568" t="s">
        <v>835</v>
      </c>
      <c r="F34" s="839">
        <v>253</v>
      </c>
      <c r="G34" s="839">
        <v>253</v>
      </c>
      <c r="H34" s="839">
        <v>258</v>
      </c>
      <c r="I34" s="839">
        <v>258</v>
      </c>
      <c r="J34" s="839">
        <v>258</v>
      </c>
      <c r="K34" s="839">
        <v>278</v>
      </c>
      <c r="L34" s="839">
        <v>278</v>
      </c>
      <c r="M34" s="839">
        <v>314</v>
      </c>
      <c r="N34" s="839">
        <v>372</v>
      </c>
      <c r="O34" s="839">
        <v>396</v>
      </c>
      <c r="P34" s="839">
        <v>453</v>
      </c>
      <c r="Q34" s="839">
        <v>445</v>
      </c>
      <c r="R34" s="839">
        <v>422</v>
      </c>
      <c r="S34" s="839">
        <v>439</v>
      </c>
      <c r="T34" s="839">
        <v>458</v>
      </c>
      <c r="U34" s="839">
        <v>482</v>
      </c>
      <c r="V34" s="839">
        <v>513</v>
      </c>
      <c r="W34" s="839">
        <v>552</v>
      </c>
      <c r="X34" s="839">
        <v>588</v>
      </c>
      <c r="Y34" s="839">
        <v>622</v>
      </c>
      <c r="Z34" s="839">
        <v>662</v>
      </c>
      <c r="AA34" s="839">
        <v>702</v>
      </c>
      <c r="AB34" s="839">
        <v>712</v>
      </c>
      <c r="AC34" s="839">
        <v>1012</v>
      </c>
      <c r="AD34" s="839">
        <v>1221</v>
      </c>
      <c r="AE34" s="839">
        <v>1360</v>
      </c>
      <c r="AF34" s="839">
        <v>1364</v>
      </c>
      <c r="AG34" s="839">
        <v>1368</v>
      </c>
    </row>
    <row r="35" spans="4:33" ht="15" customHeight="1">
      <c r="F35" s="842"/>
      <c r="G35" s="842"/>
      <c r="H35" s="842"/>
      <c r="I35" s="842"/>
      <c r="J35" s="842"/>
      <c r="K35" s="842"/>
      <c r="L35" s="842"/>
      <c r="M35" s="842"/>
      <c r="N35" s="842"/>
      <c r="O35" s="842"/>
      <c r="P35" s="842"/>
      <c r="Q35" s="842"/>
      <c r="R35" s="842"/>
      <c r="S35" s="842"/>
      <c r="T35" s="842"/>
      <c r="U35" s="842"/>
      <c r="V35" s="842"/>
      <c r="W35" s="842"/>
      <c r="X35" s="842"/>
      <c r="Y35" s="842"/>
      <c r="Z35" s="842"/>
      <c r="AA35" s="842"/>
      <c r="AB35" s="842"/>
      <c r="AC35" s="842"/>
      <c r="AD35" s="842"/>
      <c r="AE35" s="842"/>
      <c r="AF35" s="842"/>
      <c r="AG35" s="842"/>
    </row>
    <row r="36" spans="4:33" ht="15" customHeight="1">
      <c r="D36" s="568" t="s">
        <v>836</v>
      </c>
      <c r="F36" s="784">
        <v>57</v>
      </c>
      <c r="G36" s="784">
        <v>67</v>
      </c>
      <c r="H36" s="784">
        <v>87</v>
      </c>
      <c r="I36" s="784">
        <v>97</v>
      </c>
      <c r="J36" s="784">
        <v>122</v>
      </c>
      <c r="K36" s="784">
        <v>132</v>
      </c>
      <c r="L36" s="784">
        <v>142</v>
      </c>
      <c r="M36" s="784">
        <v>192</v>
      </c>
      <c r="N36" s="784">
        <v>192</v>
      </c>
      <c r="O36" s="784">
        <v>209</v>
      </c>
      <c r="P36" s="784">
        <v>229</v>
      </c>
      <c r="Q36" s="784">
        <v>272</v>
      </c>
      <c r="R36" s="784">
        <v>318</v>
      </c>
      <c r="S36" s="784">
        <v>327</v>
      </c>
      <c r="T36" s="784">
        <v>340</v>
      </c>
      <c r="U36" s="784">
        <v>345</v>
      </c>
      <c r="V36" s="784">
        <v>345</v>
      </c>
      <c r="W36" s="784">
        <v>345</v>
      </c>
      <c r="X36" s="784">
        <v>345</v>
      </c>
      <c r="Y36" s="784">
        <v>345</v>
      </c>
      <c r="Z36" s="784">
        <v>345</v>
      </c>
      <c r="AA36" s="784">
        <v>345</v>
      </c>
      <c r="AB36" s="784">
        <v>372</v>
      </c>
      <c r="AC36" s="784">
        <v>531</v>
      </c>
      <c r="AD36" s="784">
        <v>639</v>
      </c>
      <c r="AE36" s="784">
        <v>673</v>
      </c>
      <c r="AF36" s="784">
        <v>673</v>
      </c>
      <c r="AG36" s="784">
        <v>673</v>
      </c>
    </row>
    <row r="37" spans="4:33" ht="15" customHeight="1">
      <c r="D37" s="568" t="s">
        <v>837</v>
      </c>
      <c r="F37" s="784">
        <v>58</v>
      </c>
      <c r="G37" s="784">
        <v>68</v>
      </c>
      <c r="H37" s="784">
        <v>88</v>
      </c>
      <c r="I37" s="784">
        <v>98</v>
      </c>
      <c r="J37" s="784">
        <v>123</v>
      </c>
      <c r="K37" s="784">
        <v>133</v>
      </c>
      <c r="L37" s="784">
        <v>143</v>
      </c>
      <c r="M37" s="784">
        <v>199</v>
      </c>
      <c r="N37" s="784">
        <v>205</v>
      </c>
      <c r="O37" s="784">
        <v>228</v>
      </c>
      <c r="P37" s="784">
        <v>254</v>
      </c>
      <c r="Q37" s="784">
        <v>297</v>
      </c>
      <c r="R37" s="784">
        <v>343</v>
      </c>
      <c r="S37" s="784">
        <v>352</v>
      </c>
      <c r="T37" s="784">
        <v>365</v>
      </c>
      <c r="U37" s="784">
        <v>370</v>
      </c>
      <c r="V37" s="784">
        <v>370</v>
      </c>
      <c r="W37" s="784">
        <v>370</v>
      </c>
      <c r="X37" s="784">
        <v>370</v>
      </c>
      <c r="Y37" s="784">
        <v>370</v>
      </c>
      <c r="Z37" s="784">
        <v>370</v>
      </c>
      <c r="AA37" s="784">
        <v>370</v>
      </c>
      <c r="AB37" s="784">
        <v>397</v>
      </c>
      <c r="AC37" s="784">
        <v>556</v>
      </c>
      <c r="AD37" s="784">
        <v>664</v>
      </c>
      <c r="AE37" s="784">
        <v>698</v>
      </c>
      <c r="AF37" s="784">
        <v>698</v>
      </c>
      <c r="AG37" s="784">
        <v>698</v>
      </c>
    </row>
    <row r="38" spans="4:33" ht="15" customHeight="1">
      <c r="D38" s="843" t="s">
        <v>838</v>
      </c>
      <c r="E38" s="843"/>
      <c r="F38" s="784">
        <v>81</v>
      </c>
      <c r="G38" s="784">
        <v>81</v>
      </c>
      <c r="H38" s="784">
        <v>81</v>
      </c>
      <c r="I38" s="784">
        <v>96</v>
      </c>
      <c r="J38" s="784">
        <v>96</v>
      </c>
      <c r="K38" s="784">
        <v>98</v>
      </c>
      <c r="L38" s="784">
        <v>116</v>
      </c>
      <c r="M38" s="784">
        <v>110</v>
      </c>
      <c r="N38" s="784">
        <v>125</v>
      </c>
      <c r="O38" s="784">
        <v>126</v>
      </c>
      <c r="P38" s="784">
        <v>150</v>
      </c>
      <c r="Q38" s="784">
        <v>142</v>
      </c>
      <c r="R38" s="784">
        <v>130</v>
      </c>
      <c r="S38" s="784">
        <v>135</v>
      </c>
      <c r="T38" s="784">
        <v>135</v>
      </c>
      <c r="U38" s="784">
        <v>135</v>
      </c>
      <c r="V38" s="784">
        <v>133</v>
      </c>
      <c r="W38" s="784">
        <v>129</v>
      </c>
      <c r="X38" s="784">
        <v>126</v>
      </c>
      <c r="Y38" s="784">
        <v>122</v>
      </c>
      <c r="Z38" s="784">
        <v>119</v>
      </c>
      <c r="AA38" s="784">
        <v>114</v>
      </c>
      <c r="AB38" s="784">
        <v>121</v>
      </c>
      <c r="AC38" s="784">
        <v>28</v>
      </c>
      <c r="AD38" s="784">
        <v>8</v>
      </c>
      <c r="AE38" s="784">
        <v>4</v>
      </c>
      <c r="AF38" s="784">
        <v>12</v>
      </c>
      <c r="AG38" s="784">
        <v>20</v>
      </c>
    </row>
    <row r="39" spans="4:33">
      <c r="D39" s="843" t="s">
        <v>839</v>
      </c>
      <c r="E39" s="844"/>
      <c r="F39" s="845"/>
      <c r="G39" s="784">
        <v>0</v>
      </c>
      <c r="H39" s="784">
        <v>5</v>
      </c>
      <c r="I39" s="784">
        <v>0</v>
      </c>
      <c r="J39" s="784">
        <v>0</v>
      </c>
      <c r="K39" s="784">
        <v>20</v>
      </c>
      <c r="L39" s="784">
        <v>61</v>
      </c>
      <c r="M39" s="784">
        <v>72</v>
      </c>
      <c r="N39" s="784">
        <v>43</v>
      </c>
      <c r="O39" s="784">
        <v>33</v>
      </c>
      <c r="P39" s="784">
        <v>33</v>
      </c>
      <c r="Q39" s="784">
        <v>0</v>
      </c>
      <c r="R39" s="784">
        <v>-11</v>
      </c>
      <c r="S39" s="784">
        <v>12</v>
      </c>
      <c r="T39" s="784">
        <v>19</v>
      </c>
      <c r="U39" s="784">
        <v>24</v>
      </c>
      <c r="V39" s="784">
        <v>33</v>
      </c>
      <c r="W39" s="784">
        <v>43</v>
      </c>
      <c r="X39" s="784">
        <v>39</v>
      </c>
      <c r="Y39" s="784">
        <v>38</v>
      </c>
      <c r="Z39" s="784">
        <v>43</v>
      </c>
      <c r="AA39" s="784">
        <v>45</v>
      </c>
      <c r="AB39" s="784">
        <v>10</v>
      </c>
      <c r="AC39" s="784">
        <v>400</v>
      </c>
      <c r="AD39" s="784">
        <v>237</v>
      </c>
      <c r="AE39" s="784">
        <v>151</v>
      </c>
      <c r="AF39" s="784">
        <v>4</v>
      </c>
      <c r="AG39" s="784">
        <v>4</v>
      </c>
    </row>
    <row r="40" spans="4:33" ht="15" customHeight="1">
      <c r="D40" s="568" t="s">
        <v>840</v>
      </c>
      <c r="F40" s="839"/>
      <c r="G40" s="784">
        <v>10</v>
      </c>
      <c r="H40" s="784">
        <v>20</v>
      </c>
      <c r="I40" s="784">
        <v>10</v>
      </c>
      <c r="J40" s="784">
        <v>25</v>
      </c>
      <c r="K40" s="784">
        <v>10</v>
      </c>
      <c r="L40" s="784">
        <v>10</v>
      </c>
      <c r="M40" s="784">
        <v>50</v>
      </c>
      <c r="N40" s="784">
        <v>0</v>
      </c>
      <c r="O40" s="784">
        <v>17</v>
      </c>
      <c r="P40" s="784">
        <v>20</v>
      </c>
      <c r="Q40" s="784">
        <v>43</v>
      </c>
      <c r="R40" s="784">
        <v>46</v>
      </c>
      <c r="S40" s="784">
        <v>9</v>
      </c>
      <c r="T40" s="784">
        <v>13</v>
      </c>
      <c r="U40" s="784">
        <v>5</v>
      </c>
      <c r="V40" s="784">
        <v>0</v>
      </c>
      <c r="W40" s="784">
        <v>0</v>
      </c>
      <c r="X40" s="784">
        <v>0</v>
      </c>
      <c r="Y40" s="784">
        <v>0</v>
      </c>
      <c r="Z40" s="784">
        <v>0</v>
      </c>
      <c r="AA40" s="784">
        <v>0</v>
      </c>
      <c r="AB40" s="784">
        <v>27</v>
      </c>
      <c r="AC40" s="784">
        <v>159</v>
      </c>
      <c r="AD40" s="784">
        <v>108</v>
      </c>
      <c r="AE40" s="784">
        <v>34</v>
      </c>
      <c r="AF40" s="784">
        <v>0</v>
      </c>
      <c r="AG40" s="784">
        <v>0</v>
      </c>
    </row>
    <row r="41" spans="4:33" ht="15" customHeight="1">
      <c r="D41" s="568" t="s">
        <v>841</v>
      </c>
      <c r="F41" s="842"/>
      <c r="G41" s="846">
        <v>10</v>
      </c>
      <c r="H41" s="846">
        <v>25</v>
      </c>
      <c r="I41" s="846">
        <v>10</v>
      </c>
      <c r="J41" s="846">
        <v>25</v>
      </c>
      <c r="K41" s="846">
        <v>30</v>
      </c>
      <c r="L41" s="846">
        <v>71</v>
      </c>
      <c r="M41" s="846">
        <v>122</v>
      </c>
      <c r="N41" s="846">
        <v>43</v>
      </c>
      <c r="O41" s="846">
        <v>50</v>
      </c>
      <c r="P41" s="846">
        <v>53</v>
      </c>
      <c r="Q41" s="846">
        <v>43</v>
      </c>
      <c r="R41" s="846">
        <v>35</v>
      </c>
      <c r="S41" s="846">
        <v>21</v>
      </c>
      <c r="T41" s="846">
        <v>32</v>
      </c>
      <c r="U41" s="846">
        <v>29</v>
      </c>
      <c r="V41" s="846">
        <v>33</v>
      </c>
      <c r="W41" s="846">
        <v>43</v>
      </c>
      <c r="X41" s="846">
        <v>39</v>
      </c>
      <c r="Y41" s="846">
        <v>38</v>
      </c>
      <c r="Z41" s="846">
        <v>43</v>
      </c>
      <c r="AA41" s="846">
        <v>45</v>
      </c>
      <c r="AB41" s="846">
        <v>37</v>
      </c>
      <c r="AC41" s="846">
        <v>559</v>
      </c>
      <c r="AD41" s="846">
        <v>345</v>
      </c>
      <c r="AE41" s="846">
        <v>185</v>
      </c>
      <c r="AF41" s="846">
        <v>4</v>
      </c>
      <c r="AG41" s="846">
        <v>4</v>
      </c>
    </row>
    <row r="42" spans="4:33" ht="15" customHeight="1">
      <c r="D42" s="568" t="s">
        <v>842</v>
      </c>
    </row>
    <row r="44" spans="4:33" ht="15" customHeight="1">
      <c r="D44" s="583" t="s">
        <v>843</v>
      </c>
      <c r="E44" s="583"/>
    </row>
    <row r="45" spans="4:33" ht="15" customHeight="1">
      <c r="D45" s="838" t="s">
        <v>831</v>
      </c>
      <c r="E45" s="838"/>
      <c r="F45" s="838"/>
      <c r="G45" s="838"/>
      <c r="H45" s="838"/>
      <c r="I45" s="838"/>
      <c r="J45" s="838"/>
      <c r="K45" s="838"/>
      <c r="L45" s="838"/>
      <c r="M45" s="838"/>
      <c r="N45" s="838"/>
      <c r="O45" s="838"/>
      <c r="P45" s="838"/>
      <c r="Q45" s="838"/>
      <c r="R45" s="838"/>
      <c r="S45" s="838"/>
      <c r="T45" s="838"/>
      <c r="U45" s="838"/>
      <c r="V45" s="838"/>
      <c r="W45" s="838"/>
      <c r="X45" s="838"/>
      <c r="Y45" s="838"/>
      <c r="Z45" s="838"/>
      <c r="AA45" s="838"/>
      <c r="AB45" s="838"/>
      <c r="AC45" s="838"/>
      <c r="AD45" s="838"/>
      <c r="AE45" s="838"/>
      <c r="AF45" s="838"/>
      <c r="AG45" s="838"/>
    </row>
    <row r="46" spans="4:33" ht="15" customHeight="1">
      <c r="D46" s="804" t="s">
        <v>282</v>
      </c>
      <c r="E46" s="804"/>
      <c r="F46" s="818">
        <v>2003</v>
      </c>
      <c r="G46" s="818">
        <v>2004</v>
      </c>
      <c r="H46" s="818">
        <v>2005</v>
      </c>
      <c r="I46" s="818">
        <v>2006</v>
      </c>
      <c r="J46" s="818">
        <v>2007</v>
      </c>
      <c r="K46" s="818">
        <v>2008</v>
      </c>
      <c r="L46" s="818">
        <v>2009</v>
      </c>
      <c r="M46" s="818">
        <v>2010</v>
      </c>
      <c r="N46" s="818">
        <v>2011</v>
      </c>
      <c r="O46" s="818">
        <v>2012</v>
      </c>
      <c r="P46" s="818">
        <v>2013</v>
      </c>
      <c r="Q46" s="818">
        <v>2014</v>
      </c>
      <c r="R46" s="818">
        <v>2015</v>
      </c>
      <c r="S46" s="818">
        <v>2016</v>
      </c>
      <c r="T46" s="818">
        <v>2017</v>
      </c>
      <c r="U46" s="818">
        <v>2018</v>
      </c>
      <c r="V46" s="818">
        <v>2019</v>
      </c>
      <c r="W46" s="818">
        <v>2020</v>
      </c>
      <c r="X46" s="818">
        <v>2021</v>
      </c>
      <c r="Y46" s="818">
        <v>2022</v>
      </c>
      <c r="Z46" s="818">
        <v>2023</v>
      </c>
      <c r="AA46" s="818">
        <v>2024</v>
      </c>
      <c r="AB46" s="818">
        <v>2025</v>
      </c>
      <c r="AC46" s="818">
        <v>2026</v>
      </c>
      <c r="AD46" s="818">
        <v>2027</v>
      </c>
      <c r="AE46" s="818">
        <v>2028</v>
      </c>
      <c r="AF46" s="818">
        <v>2029</v>
      </c>
      <c r="AG46" s="818">
        <v>2030</v>
      </c>
    </row>
    <row r="47" spans="4:33" ht="15" customHeight="1">
      <c r="D47" s="568" t="s">
        <v>283</v>
      </c>
      <c r="F47" s="839">
        <v>73</v>
      </c>
      <c r="G47" s="839">
        <v>73</v>
      </c>
      <c r="H47" s="839">
        <v>73</v>
      </c>
      <c r="I47" s="839">
        <v>73</v>
      </c>
      <c r="J47" s="839">
        <v>73</v>
      </c>
      <c r="K47" s="839">
        <v>73</v>
      </c>
      <c r="L47" s="839">
        <v>134</v>
      </c>
      <c r="M47" s="839">
        <v>142</v>
      </c>
      <c r="N47" s="839">
        <v>142</v>
      </c>
      <c r="O47" s="839">
        <v>143</v>
      </c>
      <c r="P47" s="839">
        <v>144</v>
      </c>
      <c r="Q47" s="839">
        <v>153</v>
      </c>
      <c r="R47" s="839">
        <v>155</v>
      </c>
      <c r="S47" s="839">
        <v>178</v>
      </c>
      <c r="T47" s="839">
        <v>203</v>
      </c>
      <c r="U47" s="839">
        <v>203</v>
      </c>
      <c r="V47" s="839">
        <v>203</v>
      </c>
      <c r="W47" s="839">
        <v>207</v>
      </c>
      <c r="X47" s="839">
        <v>207</v>
      </c>
      <c r="Y47" s="839">
        <v>209</v>
      </c>
      <c r="Z47" s="839">
        <v>211</v>
      </c>
      <c r="AA47" s="839">
        <v>213</v>
      </c>
      <c r="AB47" s="839">
        <v>215</v>
      </c>
      <c r="AC47" s="839">
        <v>218</v>
      </c>
      <c r="AD47" s="839">
        <v>218</v>
      </c>
      <c r="AE47" s="839">
        <v>218</v>
      </c>
      <c r="AF47" s="839">
        <v>218</v>
      </c>
      <c r="AG47" s="839">
        <v>240</v>
      </c>
    </row>
    <row r="48" spans="4:33" ht="15" customHeight="1">
      <c r="D48" s="568" t="s">
        <v>284</v>
      </c>
      <c r="F48" s="839">
        <v>154</v>
      </c>
      <c r="G48" s="839">
        <v>154</v>
      </c>
      <c r="H48" s="839">
        <v>154</v>
      </c>
      <c r="I48" s="839">
        <v>169</v>
      </c>
      <c r="J48" s="839">
        <v>169</v>
      </c>
      <c r="K48" s="839">
        <v>171</v>
      </c>
      <c r="L48" s="839">
        <v>250</v>
      </c>
      <c r="M48" s="839">
        <v>280</v>
      </c>
      <c r="N48" s="839">
        <v>280</v>
      </c>
      <c r="O48" s="839">
        <v>290</v>
      </c>
      <c r="P48" s="839">
        <v>290</v>
      </c>
      <c r="Q48" s="839">
        <v>290</v>
      </c>
      <c r="R48" s="839">
        <v>290</v>
      </c>
      <c r="S48" s="839">
        <v>290</v>
      </c>
      <c r="T48" s="839">
        <v>290</v>
      </c>
      <c r="U48" s="839">
        <v>290</v>
      </c>
      <c r="V48" s="839">
        <v>290</v>
      </c>
      <c r="W48" s="839">
        <v>290</v>
      </c>
      <c r="X48" s="839">
        <v>290</v>
      </c>
      <c r="Y48" s="839">
        <v>290</v>
      </c>
      <c r="Z48" s="839">
        <v>290</v>
      </c>
      <c r="AA48" s="839">
        <v>290</v>
      </c>
      <c r="AB48" s="839">
        <v>297</v>
      </c>
      <c r="AC48" s="839">
        <v>304</v>
      </c>
      <c r="AD48" s="839">
        <v>312</v>
      </c>
      <c r="AE48" s="839">
        <v>320</v>
      </c>
      <c r="AF48" s="839">
        <v>328</v>
      </c>
      <c r="AG48" s="839">
        <v>336</v>
      </c>
    </row>
    <row r="49" spans="4:33" ht="15" customHeight="1">
      <c r="F49" s="839"/>
      <c r="G49" s="839"/>
      <c r="H49" s="839"/>
      <c r="I49" s="839"/>
      <c r="J49" s="839"/>
      <c r="K49" s="839"/>
      <c r="L49" s="839"/>
      <c r="M49" s="839"/>
      <c r="N49" s="839"/>
      <c r="O49" s="839"/>
      <c r="P49" s="839"/>
      <c r="Q49" s="839"/>
      <c r="R49" s="839"/>
      <c r="S49" s="839"/>
      <c r="T49" s="839"/>
      <c r="U49" s="839"/>
      <c r="V49" s="839"/>
      <c r="W49" s="839"/>
      <c r="X49" s="839"/>
      <c r="Y49" s="839"/>
      <c r="Z49" s="839"/>
      <c r="AA49" s="839"/>
      <c r="AB49" s="839"/>
      <c r="AC49" s="839"/>
      <c r="AD49" s="839"/>
      <c r="AE49" s="839"/>
      <c r="AF49" s="839"/>
      <c r="AG49" s="839"/>
    </row>
    <row r="50" spans="4:33" ht="15" customHeight="1">
      <c r="D50" s="568" t="s">
        <v>285</v>
      </c>
      <c r="F50" s="839">
        <v>141</v>
      </c>
      <c r="G50" s="839">
        <v>163</v>
      </c>
      <c r="H50" s="839">
        <v>152</v>
      </c>
      <c r="I50" s="839">
        <v>152</v>
      </c>
      <c r="J50" s="839">
        <v>143</v>
      </c>
      <c r="K50" s="839">
        <v>143</v>
      </c>
      <c r="L50" s="839">
        <v>143</v>
      </c>
      <c r="M50" s="839">
        <v>147</v>
      </c>
      <c r="N50" s="839">
        <v>153</v>
      </c>
      <c r="O50" s="839">
        <v>161</v>
      </c>
      <c r="P50" s="839">
        <v>169</v>
      </c>
      <c r="Q50" s="839">
        <v>177</v>
      </c>
      <c r="R50" s="839">
        <v>189</v>
      </c>
      <c r="S50" s="839">
        <v>190</v>
      </c>
      <c r="T50" s="839">
        <v>191</v>
      </c>
      <c r="U50" s="839">
        <v>191</v>
      </c>
      <c r="V50" s="839">
        <v>199</v>
      </c>
      <c r="W50" s="839">
        <v>199</v>
      </c>
      <c r="X50" s="839">
        <v>199</v>
      </c>
      <c r="Y50" s="839">
        <v>200</v>
      </c>
      <c r="Z50" s="839">
        <v>203</v>
      </c>
      <c r="AA50" s="839">
        <v>204</v>
      </c>
      <c r="AB50" s="839">
        <v>206</v>
      </c>
      <c r="AC50" s="839">
        <v>206</v>
      </c>
      <c r="AD50" s="839">
        <v>206</v>
      </c>
      <c r="AE50" s="839">
        <v>206</v>
      </c>
      <c r="AF50" s="839">
        <v>206</v>
      </c>
      <c r="AG50" s="839">
        <v>206</v>
      </c>
    </row>
    <row r="51" spans="4:33" ht="15" customHeight="1">
      <c r="F51" s="839"/>
      <c r="G51" s="839"/>
      <c r="H51" s="839"/>
      <c r="I51" s="839"/>
      <c r="J51" s="839"/>
      <c r="K51" s="839"/>
      <c r="L51" s="839"/>
      <c r="M51" s="839"/>
      <c r="N51" s="839"/>
      <c r="O51" s="839"/>
      <c r="P51" s="839"/>
      <c r="Q51" s="839"/>
      <c r="R51" s="839"/>
      <c r="S51" s="839"/>
      <c r="T51" s="839"/>
      <c r="U51" s="839"/>
      <c r="V51" s="839"/>
      <c r="W51" s="839"/>
      <c r="X51" s="839"/>
      <c r="Y51" s="839"/>
      <c r="Z51" s="839"/>
      <c r="AA51" s="839"/>
      <c r="AB51" s="839"/>
      <c r="AC51" s="839"/>
      <c r="AD51" s="839"/>
      <c r="AE51" s="839"/>
      <c r="AF51" s="839"/>
      <c r="AG51" s="839"/>
    </row>
    <row r="52" spans="4:33" ht="15" customHeight="1">
      <c r="D52" s="568" t="s">
        <v>286</v>
      </c>
      <c r="F52" s="839">
        <v>23</v>
      </c>
      <c r="G52" s="839">
        <v>30</v>
      </c>
      <c r="H52" s="839">
        <v>25</v>
      </c>
      <c r="I52" s="839">
        <v>25</v>
      </c>
      <c r="J52" s="839">
        <v>25</v>
      </c>
      <c r="K52" s="839">
        <v>25</v>
      </c>
      <c r="L52" s="839">
        <v>25</v>
      </c>
      <c r="M52" s="839">
        <v>30</v>
      </c>
      <c r="N52" s="839">
        <v>32</v>
      </c>
      <c r="O52" s="839">
        <v>36</v>
      </c>
      <c r="P52" s="839">
        <v>37</v>
      </c>
      <c r="Q52" s="839">
        <v>37</v>
      </c>
      <c r="R52" s="839">
        <v>40</v>
      </c>
      <c r="S52" s="839">
        <v>40</v>
      </c>
      <c r="T52" s="839">
        <v>40</v>
      </c>
      <c r="U52" s="839">
        <v>40</v>
      </c>
      <c r="V52" s="839">
        <v>40</v>
      </c>
      <c r="W52" s="839">
        <v>40</v>
      </c>
      <c r="X52" s="839">
        <v>40</v>
      </c>
      <c r="Y52" s="839">
        <v>40</v>
      </c>
      <c r="Z52" s="839">
        <v>40</v>
      </c>
      <c r="AA52" s="839">
        <v>40</v>
      </c>
      <c r="AB52" s="839">
        <v>40</v>
      </c>
      <c r="AC52" s="839">
        <v>40</v>
      </c>
      <c r="AD52" s="839">
        <v>40</v>
      </c>
      <c r="AE52" s="839">
        <v>40</v>
      </c>
      <c r="AF52" s="839">
        <v>40</v>
      </c>
      <c r="AG52" s="839">
        <v>41</v>
      </c>
    </row>
    <row r="53" spans="4:33" ht="15" customHeight="1">
      <c r="F53" s="839"/>
      <c r="G53" s="839"/>
      <c r="H53" s="839"/>
      <c r="I53" s="839"/>
      <c r="J53" s="839"/>
      <c r="K53" s="839"/>
      <c r="L53" s="839"/>
      <c r="M53" s="839"/>
      <c r="N53" s="839"/>
      <c r="O53" s="839"/>
      <c r="P53" s="839"/>
      <c r="Q53" s="839"/>
      <c r="R53" s="839"/>
      <c r="S53" s="839"/>
      <c r="T53" s="839"/>
      <c r="U53" s="839"/>
      <c r="V53" s="839"/>
      <c r="W53" s="839"/>
      <c r="X53" s="839"/>
      <c r="Y53" s="839"/>
      <c r="Z53" s="839"/>
      <c r="AA53" s="839"/>
      <c r="AB53" s="839"/>
      <c r="AC53" s="839"/>
      <c r="AD53" s="839"/>
      <c r="AE53" s="839"/>
      <c r="AF53" s="839"/>
      <c r="AG53" s="839"/>
    </row>
    <row r="54" spans="4:33" ht="15" customHeight="1">
      <c r="D54" s="568" t="s">
        <v>287</v>
      </c>
      <c r="F54" s="839">
        <v>89</v>
      </c>
      <c r="G54" s="839">
        <v>60</v>
      </c>
      <c r="H54" s="839">
        <v>81</v>
      </c>
      <c r="I54" s="839">
        <v>81</v>
      </c>
      <c r="J54" s="839">
        <v>90</v>
      </c>
      <c r="K54" s="839">
        <v>110</v>
      </c>
      <c r="L54" s="839">
        <v>110</v>
      </c>
      <c r="M54" s="839">
        <v>124</v>
      </c>
      <c r="N54" s="839">
        <v>135</v>
      </c>
      <c r="O54" s="839">
        <v>135</v>
      </c>
      <c r="P54" s="839">
        <v>137</v>
      </c>
      <c r="Q54" s="839">
        <v>139</v>
      </c>
      <c r="R54" s="839">
        <v>140</v>
      </c>
      <c r="S54" s="839">
        <v>141</v>
      </c>
      <c r="T54" s="839">
        <v>141</v>
      </c>
      <c r="U54" s="839">
        <v>141</v>
      </c>
      <c r="V54" s="839">
        <v>149</v>
      </c>
      <c r="W54" s="839">
        <v>149</v>
      </c>
      <c r="X54" s="839">
        <v>149</v>
      </c>
      <c r="Y54" s="839">
        <v>153</v>
      </c>
      <c r="Z54" s="839">
        <v>155</v>
      </c>
      <c r="AA54" s="839">
        <v>160</v>
      </c>
      <c r="AB54" s="839">
        <v>160</v>
      </c>
      <c r="AC54" s="839">
        <v>160</v>
      </c>
      <c r="AD54" s="839">
        <v>165</v>
      </c>
      <c r="AE54" s="839">
        <v>177</v>
      </c>
      <c r="AF54" s="839">
        <v>177</v>
      </c>
      <c r="AG54" s="839">
        <v>225</v>
      </c>
    </row>
    <row r="56" spans="4:33" ht="15" customHeight="1">
      <c r="D56" s="568" t="s">
        <v>288</v>
      </c>
      <c r="F56" s="840"/>
      <c r="G56" s="840"/>
      <c r="H56" s="840"/>
      <c r="I56" s="840"/>
      <c r="J56" s="840"/>
      <c r="K56" s="840"/>
      <c r="L56" s="840"/>
      <c r="M56" s="840"/>
      <c r="N56" s="840"/>
      <c r="O56" s="840"/>
      <c r="P56" s="840"/>
      <c r="Q56" s="840"/>
      <c r="R56" s="840"/>
      <c r="S56" s="840"/>
      <c r="T56" s="840"/>
      <c r="U56" s="840"/>
      <c r="V56" s="840"/>
      <c r="W56" s="840"/>
      <c r="X56" s="840"/>
      <c r="Y56" s="840"/>
      <c r="Z56" s="840"/>
      <c r="AA56" s="840"/>
      <c r="AB56" s="840"/>
      <c r="AC56" s="840"/>
      <c r="AD56" s="840"/>
      <c r="AE56" s="840"/>
      <c r="AF56" s="840"/>
      <c r="AG56" s="840"/>
    </row>
    <row r="57" spans="4:33" ht="15" customHeight="1">
      <c r="D57" s="711"/>
      <c r="E57" s="568" t="s">
        <v>289</v>
      </c>
      <c r="F57" s="840">
        <v>326</v>
      </c>
      <c r="G57" s="840">
        <v>326</v>
      </c>
      <c r="H57" s="840">
        <v>331</v>
      </c>
      <c r="I57" s="840">
        <v>331</v>
      </c>
      <c r="J57" s="840">
        <v>331</v>
      </c>
      <c r="K57" s="840">
        <v>351</v>
      </c>
      <c r="L57" s="840">
        <v>412</v>
      </c>
      <c r="M57" s="840">
        <v>443</v>
      </c>
      <c r="N57" s="840">
        <v>462</v>
      </c>
      <c r="O57" s="840">
        <v>475</v>
      </c>
      <c r="P57" s="840">
        <v>487</v>
      </c>
      <c r="Q57" s="840">
        <v>506</v>
      </c>
      <c r="R57" s="840">
        <v>524</v>
      </c>
      <c r="S57" s="840">
        <v>549</v>
      </c>
      <c r="T57" s="840">
        <v>575</v>
      </c>
      <c r="U57" s="840">
        <v>575</v>
      </c>
      <c r="V57" s="840">
        <v>591</v>
      </c>
      <c r="W57" s="840">
        <v>595</v>
      </c>
      <c r="X57" s="840">
        <v>595</v>
      </c>
      <c r="Y57" s="840">
        <v>602</v>
      </c>
      <c r="Z57" s="840">
        <v>609</v>
      </c>
      <c r="AA57" s="840">
        <v>617</v>
      </c>
      <c r="AB57" s="840">
        <v>621</v>
      </c>
      <c r="AC57" s="840">
        <v>624</v>
      </c>
      <c r="AD57" s="840">
        <v>629</v>
      </c>
      <c r="AE57" s="840">
        <v>641</v>
      </c>
      <c r="AF57" s="840">
        <v>641</v>
      </c>
      <c r="AG57" s="840">
        <v>712</v>
      </c>
    </row>
    <row r="58" spans="4:33" ht="15" customHeight="1">
      <c r="D58" s="711"/>
      <c r="E58" s="568" t="s">
        <v>290</v>
      </c>
      <c r="F58" s="840">
        <v>407</v>
      </c>
      <c r="G58" s="840">
        <v>407</v>
      </c>
      <c r="H58" s="840">
        <v>412</v>
      </c>
      <c r="I58" s="840">
        <v>427</v>
      </c>
      <c r="J58" s="840">
        <v>427</v>
      </c>
      <c r="K58" s="840">
        <v>449</v>
      </c>
      <c r="L58" s="840">
        <v>528</v>
      </c>
      <c r="M58" s="840">
        <v>581</v>
      </c>
      <c r="N58" s="840">
        <v>600</v>
      </c>
      <c r="O58" s="840">
        <v>622</v>
      </c>
      <c r="P58" s="840">
        <v>633</v>
      </c>
      <c r="Q58" s="840">
        <v>643</v>
      </c>
      <c r="R58" s="840">
        <v>659</v>
      </c>
      <c r="S58" s="840">
        <v>661</v>
      </c>
      <c r="T58" s="840">
        <v>662</v>
      </c>
      <c r="U58" s="840">
        <v>662</v>
      </c>
      <c r="V58" s="840">
        <v>678</v>
      </c>
      <c r="W58" s="840">
        <v>678</v>
      </c>
      <c r="X58" s="840">
        <v>678</v>
      </c>
      <c r="Y58" s="840">
        <v>683</v>
      </c>
      <c r="Z58" s="840">
        <v>688</v>
      </c>
      <c r="AA58" s="840">
        <v>694</v>
      </c>
      <c r="AB58" s="840">
        <v>703</v>
      </c>
      <c r="AC58" s="840">
        <v>710</v>
      </c>
      <c r="AD58" s="840">
        <v>723</v>
      </c>
      <c r="AE58" s="840">
        <v>743</v>
      </c>
      <c r="AF58" s="840">
        <v>751</v>
      </c>
      <c r="AG58" s="840">
        <v>808</v>
      </c>
    </row>
    <row r="59" spans="4:33" ht="15" customHeight="1">
      <c r="F59" s="839"/>
      <c r="G59" s="839"/>
      <c r="H59" s="839"/>
      <c r="I59" s="839"/>
      <c r="J59" s="839"/>
      <c r="K59" s="839"/>
      <c r="L59" s="839"/>
      <c r="M59" s="839"/>
      <c r="N59" s="839"/>
      <c r="O59" s="839"/>
      <c r="P59" s="839"/>
      <c r="Q59" s="839"/>
      <c r="R59" s="839"/>
      <c r="S59" s="839"/>
      <c r="T59" s="839"/>
      <c r="U59" s="839"/>
      <c r="V59" s="839"/>
      <c r="W59" s="839"/>
      <c r="X59" s="839"/>
      <c r="Y59" s="839"/>
      <c r="Z59" s="839"/>
      <c r="AA59" s="839"/>
      <c r="AB59" s="839"/>
      <c r="AC59" s="839"/>
      <c r="AD59" s="839"/>
      <c r="AE59" s="839"/>
      <c r="AF59" s="839"/>
      <c r="AG59" s="839"/>
    </row>
    <row r="60" spans="4:33" ht="15" customHeight="1">
      <c r="D60" s="568" t="s">
        <v>291</v>
      </c>
      <c r="F60" s="839">
        <v>233</v>
      </c>
      <c r="G60" s="839">
        <v>233</v>
      </c>
      <c r="H60" s="839">
        <v>238</v>
      </c>
      <c r="I60" s="839">
        <v>238</v>
      </c>
      <c r="J60" s="839">
        <v>238</v>
      </c>
      <c r="K60" s="839">
        <v>258</v>
      </c>
      <c r="L60" s="839">
        <v>294</v>
      </c>
      <c r="M60" s="839">
        <v>325</v>
      </c>
      <c r="N60" s="839">
        <v>344</v>
      </c>
      <c r="O60" s="839">
        <v>357</v>
      </c>
      <c r="P60" s="839">
        <v>369</v>
      </c>
      <c r="Q60" s="839">
        <v>388</v>
      </c>
      <c r="R60" s="839">
        <v>406</v>
      </c>
      <c r="S60" s="839">
        <v>431</v>
      </c>
      <c r="T60" s="839">
        <v>457</v>
      </c>
      <c r="U60" s="839">
        <v>457</v>
      </c>
      <c r="V60" s="839">
        <v>473</v>
      </c>
      <c r="W60" s="839">
        <v>477</v>
      </c>
      <c r="X60" s="839">
        <v>477</v>
      </c>
      <c r="Y60" s="839">
        <v>484</v>
      </c>
      <c r="Z60" s="839">
        <v>491</v>
      </c>
      <c r="AA60" s="839">
        <v>499</v>
      </c>
      <c r="AB60" s="839">
        <v>503</v>
      </c>
      <c r="AC60" s="839">
        <v>506</v>
      </c>
      <c r="AD60" s="839">
        <v>511</v>
      </c>
      <c r="AE60" s="839">
        <v>523</v>
      </c>
      <c r="AF60" s="839">
        <v>523</v>
      </c>
      <c r="AG60" s="839">
        <v>594</v>
      </c>
    </row>
    <row r="61" spans="4:33" ht="15" customHeight="1">
      <c r="D61" s="568" t="s">
        <v>833</v>
      </c>
      <c r="F61" s="839">
        <v>236</v>
      </c>
      <c r="G61" s="839">
        <v>236</v>
      </c>
      <c r="H61" s="839">
        <v>241</v>
      </c>
      <c r="I61" s="839">
        <v>241</v>
      </c>
      <c r="J61" s="839">
        <v>241</v>
      </c>
      <c r="K61" s="839">
        <v>261</v>
      </c>
      <c r="L61" s="839">
        <v>322</v>
      </c>
      <c r="M61" s="839">
        <v>353</v>
      </c>
      <c r="N61" s="839">
        <v>372</v>
      </c>
      <c r="O61" s="839">
        <v>385</v>
      </c>
      <c r="P61" s="839">
        <v>397</v>
      </c>
      <c r="Q61" s="839">
        <v>416</v>
      </c>
      <c r="R61" s="839">
        <v>434</v>
      </c>
      <c r="S61" s="839">
        <v>459</v>
      </c>
      <c r="T61" s="839">
        <v>485</v>
      </c>
      <c r="U61" s="839">
        <v>485</v>
      </c>
      <c r="V61" s="839">
        <v>501</v>
      </c>
      <c r="W61" s="839">
        <v>505</v>
      </c>
      <c r="X61" s="839">
        <v>505</v>
      </c>
      <c r="Y61" s="839">
        <v>512</v>
      </c>
      <c r="Z61" s="839">
        <v>519</v>
      </c>
      <c r="AA61" s="839">
        <v>527</v>
      </c>
      <c r="AB61" s="839">
        <v>531</v>
      </c>
      <c r="AC61" s="839">
        <v>534</v>
      </c>
      <c r="AD61" s="839">
        <v>539</v>
      </c>
      <c r="AE61" s="839">
        <v>551</v>
      </c>
      <c r="AF61" s="839">
        <v>551</v>
      </c>
      <c r="AG61" s="839">
        <v>622</v>
      </c>
    </row>
    <row r="62" spans="4:33" ht="15" customHeight="1">
      <c r="F62" s="839"/>
      <c r="G62" s="839"/>
      <c r="H62" s="839"/>
      <c r="I62" s="839"/>
      <c r="J62" s="839"/>
      <c r="K62" s="839"/>
      <c r="L62" s="839"/>
      <c r="M62" s="839"/>
      <c r="N62" s="839"/>
      <c r="O62" s="839"/>
      <c r="P62" s="839"/>
      <c r="Q62" s="839"/>
      <c r="R62" s="839"/>
      <c r="S62" s="839"/>
      <c r="T62" s="839"/>
      <c r="U62" s="839"/>
      <c r="V62" s="839"/>
      <c r="W62" s="839"/>
      <c r="X62" s="839"/>
      <c r="Y62" s="839"/>
      <c r="Z62" s="839"/>
      <c r="AA62" s="839"/>
      <c r="AB62" s="839"/>
      <c r="AC62" s="839"/>
      <c r="AD62" s="839"/>
      <c r="AE62" s="839"/>
      <c r="AF62" s="839"/>
      <c r="AG62" s="839"/>
    </row>
    <row r="63" spans="4:33" ht="15" customHeight="1">
      <c r="D63" s="568" t="s">
        <v>293</v>
      </c>
      <c r="F63" s="839">
        <v>82</v>
      </c>
      <c r="G63" s="839">
        <v>92</v>
      </c>
      <c r="H63" s="839">
        <v>112</v>
      </c>
      <c r="I63" s="839">
        <v>122</v>
      </c>
      <c r="J63" s="839">
        <v>147</v>
      </c>
      <c r="K63" s="839">
        <v>157</v>
      </c>
      <c r="L63" s="839">
        <v>167</v>
      </c>
      <c r="M63" s="839">
        <v>171</v>
      </c>
      <c r="N63" s="839">
        <v>180</v>
      </c>
      <c r="O63" s="839">
        <v>185</v>
      </c>
      <c r="P63" s="839">
        <v>193</v>
      </c>
      <c r="Q63" s="839">
        <v>197</v>
      </c>
      <c r="R63" s="839">
        <v>199</v>
      </c>
      <c r="S63" s="839">
        <v>199</v>
      </c>
      <c r="T63" s="839">
        <v>199</v>
      </c>
      <c r="U63" s="839">
        <v>199</v>
      </c>
      <c r="V63" s="839">
        <v>203</v>
      </c>
      <c r="W63" s="839">
        <v>203</v>
      </c>
      <c r="X63" s="839">
        <v>203</v>
      </c>
      <c r="Y63" s="839">
        <v>203</v>
      </c>
      <c r="Z63" s="839">
        <v>203</v>
      </c>
      <c r="AA63" s="839">
        <v>203</v>
      </c>
      <c r="AB63" s="839">
        <v>203</v>
      </c>
      <c r="AC63" s="839">
        <v>205</v>
      </c>
      <c r="AD63" s="839">
        <v>206</v>
      </c>
      <c r="AE63" s="839">
        <v>233</v>
      </c>
      <c r="AF63" s="839">
        <v>233</v>
      </c>
      <c r="AG63" s="839">
        <v>258</v>
      </c>
    </row>
    <row r="64" spans="4:33" ht="15" customHeight="1">
      <c r="D64" s="568" t="s">
        <v>294</v>
      </c>
      <c r="F64" s="839"/>
      <c r="G64" s="839"/>
      <c r="H64" s="839"/>
      <c r="I64" s="839"/>
      <c r="J64" s="839"/>
      <c r="K64" s="839"/>
      <c r="L64" s="839"/>
      <c r="M64" s="839"/>
      <c r="N64" s="839"/>
      <c r="O64" s="839"/>
      <c r="P64" s="839"/>
      <c r="Q64" s="839"/>
      <c r="R64" s="839"/>
      <c r="S64" s="839"/>
      <c r="T64" s="839"/>
      <c r="U64" s="839"/>
      <c r="V64" s="839"/>
      <c r="W64" s="839"/>
      <c r="X64" s="839"/>
      <c r="Y64" s="839"/>
      <c r="Z64" s="839"/>
      <c r="AA64" s="839"/>
      <c r="AB64" s="839"/>
      <c r="AC64" s="839"/>
      <c r="AD64" s="839"/>
      <c r="AE64" s="839"/>
      <c r="AF64" s="839"/>
      <c r="AG64" s="839"/>
    </row>
    <row r="65" spans="4:33" ht="15" customHeight="1">
      <c r="D65" s="711"/>
      <c r="E65" s="568" t="s">
        <v>289</v>
      </c>
      <c r="F65" s="839">
        <v>408</v>
      </c>
      <c r="G65" s="839">
        <v>418</v>
      </c>
      <c r="H65" s="839">
        <v>443</v>
      </c>
      <c r="I65" s="839">
        <v>453</v>
      </c>
      <c r="J65" s="839">
        <v>478</v>
      </c>
      <c r="K65" s="839">
        <v>508</v>
      </c>
      <c r="L65" s="839">
        <v>579</v>
      </c>
      <c r="M65" s="839">
        <v>614</v>
      </c>
      <c r="N65" s="839">
        <v>642</v>
      </c>
      <c r="O65" s="839">
        <v>660</v>
      </c>
      <c r="P65" s="839">
        <v>680</v>
      </c>
      <c r="Q65" s="839">
        <v>703</v>
      </c>
      <c r="R65" s="839">
        <v>723</v>
      </c>
      <c r="S65" s="839">
        <v>748</v>
      </c>
      <c r="T65" s="839">
        <v>774</v>
      </c>
      <c r="U65" s="839">
        <v>774</v>
      </c>
      <c r="V65" s="839">
        <v>794</v>
      </c>
      <c r="W65" s="839">
        <v>798</v>
      </c>
      <c r="X65" s="839">
        <v>798</v>
      </c>
      <c r="Y65" s="839">
        <v>805</v>
      </c>
      <c r="Z65" s="839">
        <v>812</v>
      </c>
      <c r="AA65" s="839">
        <v>820</v>
      </c>
      <c r="AB65" s="839">
        <v>824</v>
      </c>
      <c r="AC65" s="839">
        <v>829</v>
      </c>
      <c r="AD65" s="839">
        <v>835</v>
      </c>
      <c r="AE65" s="839">
        <v>874</v>
      </c>
      <c r="AF65" s="839">
        <v>874</v>
      </c>
      <c r="AG65" s="839">
        <v>970</v>
      </c>
    </row>
    <row r="66" spans="4:33" ht="15" customHeight="1">
      <c r="D66" s="711"/>
      <c r="E66" s="568" t="s">
        <v>295</v>
      </c>
      <c r="F66" s="839">
        <v>489</v>
      </c>
      <c r="G66" s="839">
        <v>499</v>
      </c>
      <c r="H66" s="839">
        <v>524</v>
      </c>
      <c r="I66" s="839">
        <v>549</v>
      </c>
      <c r="J66" s="839">
        <v>574</v>
      </c>
      <c r="K66" s="839">
        <v>606</v>
      </c>
      <c r="L66" s="839">
        <v>695</v>
      </c>
      <c r="M66" s="839">
        <v>752</v>
      </c>
      <c r="N66" s="839">
        <v>780</v>
      </c>
      <c r="O66" s="839">
        <v>807</v>
      </c>
      <c r="P66" s="839">
        <v>826</v>
      </c>
      <c r="Q66" s="839">
        <v>840</v>
      </c>
      <c r="R66" s="839">
        <v>858</v>
      </c>
      <c r="S66" s="839">
        <v>860</v>
      </c>
      <c r="T66" s="839">
        <v>861</v>
      </c>
      <c r="U66" s="839">
        <v>861</v>
      </c>
      <c r="V66" s="839">
        <v>881</v>
      </c>
      <c r="W66" s="839">
        <v>881</v>
      </c>
      <c r="X66" s="839">
        <v>881</v>
      </c>
      <c r="Y66" s="839">
        <v>886</v>
      </c>
      <c r="Z66" s="839">
        <v>891</v>
      </c>
      <c r="AA66" s="839">
        <v>897</v>
      </c>
      <c r="AB66" s="839">
        <v>906</v>
      </c>
      <c r="AC66" s="839">
        <v>915</v>
      </c>
      <c r="AD66" s="839">
        <v>929</v>
      </c>
      <c r="AE66" s="839">
        <v>976</v>
      </c>
      <c r="AF66" s="839">
        <v>984</v>
      </c>
      <c r="AG66" s="839">
        <v>1066</v>
      </c>
    </row>
    <row r="67" spans="4:33" ht="15" customHeight="1">
      <c r="F67" s="839"/>
      <c r="G67" s="839"/>
      <c r="H67" s="839"/>
      <c r="I67" s="839"/>
      <c r="J67" s="839"/>
      <c r="K67" s="839"/>
      <c r="L67" s="839"/>
      <c r="M67" s="839"/>
      <c r="N67" s="839"/>
      <c r="O67" s="839"/>
      <c r="P67" s="839"/>
      <c r="Q67" s="839"/>
      <c r="R67" s="839"/>
      <c r="S67" s="839"/>
      <c r="T67" s="839"/>
      <c r="U67" s="839"/>
      <c r="V67" s="839"/>
      <c r="W67" s="839"/>
      <c r="X67" s="839"/>
      <c r="Y67" s="839"/>
      <c r="Z67" s="839"/>
      <c r="AA67" s="839"/>
      <c r="AB67" s="839"/>
      <c r="AC67" s="839"/>
      <c r="AD67" s="839"/>
      <c r="AE67" s="839"/>
      <c r="AF67" s="839"/>
      <c r="AG67" s="839"/>
    </row>
    <row r="68" spans="4:33" ht="15" customHeight="1">
      <c r="D68" s="568" t="s">
        <v>296</v>
      </c>
      <c r="F68" s="839">
        <v>290</v>
      </c>
      <c r="G68" s="839">
        <v>300</v>
      </c>
      <c r="H68" s="839">
        <v>325</v>
      </c>
      <c r="I68" s="839">
        <v>335</v>
      </c>
      <c r="J68" s="839">
        <v>360</v>
      </c>
      <c r="K68" s="839">
        <v>390</v>
      </c>
      <c r="L68" s="839">
        <v>436</v>
      </c>
      <c r="M68" s="839">
        <v>471</v>
      </c>
      <c r="N68" s="839">
        <v>499</v>
      </c>
      <c r="O68" s="839">
        <v>517</v>
      </c>
      <c r="P68" s="839">
        <v>537</v>
      </c>
      <c r="Q68" s="839">
        <v>560</v>
      </c>
      <c r="R68" s="839">
        <v>580</v>
      </c>
      <c r="S68" s="839">
        <v>605</v>
      </c>
      <c r="T68" s="839">
        <v>631</v>
      </c>
      <c r="U68" s="839">
        <v>631</v>
      </c>
      <c r="V68" s="839">
        <v>651</v>
      </c>
      <c r="W68" s="839">
        <v>655</v>
      </c>
      <c r="X68" s="839">
        <v>655</v>
      </c>
      <c r="Y68" s="839">
        <v>662</v>
      </c>
      <c r="Z68" s="839">
        <v>669</v>
      </c>
      <c r="AA68" s="839">
        <v>677</v>
      </c>
      <c r="AB68" s="839">
        <v>681</v>
      </c>
      <c r="AC68" s="839">
        <v>686</v>
      </c>
      <c r="AD68" s="839">
        <v>692</v>
      </c>
      <c r="AE68" s="839">
        <v>731</v>
      </c>
      <c r="AF68" s="839">
        <v>731</v>
      </c>
      <c r="AG68" s="839">
        <v>827</v>
      </c>
    </row>
    <row r="69" spans="4:33" ht="15" customHeight="1">
      <c r="D69" s="568" t="s">
        <v>834</v>
      </c>
      <c r="F69" s="839">
        <v>294</v>
      </c>
      <c r="G69" s="839">
        <v>304</v>
      </c>
      <c r="H69" s="839">
        <v>329</v>
      </c>
      <c r="I69" s="839">
        <v>339</v>
      </c>
      <c r="J69" s="839">
        <v>364</v>
      </c>
      <c r="K69" s="839">
        <v>394</v>
      </c>
      <c r="L69" s="839">
        <v>465</v>
      </c>
      <c r="M69" s="839">
        <v>500</v>
      </c>
      <c r="N69" s="839">
        <v>528</v>
      </c>
      <c r="O69" s="839">
        <v>546</v>
      </c>
      <c r="P69" s="839">
        <v>566</v>
      </c>
      <c r="Q69" s="839">
        <v>589</v>
      </c>
      <c r="R69" s="839">
        <v>609</v>
      </c>
      <c r="S69" s="839">
        <v>634</v>
      </c>
      <c r="T69" s="839">
        <v>660</v>
      </c>
      <c r="U69" s="839">
        <v>660</v>
      </c>
      <c r="V69" s="839">
        <v>680</v>
      </c>
      <c r="W69" s="839">
        <v>684</v>
      </c>
      <c r="X69" s="839">
        <v>684</v>
      </c>
      <c r="Y69" s="839">
        <v>691</v>
      </c>
      <c r="Z69" s="839">
        <v>698</v>
      </c>
      <c r="AA69" s="839">
        <v>706</v>
      </c>
      <c r="AB69" s="839">
        <v>710</v>
      </c>
      <c r="AC69" s="839">
        <v>715</v>
      </c>
      <c r="AD69" s="839">
        <v>721</v>
      </c>
      <c r="AE69" s="839">
        <v>760</v>
      </c>
      <c r="AF69" s="839">
        <v>760</v>
      </c>
      <c r="AG69" s="839">
        <v>856</v>
      </c>
    </row>
    <row r="70" spans="4:33" ht="15" customHeight="1">
      <c r="F70" s="839"/>
      <c r="G70" s="839"/>
      <c r="H70" s="839"/>
      <c r="I70" s="839"/>
      <c r="J70" s="839"/>
      <c r="K70" s="839"/>
      <c r="L70" s="839"/>
      <c r="M70" s="839"/>
      <c r="N70" s="839"/>
      <c r="O70" s="839"/>
      <c r="P70" s="839"/>
      <c r="Q70" s="839"/>
      <c r="R70" s="839"/>
      <c r="S70" s="839"/>
      <c r="T70" s="839"/>
      <c r="U70" s="839"/>
      <c r="V70" s="839"/>
      <c r="W70" s="839"/>
      <c r="X70" s="839"/>
      <c r="Y70" s="839"/>
      <c r="Z70" s="839"/>
      <c r="AA70" s="839"/>
      <c r="AB70" s="839"/>
      <c r="AC70" s="839"/>
      <c r="AD70" s="839"/>
      <c r="AE70" s="839"/>
      <c r="AF70" s="839"/>
      <c r="AG70" s="839"/>
    </row>
    <row r="71" spans="4:33" ht="15" customHeight="1">
      <c r="D71" s="568" t="s">
        <v>298</v>
      </c>
      <c r="F71" s="839">
        <v>80</v>
      </c>
      <c r="G71" s="839">
        <v>80</v>
      </c>
      <c r="H71" s="839">
        <v>80</v>
      </c>
      <c r="I71" s="839">
        <v>80</v>
      </c>
      <c r="J71" s="839">
        <v>80</v>
      </c>
      <c r="K71" s="839">
        <v>82</v>
      </c>
      <c r="L71" s="839">
        <v>92</v>
      </c>
      <c r="M71" s="839">
        <v>114</v>
      </c>
      <c r="N71" s="839">
        <v>125</v>
      </c>
      <c r="O71" s="839">
        <v>146</v>
      </c>
      <c r="P71" s="839">
        <v>142</v>
      </c>
      <c r="Q71" s="839">
        <v>166</v>
      </c>
      <c r="R71" s="839">
        <v>158</v>
      </c>
      <c r="S71" s="839">
        <v>152</v>
      </c>
      <c r="T71" s="839">
        <v>152</v>
      </c>
      <c r="U71" s="839">
        <v>152</v>
      </c>
      <c r="V71" s="839">
        <v>157</v>
      </c>
      <c r="W71" s="839">
        <v>167</v>
      </c>
      <c r="X71" s="839">
        <v>187</v>
      </c>
      <c r="Y71" s="839">
        <v>212</v>
      </c>
      <c r="Z71" s="839">
        <v>234</v>
      </c>
      <c r="AA71" s="839">
        <v>257</v>
      </c>
      <c r="AB71" s="839">
        <v>269</v>
      </c>
      <c r="AC71" s="839">
        <v>319</v>
      </c>
      <c r="AD71" s="839">
        <v>369</v>
      </c>
      <c r="AE71" s="839">
        <v>419</v>
      </c>
      <c r="AF71" s="839">
        <v>469</v>
      </c>
      <c r="AG71" s="839">
        <v>519</v>
      </c>
    </row>
    <row r="72" spans="4:33" ht="15" customHeight="1">
      <c r="F72" s="839"/>
      <c r="G72" s="839"/>
      <c r="H72" s="839"/>
      <c r="I72" s="839"/>
      <c r="J72" s="839"/>
      <c r="K72" s="839"/>
      <c r="L72" s="839"/>
      <c r="M72" s="839"/>
      <c r="N72" s="839"/>
      <c r="O72" s="839"/>
      <c r="P72" s="839"/>
      <c r="Q72" s="839"/>
      <c r="R72" s="839"/>
      <c r="S72" s="839"/>
      <c r="T72" s="839"/>
      <c r="U72" s="839"/>
      <c r="V72" s="839"/>
      <c r="W72" s="839"/>
      <c r="X72" s="839"/>
      <c r="Y72" s="839"/>
      <c r="Z72" s="839"/>
      <c r="AA72" s="839"/>
      <c r="AB72" s="839"/>
      <c r="AC72" s="839"/>
      <c r="AD72" s="839"/>
      <c r="AE72" s="839"/>
      <c r="AF72" s="839"/>
      <c r="AG72" s="839"/>
    </row>
    <row r="73" spans="4:33" ht="15" customHeight="1">
      <c r="D73" s="568" t="s">
        <v>299</v>
      </c>
      <c r="F73" s="839">
        <v>6100</v>
      </c>
      <c r="G73" s="839">
        <v>6100</v>
      </c>
      <c r="H73" s="839">
        <v>6800</v>
      </c>
      <c r="I73" s="839">
        <v>6800</v>
      </c>
      <c r="J73" s="839">
        <v>6800</v>
      </c>
      <c r="K73" s="839">
        <v>6800</v>
      </c>
      <c r="L73" s="839">
        <v>6800</v>
      </c>
      <c r="M73" s="839">
        <v>7200</v>
      </c>
      <c r="N73" s="839">
        <v>7200</v>
      </c>
      <c r="O73" s="839">
        <v>7400</v>
      </c>
      <c r="P73" s="839">
        <v>6400</v>
      </c>
      <c r="Q73" s="839">
        <v>8600</v>
      </c>
      <c r="R73" s="839">
        <v>10700</v>
      </c>
      <c r="S73" s="839">
        <v>10300</v>
      </c>
      <c r="T73" s="839">
        <v>10400</v>
      </c>
      <c r="U73" s="839">
        <v>10500</v>
      </c>
      <c r="V73" s="839">
        <v>11100</v>
      </c>
      <c r="W73" s="839">
        <v>11100</v>
      </c>
      <c r="X73" s="839">
        <v>11400</v>
      </c>
      <c r="Y73" s="839">
        <v>11800</v>
      </c>
      <c r="Z73" s="839">
        <v>12000</v>
      </c>
      <c r="AA73" s="839">
        <v>12100</v>
      </c>
      <c r="AB73" s="839">
        <v>12100</v>
      </c>
      <c r="AC73" s="839">
        <v>21100</v>
      </c>
      <c r="AD73" s="839">
        <v>22500</v>
      </c>
      <c r="AE73" s="839">
        <v>23600</v>
      </c>
      <c r="AF73" s="839">
        <v>23600</v>
      </c>
      <c r="AG73" s="839">
        <v>29300</v>
      </c>
    </row>
    <row r="74" spans="4:33" ht="15" customHeight="1">
      <c r="F74" s="842"/>
      <c r="G74" s="842"/>
      <c r="H74" s="842"/>
      <c r="I74" s="842"/>
      <c r="J74" s="842"/>
      <c r="K74" s="842"/>
      <c r="L74" s="842"/>
      <c r="M74" s="842"/>
      <c r="N74" s="842"/>
      <c r="O74" s="842"/>
      <c r="P74" s="842"/>
      <c r="Q74" s="842"/>
      <c r="R74" s="842"/>
      <c r="S74" s="842"/>
      <c r="T74" s="842"/>
      <c r="U74" s="842"/>
      <c r="V74" s="842"/>
      <c r="W74" s="842"/>
      <c r="X74" s="842"/>
      <c r="Y74" s="842"/>
      <c r="Z74" s="842"/>
      <c r="AA74" s="842"/>
      <c r="AB74" s="842"/>
      <c r="AC74" s="842"/>
      <c r="AD74" s="842"/>
      <c r="AE74" s="842"/>
      <c r="AF74" s="842"/>
      <c r="AG74" s="842"/>
    </row>
    <row r="75" spans="4:33" ht="15" customHeight="1">
      <c r="F75" s="842"/>
      <c r="G75" s="842"/>
      <c r="H75" s="842"/>
      <c r="I75" s="842"/>
      <c r="J75" s="842"/>
      <c r="K75" s="842"/>
      <c r="L75" s="842"/>
      <c r="M75" s="842"/>
      <c r="N75" s="842"/>
      <c r="O75" s="842"/>
      <c r="P75" s="842"/>
      <c r="Q75" s="842"/>
      <c r="R75" s="842"/>
      <c r="S75" s="842"/>
      <c r="T75" s="842"/>
      <c r="U75" s="842"/>
      <c r="V75" s="842"/>
      <c r="W75" s="842"/>
      <c r="X75" s="842"/>
      <c r="Y75" s="842"/>
      <c r="Z75" s="842"/>
      <c r="AA75" s="842"/>
      <c r="AB75" s="842"/>
      <c r="AC75" s="842"/>
      <c r="AD75" s="842"/>
      <c r="AE75" s="842"/>
      <c r="AF75" s="842"/>
      <c r="AG75" s="842"/>
    </row>
    <row r="76" spans="4:33" ht="15" customHeight="1">
      <c r="F76" s="842"/>
      <c r="G76" s="842"/>
      <c r="H76" s="842"/>
      <c r="I76" s="842"/>
      <c r="J76" s="842"/>
      <c r="K76" s="842"/>
      <c r="L76" s="842"/>
      <c r="M76" s="842"/>
      <c r="N76" s="842"/>
      <c r="O76" s="842"/>
      <c r="P76" s="842"/>
      <c r="Q76" s="842"/>
      <c r="R76" s="842"/>
      <c r="S76" s="842"/>
      <c r="T76" s="842"/>
      <c r="U76" s="842"/>
      <c r="V76" s="842"/>
      <c r="W76" s="842"/>
      <c r="X76" s="842"/>
      <c r="Y76" s="842"/>
      <c r="Z76" s="842"/>
      <c r="AA76" s="842"/>
      <c r="AB76" s="842"/>
      <c r="AC76" s="842"/>
      <c r="AD76" s="842"/>
      <c r="AE76" s="842"/>
      <c r="AF76" s="842"/>
      <c r="AG76" s="842"/>
    </row>
    <row r="77" spans="4:33" ht="15" customHeight="1">
      <c r="D77" s="568" t="s">
        <v>836</v>
      </c>
      <c r="F77" s="784">
        <v>57</v>
      </c>
      <c r="G77" s="784">
        <v>67</v>
      </c>
      <c r="H77" s="784">
        <v>87</v>
      </c>
      <c r="I77" s="784">
        <v>97</v>
      </c>
      <c r="J77" s="784">
        <v>122</v>
      </c>
      <c r="K77" s="784">
        <v>132</v>
      </c>
      <c r="L77" s="784">
        <v>142</v>
      </c>
      <c r="M77" s="784">
        <v>146</v>
      </c>
      <c r="N77" s="784">
        <v>155</v>
      </c>
      <c r="O77" s="784">
        <v>160</v>
      </c>
      <c r="P77" s="784">
        <v>168</v>
      </c>
      <c r="Q77" s="784">
        <v>172</v>
      </c>
      <c r="R77" s="784">
        <v>174</v>
      </c>
      <c r="S77" s="784">
        <v>174</v>
      </c>
      <c r="T77" s="784">
        <v>174</v>
      </c>
      <c r="U77" s="784">
        <v>174</v>
      </c>
      <c r="V77" s="784">
        <v>178</v>
      </c>
      <c r="W77" s="784">
        <v>178</v>
      </c>
      <c r="X77" s="784">
        <v>178</v>
      </c>
      <c r="Y77" s="784">
        <v>178</v>
      </c>
      <c r="Z77" s="784">
        <v>178</v>
      </c>
      <c r="AA77" s="784">
        <v>178</v>
      </c>
      <c r="AB77" s="784">
        <v>178</v>
      </c>
      <c r="AC77" s="784">
        <v>180</v>
      </c>
      <c r="AD77" s="784">
        <v>181</v>
      </c>
      <c r="AE77" s="784">
        <v>208</v>
      </c>
      <c r="AF77" s="784">
        <v>208</v>
      </c>
      <c r="AG77" s="784">
        <v>233</v>
      </c>
    </row>
    <row r="78" spans="4:33" ht="15" customHeight="1">
      <c r="D78" s="568" t="s">
        <v>837</v>
      </c>
      <c r="F78" s="784">
        <v>58</v>
      </c>
      <c r="G78" s="784">
        <v>68</v>
      </c>
      <c r="H78" s="784">
        <v>88</v>
      </c>
      <c r="I78" s="784">
        <v>98</v>
      </c>
      <c r="J78" s="784">
        <v>123</v>
      </c>
      <c r="K78" s="784">
        <v>133</v>
      </c>
      <c r="L78" s="784">
        <v>143</v>
      </c>
      <c r="M78" s="784">
        <v>147</v>
      </c>
      <c r="N78" s="784">
        <v>156</v>
      </c>
      <c r="O78" s="784">
        <v>161</v>
      </c>
      <c r="P78" s="784">
        <v>169</v>
      </c>
      <c r="Q78" s="784">
        <v>173</v>
      </c>
      <c r="R78" s="784">
        <v>175</v>
      </c>
      <c r="S78" s="784">
        <v>175</v>
      </c>
      <c r="T78" s="784">
        <v>175</v>
      </c>
      <c r="U78" s="784">
        <v>175</v>
      </c>
      <c r="V78" s="784">
        <v>179</v>
      </c>
      <c r="W78" s="784">
        <v>179</v>
      </c>
      <c r="X78" s="784">
        <v>179</v>
      </c>
      <c r="Y78" s="784">
        <v>179</v>
      </c>
      <c r="Z78" s="784">
        <v>179</v>
      </c>
      <c r="AA78" s="784">
        <v>179</v>
      </c>
      <c r="AB78" s="784">
        <v>179</v>
      </c>
      <c r="AC78" s="784">
        <v>181</v>
      </c>
      <c r="AD78" s="784">
        <v>182</v>
      </c>
      <c r="AE78" s="784">
        <v>209</v>
      </c>
      <c r="AF78" s="784">
        <v>209</v>
      </c>
      <c r="AG78" s="784">
        <v>234</v>
      </c>
    </row>
    <row r="79" spans="4:33" ht="15" customHeight="1">
      <c r="D79" s="843" t="s">
        <v>838</v>
      </c>
      <c r="E79" s="843"/>
      <c r="F79" s="784">
        <v>81</v>
      </c>
      <c r="G79" s="784">
        <v>81</v>
      </c>
      <c r="H79" s="784">
        <v>81</v>
      </c>
      <c r="I79" s="784">
        <v>96</v>
      </c>
      <c r="J79" s="784">
        <v>96</v>
      </c>
      <c r="K79" s="784">
        <v>98</v>
      </c>
      <c r="L79" s="784">
        <v>116</v>
      </c>
      <c r="M79" s="784">
        <v>138</v>
      </c>
      <c r="N79" s="784">
        <v>138</v>
      </c>
      <c r="O79" s="784">
        <v>147</v>
      </c>
      <c r="P79" s="784">
        <v>146</v>
      </c>
      <c r="Q79" s="784">
        <v>137</v>
      </c>
      <c r="R79" s="784">
        <v>135</v>
      </c>
      <c r="S79" s="784">
        <v>112</v>
      </c>
      <c r="T79" s="784">
        <v>87</v>
      </c>
      <c r="U79" s="784">
        <v>87</v>
      </c>
      <c r="V79" s="784">
        <v>87</v>
      </c>
      <c r="W79" s="784">
        <v>83</v>
      </c>
      <c r="X79" s="784">
        <v>83</v>
      </c>
      <c r="Y79" s="784">
        <v>81</v>
      </c>
      <c r="Z79" s="784">
        <v>79</v>
      </c>
      <c r="AA79" s="784">
        <v>77</v>
      </c>
      <c r="AB79" s="784">
        <v>82</v>
      </c>
      <c r="AC79" s="784">
        <v>86</v>
      </c>
      <c r="AD79" s="784">
        <v>94</v>
      </c>
      <c r="AE79" s="784">
        <v>102</v>
      </c>
      <c r="AF79" s="784">
        <v>110</v>
      </c>
      <c r="AG79" s="784">
        <v>96</v>
      </c>
    </row>
    <row r="80" spans="4:33">
      <c r="D80" s="843" t="s">
        <v>839</v>
      </c>
      <c r="E80" s="844"/>
      <c r="F80" s="845"/>
      <c r="G80" s="784">
        <v>0</v>
      </c>
      <c r="H80" s="784">
        <v>5</v>
      </c>
      <c r="I80" s="784">
        <v>0</v>
      </c>
      <c r="J80" s="784">
        <v>0</v>
      </c>
      <c r="K80" s="784">
        <v>20</v>
      </c>
      <c r="L80" s="784">
        <v>61</v>
      </c>
      <c r="M80" s="784">
        <v>31</v>
      </c>
      <c r="N80" s="784">
        <v>19</v>
      </c>
      <c r="O80" s="784">
        <v>13</v>
      </c>
      <c r="P80" s="784">
        <v>12</v>
      </c>
      <c r="Q80" s="784">
        <v>19</v>
      </c>
      <c r="R80" s="784">
        <v>18</v>
      </c>
      <c r="S80" s="784">
        <v>25</v>
      </c>
      <c r="T80" s="784">
        <v>26</v>
      </c>
      <c r="U80" s="784">
        <v>0</v>
      </c>
      <c r="V80" s="784">
        <v>16</v>
      </c>
      <c r="W80" s="784">
        <v>4</v>
      </c>
      <c r="X80" s="784">
        <v>0</v>
      </c>
      <c r="Y80" s="784">
        <v>7</v>
      </c>
      <c r="Z80" s="784">
        <v>7</v>
      </c>
      <c r="AA80" s="784">
        <v>8</v>
      </c>
      <c r="AB80" s="784">
        <v>4</v>
      </c>
      <c r="AC80" s="784">
        <v>3</v>
      </c>
      <c r="AD80" s="784">
        <v>5</v>
      </c>
      <c r="AE80" s="784">
        <v>12</v>
      </c>
      <c r="AF80" s="784">
        <v>0</v>
      </c>
      <c r="AG80" s="784">
        <v>71</v>
      </c>
    </row>
    <row r="81" spans="4:33" ht="15" customHeight="1">
      <c r="D81" s="568" t="s">
        <v>840</v>
      </c>
      <c r="F81" s="839"/>
      <c r="G81" s="784">
        <v>10</v>
      </c>
      <c r="H81" s="784">
        <v>20</v>
      </c>
      <c r="I81" s="784">
        <v>10</v>
      </c>
      <c r="J81" s="784">
        <v>25</v>
      </c>
      <c r="K81" s="784">
        <v>10</v>
      </c>
      <c r="L81" s="784">
        <v>10</v>
      </c>
      <c r="M81" s="784">
        <v>4</v>
      </c>
      <c r="N81" s="784">
        <v>9</v>
      </c>
      <c r="O81" s="784">
        <v>5</v>
      </c>
      <c r="P81" s="784">
        <v>8</v>
      </c>
      <c r="Q81" s="784">
        <v>4</v>
      </c>
      <c r="R81" s="784">
        <v>2</v>
      </c>
      <c r="S81" s="784">
        <v>0</v>
      </c>
      <c r="T81" s="784">
        <v>0</v>
      </c>
      <c r="U81" s="784">
        <v>0</v>
      </c>
      <c r="V81" s="784">
        <v>4</v>
      </c>
      <c r="W81" s="784">
        <v>0</v>
      </c>
      <c r="X81" s="784">
        <v>0</v>
      </c>
      <c r="Y81" s="784">
        <v>0</v>
      </c>
      <c r="Z81" s="784">
        <v>0</v>
      </c>
      <c r="AA81" s="784">
        <v>0</v>
      </c>
      <c r="AB81" s="784">
        <v>0</v>
      </c>
      <c r="AC81" s="784">
        <v>2</v>
      </c>
      <c r="AD81" s="784">
        <v>1</v>
      </c>
      <c r="AE81" s="784">
        <v>27</v>
      </c>
      <c r="AF81" s="784">
        <v>0</v>
      </c>
      <c r="AG81" s="784">
        <v>25</v>
      </c>
    </row>
    <row r="82" spans="4:33" ht="15" customHeight="1">
      <c r="D82" s="568" t="s">
        <v>841</v>
      </c>
      <c r="F82" s="842"/>
      <c r="G82" s="846">
        <v>10</v>
      </c>
      <c r="H82" s="846">
        <v>25</v>
      </c>
      <c r="I82" s="846">
        <v>10</v>
      </c>
      <c r="J82" s="846">
        <v>25</v>
      </c>
      <c r="K82" s="846">
        <v>30</v>
      </c>
      <c r="L82" s="846">
        <v>71</v>
      </c>
      <c r="M82" s="846">
        <v>35</v>
      </c>
      <c r="N82" s="846">
        <v>28</v>
      </c>
      <c r="O82" s="846">
        <v>18</v>
      </c>
      <c r="P82" s="846">
        <v>20</v>
      </c>
      <c r="Q82" s="846">
        <v>23</v>
      </c>
      <c r="R82" s="846">
        <v>20</v>
      </c>
      <c r="S82" s="846">
        <v>25</v>
      </c>
      <c r="T82" s="846">
        <v>26</v>
      </c>
      <c r="U82" s="846">
        <v>0</v>
      </c>
      <c r="V82" s="846">
        <v>20</v>
      </c>
      <c r="W82" s="846">
        <v>4</v>
      </c>
      <c r="X82" s="846">
        <v>0</v>
      </c>
      <c r="Y82" s="846">
        <v>7</v>
      </c>
      <c r="Z82" s="846">
        <v>7</v>
      </c>
      <c r="AA82" s="846">
        <v>8</v>
      </c>
      <c r="AB82" s="846">
        <v>4</v>
      </c>
      <c r="AC82" s="846">
        <v>5</v>
      </c>
      <c r="AD82" s="846">
        <v>6</v>
      </c>
      <c r="AE82" s="846">
        <v>39</v>
      </c>
      <c r="AF82" s="846">
        <v>0</v>
      </c>
      <c r="AG82" s="846">
        <v>96</v>
      </c>
    </row>
    <row r="85" spans="4:33" ht="15" customHeight="1">
      <c r="D85" s="583" t="s">
        <v>844</v>
      </c>
      <c r="E85" s="583"/>
    </row>
    <row r="86" spans="4:33" ht="15" customHeight="1">
      <c r="D86" s="838" t="s">
        <v>831</v>
      </c>
      <c r="E86" s="838"/>
      <c r="F86" s="838"/>
      <c r="G86" s="838"/>
      <c r="H86" s="838"/>
      <c r="I86" s="838"/>
      <c r="J86" s="838"/>
      <c r="K86" s="838"/>
      <c r="L86" s="838"/>
      <c r="M86" s="838"/>
      <c r="N86" s="838"/>
      <c r="O86" s="838"/>
      <c r="P86" s="838"/>
      <c r="Q86" s="838"/>
      <c r="R86" s="838"/>
      <c r="S86" s="838"/>
      <c r="T86" s="838"/>
      <c r="U86" s="838"/>
      <c r="V86" s="838"/>
      <c r="W86" s="838"/>
      <c r="X86" s="838"/>
      <c r="Y86" s="838"/>
      <c r="Z86" s="838"/>
      <c r="AA86" s="838"/>
      <c r="AB86" s="838"/>
      <c r="AC86" s="838"/>
      <c r="AD86" s="838"/>
      <c r="AE86" s="838"/>
      <c r="AF86" s="838"/>
      <c r="AG86" s="838"/>
    </row>
    <row r="87" spans="4:33" ht="15" customHeight="1">
      <c r="D87" s="804" t="s">
        <v>282</v>
      </c>
      <c r="E87" s="804"/>
      <c r="F87" s="818">
        <v>2003</v>
      </c>
      <c r="G87" s="818">
        <v>2004</v>
      </c>
      <c r="H87" s="818">
        <v>2005</v>
      </c>
      <c r="I87" s="818">
        <v>2006</v>
      </c>
      <c r="J87" s="818">
        <v>2007</v>
      </c>
      <c r="K87" s="818">
        <v>2008</v>
      </c>
      <c r="L87" s="818">
        <v>2009</v>
      </c>
      <c r="M87" s="818">
        <v>2010</v>
      </c>
      <c r="N87" s="818">
        <v>2011</v>
      </c>
      <c r="O87" s="818">
        <v>2012</v>
      </c>
      <c r="P87" s="818">
        <v>2013</v>
      </c>
      <c r="Q87" s="818">
        <v>2014</v>
      </c>
      <c r="R87" s="818">
        <v>2015</v>
      </c>
      <c r="S87" s="818">
        <v>2016</v>
      </c>
      <c r="T87" s="818">
        <v>2017</v>
      </c>
      <c r="U87" s="818">
        <v>2018</v>
      </c>
      <c r="V87" s="818">
        <v>2019</v>
      </c>
      <c r="W87" s="818">
        <v>2020</v>
      </c>
      <c r="X87" s="818">
        <v>2021</v>
      </c>
      <c r="Y87" s="818">
        <v>2022</v>
      </c>
      <c r="Z87" s="818">
        <v>2023</v>
      </c>
      <c r="AA87" s="818">
        <v>2024</v>
      </c>
      <c r="AB87" s="818">
        <v>2025</v>
      </c>
      <c r="AC87" s="818">
        <v>2026</v>
      </c>
      <c r="AD87" s="818">
        <v>2027</v>
      </c>
      <c r="AE87" s="818">
        <v>2028</v>
      </c>
      <c r="AF87" s="818">
        <v>2029</v>
      </c>
      <c r="AG87" s="818">
        <v>2030</v>
      </c>
    </row>
    <row r="88" spans="4:33" ht="15" customHeight="1">
      <c r="D88" s="568" t="s">
        <v>283</v>
      </c>
      <c r="F88" s="839">
        <v>73</v>
      </c>
      <c r="G88" s="839">
        <v>73</v>
      </c>
      <c r="H88" s="839">
        <v>73</v>
      </c>
      <c r="I88" s="839">
        <v>73</v>
      </c>
      <c r="J88" s="839">
        <v>73</v>
      </c>
      <c r="K88" s="839">
        <v>73</v>
      </c>
      <c r="L88" s="839">
        <v>134</v>
      </c>
      <c r="M88" s="839">
        <v>132</v>
      </c>
      <c r="N88" s="839">
        <v>132</v>
      </c>
      <c r="O88" s="839">
        <v>132</v>
      </c>
      <c r="P88" s="839">
        <v>132</v>
      </c>
      <c r="Q88" s="839">
        <v>132</v>
      </c>
      <c r="R88" s="839">
        <v>142</v>
      </c>
      <c r="S88" s="839">
        <v>164</v>
      </c>
      <c r="T88" s="839">
        <v>186</v>
      </c>
      <c r="U88" s="839">
        <v>186</v>
      </c>
      <c r="V88" s="839">
        <v>186</v>
      </c>
      <c r="W88" s="839">
        <v>192</v>
      </c>
      <c r="X88" s="839">
        <v>192</v>
      </c>
      <c r="Y88" s="839">
        <v>192</v>
      </c>
      <c r="Z88" s="839">
        <v>196</v>
      </c>
      <c r="AA88" s="839">
        <v>198</v>
      </c>
      <c r="AB88" s="839">
        <v>200</v>
      </c>
      <c r="AC88" s="839">
        <v>202</v>
      </c>
      <c r="AD88" s="839">
        <v>202</v>
      </c>
      <c r="AE88" s="839">
        <v>202</v>
      </c>
      <c r="AF88" s="839">
        <v>202</v>
      </c>
      <c r="AG88" s="839">
        <v>218</v>
      </c>
    </row>
    <row r="89" spans="4:33" ht="15" customHeight="1">
      <c r="D89" s="568" t="s">
        <v>284</v>
      </c>
      <c r="F89" s="839">
        <v>154</v>
      </c>
      <c r="G89" s="839">
        <v>154</v>
      </c>
      <c r="H89" s="839">
        <v>154</v>
      </c>
      <c r="I89" s="839">
        <v>169</v>
      </c>
      <c r="J89" s="839">
        <v>169</v>
      </c>
      <c r="K89" s="839">
        <v>171</v>
      </c>
      <c r="L89" s="839">
        <v>250</v>
      </c>
      <c r="M89" s="839">
        <v>280</v>
      </c>
      <c r="N89" s="839">
        <v>280</v>
      </c>
      <c r="O89" s="839">
        <v>290</v>
      </c>
      <c r="P89" s="839">
        <v>290</v>
      </c>
      <c r="Q89" s="839">
        <v>290</v>
      </c>
      <c r="R89" s="839">
        <v>290</v>
      </c>
      <c r="S89" s="839">
        <v>290</v>
      </c>
      <c r="T89" s="839">
        <v>290</v>
      </c>
      <c r="U89" s="839">
        <v>290</v>
      </c>
      <c r="V89" s="839">
        <v>290</v>
      </c>
      <c r="W89" s="839">
        <v>290</v>
      </c>
      <c r="X89" s="839">
        <v>290</v>
      </c>
      <c r="Y89" s="839">
        <v>290</v>
      </c>
      <c r="Z89" s="839">
        <v>290</v>
      </c>
      <c r="AA89" s="839">
        <v>290</v>
      </c>
      <c r="AB89" s="839">
        <v>297</v>
      </c>
      <c r="AC89" s="839">
        <v>304</v>
      </c>
      <c r="AD89" s="839">
        <v>312</v>
      </c>
      <c r="AE89" s="839">
        <v>320</v>
      </c>
      <c r="AF89" s="839">
        <v>328</v>
      </c>
      <c r="AG89" s="839">
        <v>336</v>
      </c>
    </row>
    <row r="90" spans="4:33" ht="15" customHeight="1">
      <c r="F90" s="839"/>
      <c r="G90" s="839"/>
      <c r="H90" s="839"/>
      <c r="I90" s="839"/>
      <c r="J90" s="839"/>
      <c r="K90" s="839"/>
      <c r="L90" s="839"/>
      <c r="M90" s="839"/>
      <c r="N90" s="839"/>
      <c r="O90" s="839"/>
      <c r="P90" s="839"/>
      <c r="Q90" s="839"/>
      <c r="R90" s="839"/>
      <c r="S90" s="839"/>
      <c r="T90" s="839"/>
      <c r="U90" s="839"/>
      <c r="V90" s="839"/>
      <c r="W90" s="839"/>
      <c r="X90" s="839"/>
      <c r="Y90" s="839"/>
      <c r="Z90" s="839"/>
      <c r="AA90" s="839"/>
      <c r="AB90" s="839"/>
      <c r="AC90" s="839"/>
      <c r="AD90" s="839"/>
      <c r="AE90" s="839"/>
      <c r="AF90" s="839"/>
      <c r="AG90" s="839"/>
    </row>
    <row r="91" spans="4:33" ht="15" customHeight="1">
      <c r="D91" s="568" t="s">
        <v>285</v>
      </c>
      <c r="F91" s="839">
        <v>141</v>
      </c>
      <c r="G91" s="839">
        <v>163</v>
      </c>
      <c r="H91" s="839">
        <v>152</v>
      </c>
      <c r="I91" s="839">
        <v>152</v>
      </c>
      <c r="J91" s="839">
        <v>143</v>
      </c>
      <c r="K91" s="839">
        <v>143</v>
      </c>
      <c r="L91" s="839">
        <v>143</v>
      </c>
      <c r="M91" s="839">
        <v>171</v>
      </c>
      <c r="N91" s="839">
        <v>178</v>
      </c>
      <c r="O91" s="839">
        <v>189</v>
      </c>
      <c r="P91" s="839">
        <v>197</v>
      </c>
      <c r="Q91" s="839">
        <v>203</v>
      </c>
      <c r="R91" s="839">
        <v>216</v>
      </c>
      <c r="S91" s="839">
        <v>218</v>
      </c>
      <c r="T91" s="839">
        <v>218</v>
      </c>
      <c r="U91" s="839">
        <v>218</v>
      </c>
      <c r="V91" s="839">
        <v>225</v>
      </c>
      <c r="W91" s="839">
        <v>225</v>
      </c>
      <c r="X91" s="839">
        <v>225</v>
      </c>
      <c r="Y91" s="839">
        <v>226</v>
      </c>
      <c r="Z91" s="839">
        <v>229</v>
      </c>
      <c r="AA91" s="839">
        <v>232</v>
      </c>
      <c r="AB91" s="839">
        <v>234</v>
      </c>
      <c r="AC91" s="839">
        <v>234</v>
      </c>
      <c r="AD91" s="839">
        <v>234</v>
      </c>
      <c r="AE91" s="839">
        <v>234</v>
      </c>
      <c r="AF91" s="839">
        <v>234</v>
      </c>
      <c r="AG91" s="839">
        <v>234</v>
      </c>
    </row>
    <row r="92" spans="4:33" ht="15" customHeight="1">
      <c r="F92" s="839"/>
      <c r="G92" s="839"/>
      <c r="H92" s="839"/>
      <c r="I92" s="839"/>
      <c r="J92" s="839"/>
      <c r="K92" s="839"/>
      <c r="L92" s="839"/>
      <c r="M92" s="839"/>
      <c r="N92" s="839"/>
      <c r="O92" s="839"/>
      <c r="P92" s="839"/>
      <c r="Q92" s="839"/>
      <c r="R92" s="839"/>
      <c r="S92" s="839"/>
      <c r="T92" s="839"/>
      <c r="U92" s="839"/>
      <c r="V92" s="839"/>
      <c r="W92" s="839"/>
      <c r="X92" s="839"/>
      <c r="Y92" s="839"/>
      <c r="Z92" s="839"/>
      <c r="AA92" s="839"/>
      <c r="AB92" s="839"/>
      <c r="AC92" s="839"/>
      <c r="AD92" s="839"/>
      <c r="AE92" s="839"/>
      <c r="AF92" s="839"/>
      <c r="AG92" s="839"/>
    </row>
    <row r="93" spans="4:33" ht="15" customHeight="1">
      <c r="D93" s="568" t="s">
        <v>286</v>
      </c>
      <c r="F93" s="839">
        <v>23</v>
      </c>
      <c r="G93" s="839">
        <v>30</v>
      </c>
      <c r="H93" s="839">
        <v>25</v>
      </c>
      <c r="I93" s="839">
        <v>25</v>
      </c>
      <c r="J93" s="839">
        <v>25</v>
      </c>
      <c r="K93" s="839">
        <v>25</v>
      </c>
      <c r="L93" s="839">
        <v>25</v>
      </c>
      <c r="M93" s="839">
        <v>34</v>
      </c>
      <c r="N93" s="839">
        <v>38</v>
      </c>
      <c r="O93" s="839">
        <v>39</v>
      </c>
      <c r="P93" s="839">
        <v>41</v>
      </c>
      <c r="Q93" s="839">
        <v>43</v>
      </c>
      <c r="R93" s="839">
        <v>44</v>
      </c>
      <c r="S93" s="839">
        <v>45</v>
      </c>
      <c r="T93" s="839">
        <v>45</v>
      </c>
      <c r="U93" s="839">
        <v>45</v>
      </c>
      <c r="V93" s="839">
        <v>45</v>
      </c>
      <c r="W93" s="839">
        <v>45</v>
      </c>
      <c r="X93" s="839">
        <v>45</v>
      </c>
      <c r="Y93" s="839">
        <v>45</v>
      </c>
      <c r="Z93" s="839">
        <v>45</v>
      </c>
      <c r="AA93" s="839">
        <v>45</v>
      </c>
      <c r="AB93" s="839">
        <v>46</v>
      </c>
      <c r="AC93" s="839">
        <v>46</v>
      </c>
      <c r="AD93" s="839">
        <v>46</v>
      </c>
      <c r="AE93" s="839">
        <v>46</v>
      </c>
      <c r="AF93" s="839">
        <v>46</v>
      </c>
      <c r="AG93" s="839">
        <v>51</v>
      </c>
    </row>
    <row r="94" spans="4:33" ht="15" customHeight="1">
      <c r="F94" s="839"/>
      <c r="G94" s="839"/>
      <c r="H94" s="839"/>
      <c r="I94" s="839"/>
      <c r="J94" s="839"/>
      <c r="K94" s="839"/>
      <c r="L94" s="839"/>
      <c r="M94" s="839"/>
      <c r="N94" s="839"/>
      <c r="O94" s="839"/>
      <c r="P94" s="839"/>
      <c r="Q94" s="839"/>
      <c r="R94" s="839"/>
      <c r="S94" s="839"/>
      <c r="T94" s="839"/>
      <c r="U94" s="839"/>
      <c r="V94" s="839"/>
      <c r="W94" s="839"/>
      <c r="X94" s="839"/>
      <c r="Y94" s="839"/>
      <c r="Z94" s="839"/>
      <c r="AA94" s="839"/>
      <c r="AB94" s="839"/>
      <c r="AC94" s="839"/>
      <c r="AD94" s="839"/>
      <c r="AE94" s="839"/>
      <c r="AF94" s="839"/>
      <c r="AG94" s="839"/>
    </row>
    <row r="95" spans="4:33" ht="15" customHeight="1">
      <c r="D95" s="568" t="s">
        <v>287</v>
      </c>
      <c r="F95" s="839">
        <v>89</v>
      </c>
      <c r="G95" s="839">
        <v>60</v>
      </c>
      <c r="H95" s="839">
        <v>81</v>
      </c>
      <c r="I95" s="839">
        <v>81</v>
      </c>
      <c r="J95" s="839">
        <v>90</v>
      </c>
      <c r="K95" s="839">
        <v>110</v>
      </c>
      <c r="L95" s="839">
        <v>110</v>
      </c>
      <c r="M95" s="839">
        <v>126</v>
      </c>
      <c r="N95" s="839">
        <v>138</v>
      </c>
      <c r="O95" s="839">
        <v>138</v>
      </c>
      <c r="P95" s="839">
        <v>138</v>
      </c>
      <c r="Q95" s="839">
        <v>138</v>
      </c>
      <c r="R95" s="839">
        <v>138</v>
      </c>
      <c r="S95" s="839">
        <v>138</v>
      </c>
      <c r="T95" s="839">
        <v>138</v>
      </c>
      <c r="U95" s="839">
        <v>138</v>
      </c>
      <c r="V95" s="839">
        <v>150</v>
      </c>
      <c r="W95" s="839">
        <v>150</v>
      </c>
      <c r="X95" s="839">
        <v>150</v>
      </c>
      <c r="Y95" s="839">
        <v>155</v>
      </c>
      <c r="Z95" s="839">
        <v>157</v>
      </c>
      <c r="AA95" s="839">
        <v>161</v>
      </c>
      <c r="AB95" s="839">
        <v>161</v>
      </c>
      <c r="AC95" s="839">
        <v>163</v>
      </c>
      <c r="AD95" s="839">
        <v>168</v>
      </c>
      <c r="AE95" s="839">
        <v>180</v>
      </c>
      <c r="AF95" s="839">
        <v>180</v>
      </c>
      <c r="AG95" s="839">
        <v>230</v>
      </c>
    </row>
    <row r="97" spans="4:33" ht="15" customHeight="1">
      <c r="D97" s="568" t="s">
        <v>288</v>
      </c>
      <c r="F97" s="840"/>
      <c r="G97" s="840"/>
      <c r="H97" s="840"/>
      <c r="I97" s="840"/>
      <c r="J97" s="840"/>
      <c r="K97" s="840"/>
      <c r="L97" s="840"/>
      <c r="M97" s="840"/>
      <c r="N97" s="840"/>
      <c r="O97" s="840"/>
      <c r="P97" s="840"/>
      <c r="Q97" s="840"/>
      <c r="R97" s="840"/>
      <c r="S97" s="840"/>
      <c r="T97" s="840"/>
      <c r="U97" s="840"/>
      <c r="V97" s="840"/>
      <c r="W97" s="840"/>
      <c r="X97" s="840"/>
      <c r="Y97" s="840"/>
      <c r="Z97" s="840"/>
      <c r="AA97" s="840"/>
      <c r="AB97" s="840"/>
      <c r="AC97" s="840"/>
      <c r="AD97" s="840"/>
      <c r="AE97" s="840"/>
      <c r="AF97" s="840"/>
      <c r="AG97" s="840"/>
    </row>
    <row r="98" spans="4:33" ht="15" customHeight="1">
      <c r="D98" s="711"/>
      <c r="E98" s="568" t="s">
        <v>289</v>
      </c>
      <c r="F98" s="840">
        <v>326</v>
      </c>
      <c r="G98" s="840">
        <v>326</v>
      </c>
      <c r="H98" s="840">
        <v>331</v>
      </c>
      <c r="I98" s="840">
        <v>331</v>
      </c>
      <c r="J98" s="840">
        <v>331</v>
      </c>
      <c r="K98" s="840">
        <v>351</v>
      </c>
      <c r="L98" s="840">
        <v>412</v>
      </c>
      <c r="M98" s="840">
        <v>463</v>
      </c>
      <c r="N98" s="840">
        <v>486</v>
      </c>
      <c r="O98" s="840">
        <v>498</v>
      </c>
      <c r="P98" s="840">
        <v>508</v>
      </c>
      <c r="Q98" s="840">
        <v>516</v>
      </c>
      <c r="R98" s="840">
        <v>540</v>
      </c>
      <c r="S98" s="840">
        <v>565</v>
      </c>
      <c r="T98" s="840">
        <v>587</v>
      </c>
      <c r="U98" s="840">
        <v>587</v>
      </c>
      <c r="V98" s="840">
        <v>606</v>
      </c>
      <c r="W98" s="840">
        <v>612</v>
      </c>
      <c r="X98" s="840">
        <v>612</v>
      </c>
      <c r="Y98" s="840">
        <v>618</v>
      </c>
      <c r="Z98" s="840">
        <v>627</v>
      </c>
      <c r="AA98" s="840">
        <v>636</v>
      </c>
      <c r="AB98" s="840">
        <v>641</v>
      </c>
      <c r="AC98" s="840">
        <v>645</v>
      </c>
      <c r="AD98" s="840">
        <v>650</v>
      </c>
      <c r="AE98" s="840">
        <v>662</v>
      </c>
      <c r="AF98" s="840">
        <v>662</v>
      </c>
      <c r="AG98" s="840">
        <v>733</v>
      </c>
    </row>
    <row r="99" spans="4:33" ht="15" customHeight="1">
      <c r="D99" s="711"/>
      <c r="E99" s="568" t="s">
        <v>290</v>
      </c>
      <c r="F99" s="840">
        <v>407</v>
      </c>
      <c r="G99" s="840">
        <v>407</v>
      </c>
      <c r="H99" s="840">
        <v>412</v>
      </c>
      <c r="I99" s="840">
        <v>427</v>
      </c>
      <c r="J99" s="840">
        <v>427</v>
      </c>
      <c r="K99" s="840">
        <v>449</v>
      </c>
      <c r="L99" s="840">
        <v>528</v>
      </c>
      <c r="M99" s="840">
        <v>611</v>
      </c>
      <c r="N99" s="840">
        <v>634</v>
      </c>
      <c r="O99" s="840">
        <v>656</v>
      </c>
      <c r="P99" s="840">
        <v>666</v>
      </c>
      <c r="Q99" s="840">
        <v>674</v>
      </c>
      <c r="R99" s="840">
        <v>688</v>
      </c>
      <c r="S99" s="840">
        <v>691</v>
      </c>
      <c r="T99" s="840">
        <v>691</v>
      </c>
      <c r="U99" s="840">
        <v>691</v>
      </c>
      <c r="V99" s="840">
        <v>710</v>
      </c>
      <c r="W99" s="840">
        <v>710</v>
      </c>
      <c r="X99" s="840">
        <v>710</v>
      </c>
      <c r="Y99" s="840">
        <v>716</v>
      </c>
      <c r="Z99" s="840">
        <v>721</v>
      </c>
      <c r="AA99" s="840">
        <v>728</v>
      </c>
      <c r="AB99" s="840">
        <v>738</v>
      </c>
      <c r="AC99" s="840">
        <v>747</v>
      </c>
      <c r="AD99" s="840">
        <v>760</v>
      </c>
      <c r="AE99" s="840">
        <v>780</v>
      </c>
      <c r="AF99" s="840">
        <v>788</v>
      </c>
      <c r="AG99" s="840">
        <v>851</v>
      </c>
    </row>
    <row r="100" spans="4:33" ht="15" customHeight="1">
      <c r="F100" s="839"/>
      <c r="G100" s="839"/>
      <c r="H100" s="839"/>
      <c r="I100" s="839"/>
      <c r="J100" s="839"/>
      <c r="K100" s="839"/>
      <c r="L100" s="839"/>
      <c r="M100" s="839"/>
      <c r="N100" s="839"/>
      <c r="O100" s="839"/>
      <c r="P100" s="839"/>
      <c r="Q100" s="839"/>
      <c r="R100" s="839"/>
      <c r="S100" s="839"/>
      <c r="T100" s="839"/>
      <c r="U100" s="839"/>
      <c r="V100" s="839"/>
      <c r="W100" s="839"/>
      <c r="X100" s="839"/>
      <c r="Y100" s="839"/>
      <c r="Z100" s="839"/>
      <c r="AA100" s="839"/>
      <c r="AB100" s="839"/>
      <c r="AC100" s="839"/>
      <c r="AD100" s="839"/>
      <c r="AE100" s="839"/>
      <c r="AF100" s="839"/>
      <c r="AG100" s="839"/>
    </row>
    <row r="101" spans="4:33" ht="15" customHeight="1">
      <c r="D101" s="568" t="s">
        <v>291</v>
      </c>
      <c r="F101" s="839">
        <v>233</v>
      </c>
      <c r="G101" s="839">
        <v>233</v>
      </c>
      <c r="H101" s="839">
        <v>238</v>
      </c>
      <c r="I101" s="839">
        <v>238</v>
      </c>
      <c r="J101" s="839">
        <v>238</v>
      </c>
      <c r="K101" s="839">
        <v>258</v>
      </c>
      <c r="L101" s="839">
        <v>294</v>
      </c>
      <c r="M101" s="839">
        <v>345</v>
      </c>
      <c r="N101" s="839">
        <v>368</v>
      </c>
      <c r="O101" s="839">
        <v>380</v>
      </c>
      <c r="P101" s="839">
        <v>390</v>
      </c>
      <c r="Q101" s="839">
        <v>398</v>
      </c>
      <c r="R101" s="839">
        <v>422</v>
      </c>
      <c r="S101" s="839">
        <v>447</v>
      </c>
      <c r="T101" s="839">
        <v>469</v>
      </c>
      <c r="U101" s="839">
        <v>469</v>
      </c>
      <c r="V101" s="839">
        <v>488</v>
      </c>
      <c r="W101" s="839">
        <v>494</v>
      </c>
      <c r="X101" s="839">
        <v>494</v>
      </c>
      <c r="Y101" s="839">
        <v>500</v>
      </c>
      <c r="Z101" s="839">
        <v>509</v>
      </c>
      <c r="AA101" s="839">
        <v>518</v>
      </c>
      <c r="AB101" s="839">
        <v>523</v>
      </c>
      <c r="AC101" s="839">
        <v>527</v>
      </c>
      <c r="AD101" s="839">
        <v>532</v>
      </c>
      <c r="AE101" s="839">
        <v>544</v>
      </c>
      <c r="AF101" s="839">
        <v>544</v>
      </c>
      <c r="AG101" s="839">
        <v>615</v>
      </c>
    </row>
    <row r="102" spans="4:33" ht="15" customHeight="1">
      <c r="D102" s="568" t="s">
        <v>833</v>
      </c>
      <c r="F102" s="839">
        <v>236</v>
      </c>
      <c r="G102" s="839">
        <v>236</v>
      </c>
      <c r="H102" s="839">
        <v>241</v>
      </c>
      <c r="I102" s="839">
        <v>241</v>
      </c>
      <c r="J102" s="839">
        <v>241</v>
      </c>
      <c r="K102" s="839">
        <v>261</v>
      </c>
      <c r="L102" s="839">
        <v>322</v>
      </c>
      <c r="M102" s="839">
        <v>373</v>
      </c>
      <c r="N102" s="839">
        <v>396</v>
      </c>
      <c r="O102" s="839">
        <v>408</v>
      </c>
      <c r="P102" s="839">
        <v>418</v>
      </c>
      <c r="Q102" s="839">
        <v>426</v>
      </c>
      <c r="R102" s="839">
        <v>450</v>
      </c>
      <c r="S102" s="839">
        <v>475</v>
      </c>
      <c r="T102" s="839">
        <v>497</v>
      </c>
      <c r="U102" s="839">
        <v>497</v>
      </c>
      <c r="V102" s="839">
        <v>516</v>
      </c>
      <c r="W102" s="839">
        <v>522</v>
      </c>
      <c r="X102" s="839">
        <v>522</v>
      </c>
      <c r="Y102" s="839">
        <v>528</v>
      </c>
      <c r="Z102" s="839">
        <v>537</v>
      </c>
      <c r="AA102" s="839">
        <v>546</v>
      </c>
      <c r="AB102" s="839">
        <v>551</v>
      </c>
      <c r="AC102" s="839">
        <v>555</v>
      </c>
      <c r="AD102" s="839">
        <v>560</v>
      </c>
      <c r="AE102" s="839">
        <v>572</v>
      </c>
      <c r="AF102" s="839">
        <v>572</v>
      </c>
      <c r="AG102" s="839">
        <v>643</v>
      </c>
    </row>
    <row r="103" spans="4:33" ht="15" customHeight="1">
      <c r="F103" s="839"/>
      <c r="G103" s="839"/>
      <c r="H103" s="839"/>
      <c r="I103" s="839"/>
      <c r="J103" s="839"/>
      <c r="K103" s="839"/>
      <c r="L103" s="839"/>
      <c r="M103" s="839"/>
      <c r="N103" s="839"/>
      <c r="O103" s="839"/>
      <c r="P103" s="839"/>
      <c r="Q103" s="839"/>
      <c r="R103" s="839"/>
      <c r="S103" s="839"/>
      <c r="T103" s="839"/>
      <c r="U103" s="839"/>
      <c r="V103" s="839"/>
      <c r="W103" s="839"/>
      <c r="X103" s="839"/>
      <c r="Y103" s="839"/>
      <c r="Z103" s="839"/>
      <c r="AA103" s="839"/>
      <c r="AB103" s="839"/>
      <c r="AC103" s="839"/>
      <c r="AD103" s="839"/>
      <c r="AE103" s="839"/>
      <c r="AF103" s="839"/>
      <c r="AG103" s="839"/>
    </row>
    <row r="104" spans="4:33" ht="15" customHeight="1">
      <c r="D104" s="568" t="s">
        <v>293</v>
      </c>
      <c r="F104" s="839">
        <v>82</v>
      </c>
      <c r="G104" s="839">
        <v>92</v>
      </c>
      <c r="H104" s="839">
        <v>112</v>
      </c>
      <c r="I104" s="839">
        <v>122</v>
      </c>
      <c r="J104" s="839">
        <v>147</v>
      </c>
      <c r="K104" s="839">
        <v>157</v>
      </c>
      <c r="L104" s="839">
        <v>167</v>
      </c>
      <c r="M104" s="839">
        <v>202</v>
      </c>
      <c r="N104" s="839">
        <v>205</v>
      </c>
      <c r="O104" s="839">
        <v>216</v>
      </c>
      <c r="P104" s="839">
        <v>222</v>
      </c>
      <c r="Q104" s="839">
        <v>229</v>
      </c>
      <c r="R104" s="839">
        <v>229</v>
      </c>
      <c r="S104" s="839">
        <v>229</v>
      </c>
      <c r="T104" s="839">
        <v>229</v>
      </c>
      <c r="U104" s="839">
        <v>229</v>
      </c>
      <c r="V104" s="839">
        <v>234</v>
      </c>
      <c r="W104" s="839">
        <v>234</v>
      </c>
      <c r="X104" s="839">
        <v>234</v>
      </c>
      <c r="Y104" s="839">
        <v>234</v>
      </c>
      <c r="Z104" s="839">
        <v>234</v>
      </c>
      <c r="AA104" s="839">
        <v>234</v>
      </c>
      <c r="AB104" s="839">
        <v>234</v>
      </c>
      <c r="AC104" s="839">
        <v>235</v>
      </c>
      <c r="AD104" s="839">
        <v>235</v>
      </c>
      <c r="AE104" s="839">
        <v>268</v>
      </c>
      <c r="AF104" s="839">
        <v>268</v>
      </c>
      <c r="AG104" s="839">
        <v>295</v>
      </c>
    </row>
    <row r="105" spans="4:33" ht="15" customHeight="1">
      <c r="D105" s="568" t="s">
        <v>294</v>
      </c>
      <c r="F105" s="839"/>
      <c r="G105" s="839"/>
      <c r="H105" s="839"/>
      <c r="I105" s="839"/>
      <c r="J105" s="839"/>
      <c r="K105" s="839"/>
      <c r="L105" s="839"/>
      <c r="M105" s="839"/>
      <c r="N105" s="839"/>
      <c r="O105" s="839"/>
      <c r="P105" s="839"/>
      <c r="Q105" s="839"/>
      <c r="R105" s="839"/>
      <c r="S105" s="839"/>
      <c r="T105" s="839"/>
      <c r="U105" s="839"/>
      <c r="V105" s="839"/>
      <c r="W105" s="839"/>
      <c r="X105" s="839"/>
      <c r="Y105" s="839"/>
      <c r="Z105" s="839"/>
      <c r="AA105" s="839"/>
      <c r="AB105" s="839"/>
      <c r="AC105" s="839"/>
      <c r="AD105" s="839"/>
      <c r="AE105" s="839"/>
      <c r="AF105" s="839"/>
      <c r="AG105" s="839"/>
    </row>
    <row r="106" spans="4:33" ht="15" customHeight="1">
      <c r="D106" s="711"/>
      <c r="E106" s="568" t="s">
        <v>289</v>
      </c>
      <c r="F106" s="839">
        <v>408</v>
      </c>
      <c r="G106" s="839">
        <v>418</v>
      </c>
      <c r="H106" s="839">
        <v>443</v>
      </c>
      <c r="I106" s="839">
        <v>453</v>
      </c>
      <c r="J106" s="839">
        <v>478</v>
      </c>
      <c r="K106" s="839">
        <v>508</v>
      </c>
      <c r="L106" s="839">
        <v>579</v>
      </c>
      <c r="M106" s="839">
        <v>665</v>
      </c>
      <c r="N106" s="839">
        <v>691</v>
      </c>
      <c r="O106" s="839">
        <v>714</v>
      </c>
      <c r="P106" s="839">
        <v>730</v>
      </c>
      <c r="Q106" s="839">
        <v>745</v>
      </c>
      <c r="R106" s="839">
        <v>769</v>
      </c>
      <c r="S106" s="839">
        <v>794</v>
      </c>
      <c r="T106" s="839">
        <v>816</v>
      </c>
      <c r="U106" s="839">
        <v>816</v>
      </c>
      <c r="V106" s="839">
        <v>840</v>
      </c>
      <c r="W106" s="839">
        <v>846</v>
      </c>
      <c r="X106" s="839">
        <v>846</v>
      </c>
      <c r="Y106" s="839">
        <v>852</v>
      </c>
      <c r="Z106" s="839">
        <v>861</v>
      </c>
      <c r="AA106" s="839">
        <v>870</v>
      </c>
      <c r="AB106" s="839">
        <v>875</v>
      </c>
      <c r="AC106" s="839">
        <v>880</v>
      </c>
      <c r="AD106" s="839">
        <v>885</v>
      </c>
      <c r="AE106" s="839">
        <v>930</v>
      </c>
      <c r="AF106" s="839">
        <v>930</v>
      </c>
      <c r="AG106" s="839">
        <v>1028</v>
      </c>
    </row>
    <row r="107" spans="4:33" ht="15" customHeight="1">
      <c r="D107" s="711"/>
      <c r="E107" s="568" t="s">
        <v>295</v>
      </c>
      <c r="F107" s="839">
        <v>489</v>
      </c>
      <c r="G107" s="839">
        <v>499</v>
      </c>
      <c r="H107" s="839">
        <v>524</v>
      </c>
      <c r="I107" s="839">
        <v>549</v>
      </c>
      <c r="J107" s="839">
        <v>574</v>
      </c>
      <c r="K107" s="839">
        <v>606</v>
      </c>
      <c r="L107" s="839">
        <v>695</v>
      </c>
      <c r="M107" s="839">
        <v>813</v>
      </c>
      <c r="N107" s="839">
        <v>839</v>
      </c>
      <c r="O107" s="839">
        <v>872</v>
      </c>
      <c r="P107" s="839">
        <v>888</v>
      </c>
      <c r="Q107" s="839">
        <v>903</v>
      </c>
      <c r="R107" s="839">
        <v>917</v>
      </c>
      <c r="S107" s="839">
        <v>920</v>
      </c>
      <c r="T107" s="839">
        <v>920</v>
      </c>
      <c r="U107" s="839">
        <v>920</v>
      </c>
      <c r="V107" s="839">
        <v>944</v>
      </c>
      <c r="W107" s="839">
        <v>944</v>
      </c>
      <c r="X107" s="839">
        <v>944</v>
      </c>
      <c r="Y107" s="839">
        <v>950</v>
      </c>
      <c r="Z107" s="839">
        <v>955</v>
      </c>
      <c r="AA107" s="839">
        <v>962</v>
      </c>
      <c r="AB107" s="839">
        <v>972</v>
      </c>
      <c r="AC107" s="839">
        <v>982</v>
      </c>
      <c r="AD107" s="839">
        <v>995</v>
      </c>
      <c r="AE107" s="839">
        <v>1048</v>
      </c>
      <c r="AF107" s="839">
        <v>1056</v>
      </c>
      <c r="AG107" s="839">
        <v>1146</v>
      </c>
    </row>
    <row r="108" spans="4:33" ht="15" customHeight="1">
      <c r="F108" s="839"/>
      <c r="G108" s="839"/>
      <c r="H108" s="839"/>
      <c r="I108" s="839"/>
      <c r="J108" s="839"/>
      <c r="K108" s="839"/>
      <c r="L108" s="839"/>
      <c r="M108" s="839"/>
      <c r="N108" s="839"/>
      <c r="O108" s="839"/>
      <c r="P108" s="839"/>
      <c r="Q108" s="839"/>
      <c r="R108" s="839"/>
      <c r="S108" s="839"/>
      <c r="T108" s="839"/>
      <c r="U108" s="839"/>
      <c r="V108" s="839"/>
      <c r="W108" s="839"/>
      <c r="X108" s="839"/>
      <c r="Y108" s="839"/>
      <c r="Z108" s="839"/>
      <c r="AA108" s="839"/>
      <c r="AB108" s="839"/>
      <c r="AC108" s="839"/>
      <c r="AD108" s="839"/>
      <c r="AE108" s="839"/>
      <c r="AF108" s="839"/>
      <c r="AG108" s="839"/>
    </row>
    <row r="109" spans="4:33" ht="15" customHeight="1">
      <c r="D109" s="568" t="s">
        <v>296</v>
      </c>
      <c r="F109" s="839">
        <v>290</v>
      </c>
      <c r="G109" s="839">
        <v>300</v>
      </c>
      <c r="H109" s="839">
        <v>325</v>
      </c>
      <c r="I109" s="839">
        <v>335</v>
      </c>
      <c r="J109" s="839">
        <v>360</v>
      </c>
      <c r="K109" s="839">
        <v>390</v>
      </c>
      <c r="L109" s="839">
        <v>436</v>
      </c>
      <c r="M109" s="839">
        <v>522</v>
      </c>
      <c r="N109" s="839">
        <v>548</v>
      </c>
      <c r="O109" s="839">
        <v>571</v>
      </c>
      <c r="P109" s="839">
        <v>587</v>
      </c>
      <c r="Q109" s="839">
        <v>602</v>
      </c>
      <c r="R109" s="839">
        <v>626</v>
      </c>
      <c r="S109" s="839">
        <v>651</v>
      </c>
      <c r="T109" s="839">
        <v>673</v>
      </c>
      <c r="U109" s="839">
        <v>673</v>
      </c>
      <c r="V109" s="839">
        <v>697</v>
      </c>
      <c r="W109" s="839">
        <v>703</v>
      </c>
      <c r="X109" s="839">
        <v>703</v>
      </c>
      <c r="Y109" s="839">
        <v>709</v>
      </c>
      <c r="Z109" s="839">
        <v>718</v>
      </c>
      <c r="AA109" s="839">
        <v>727</v>
      </c>
      <c r="AB109" s="839">
        <v>732</v>
      </c>
      <c r="AC109" s="839">
        <v>737</v>
      </c>
      <c r="AD109" s="839">
        <v>742</v>
      </c>
      <c r="AE109" s="839">
        <v>787</v>
      </c>
      <c r="AF109" s="839">
        <v>787</v>
      </c>
      <c r="AG109" s="839">
        <v>885</v>
      </c>
    </row>
    <row r="110" spans="4:33" ht="15" customHeight="1">
      <c r="D110" s="568" t="s">
        <v>834</v>
      </c>
      <c r="F110" s="839">
        <v>294</v>
      </c>
      <c r="G110" s="839">
        <v>304</v>
      </c>
      <c r="H110" s="839">
        <v>329</v>
      </c>
      <c r="I110" s="839">
        <v>339</v>
      </c>
      <c r="J110" s="839">
        <v>364</v>
      </c>
      <c r="K110" s="839">
        <v>394</v>
      </c>
      <c r="L110" s="839">
        <v>465</v>
      </c>
      <c r="M110" s="839">
        <v>551</v>
      </c>
      <c r="N110" s="839">
        <v>577</v>
      </c>
      <c r="O110" s="839">
        <v>600</v>
      </c>
      <c r="P110" s="839">
        <v>616</v>
      </c>
      <c r="Q110" s="839">
        <v>631</v>
      </c>
      <c r="R110" s="839">
        <v>655</v>
      </c>
      <c r="S110" s="839">
        <v>680</v>
      </c>
      <c r="T110" s="839">
        <v>702</v>
      </c>
      <c r="U110" s="839">
        <v>702</v>
      </c>
      <c r="V110" s="839">
        <v>726</v>
      </c>
      <c r="W110" s="839">
        <v>732</v>
      </c>
      <c r="X110" s="839">
        <v>732</v>
      </c>
      <c r="Y110" s="839">
        <v>738</v>
      </c>
      <c r="Z110" s="839">
        <v>747</v>
      </c>
      <c r="AA110" s="839">
        <v>756</v>
      </c>
      <c r="AB110" s="839">
        <v>761</v>
      </c>
      <c r="AC110" s="839">
        <v>766</v>
      </c>
      <c r="AD110" s="839">
        <v>771</v>
      </c>
      <c r="AE110" s="839">
        <v>816</v>
      </c>
      <c r="AF110" s="839">
        <v>816</v>
      </c>
      <c r="AG110" s="839">
        <v>914</v>
      </c>
    </row>
    <row r="111" spans="4:33" ht="15" customHeight="1">
      <c r="F111" s="839"/>
      <c r="G111" s="839"/>
      <c r="H111" s="839"/>
      <c r="I111" s="839"/>
      <c r="J111" s="839"/>
      <c r="K111" s="839"/>
      <c r="L111" s="839"/>
      <c r="M111" s="839"/>
      <c r="N111" s="839"/>
      <c r="O111" s="839"/>
      <c r="P111" s="839"/>
      <c r="Q111" s="839"/>
      <c r="R111" s="839"/>
      <c r="S111" s="839"/>
      <c r="T111" s="839"/>
      <c r="U111" s="839"/>
      <c r="V111" s="839"/>
      <c r="W111" s="839"/>
      <c r="X111" s="839"/>
      <c r="Y111" s="839"/>
      <c r="Z111" s="839"/>
      <c r="AA111" s="839"/>
      <c r="AB111" s="839"/>
      <c r="AC111" s="839"/>
      <c r="AD111" s="839"/>
      <c r="AE111" s="839"/>
      <c r="AF111" s="839"/>
      <c r="AG111" s="839"/>
    </row>
    <row r="112" spans="4:33" ht="15" customHeight="1">
      <c r="D112" s="568" t="s">
        <v>298</v>
      </c>
      <c r="F112" s="839">
        <v>80</v>
      </c>
      <c r="G112" s="839">
        <v>80</v>
      </c>
      <c r="H112" s="839">
        <v>80</v>
      </c>
      <c r="I112" s="839">
        <v>80</v>
      </c>
      <c r="J112" s="839">
        <v>80</v>
      </c>
      <c r="K112" s="839">
        <v>82</v>
      </c>
      <c r="L112" s="839">
        <v>92</v>
      </c>
      <c r="M112" s="839">
        <v>114</v>
      </c>
      <c r="N112" s="839">
        <v>125</v>
      </c>
      <c r="O112" s="839">
        <v>146</v>
      </c>
      <c r="P112" s="839">
        <v>142</v>
      </c>
      <c r="Q112" s="839">
        <v>166</v>
      </c>
      <c r="R112" s="839">
        <v>158</v>
      </c>
      <c r="S112" s="839">
        <v>152</v>
      </c>
      <c r="T112" s="839">
        <v>152</v>
      </c>
      <c r="U112" s="839">
        <v>152</v>
      </c>
      <c r="V112" s="839">
        <v>157</v>
      </c>
      <c r="W112" s="839">
        <v>167</v>
      </c>
      <c r="X112" s="839">
        <v>187</v>
      </c>
      <c r="Y112" s="839">
        <v>212</v>
      </c>
      <c r="Z112" s="839">
        <v>234</v>
      </c>
      <c r="AA112" s="839">
        <v>257</v>
      </c>
      <c r="AB112" s="839">
        <v>269</v>
      </c>
      <c r="AC112" s="839">
        <v>319</v>
      </c>
      <c r="AD112" s="839">
        <v>369</v>
      </c>
      <c r="AE112" s="839">
        <v>419</v>
      </c>
      <c r="AF112" s="839">
        <v>469</v>
      </c>
      <c r="AG112" s="839">
        <v>519</v>
      </c>
    </row>
    <row r="113" spans="4:33" ht="15" customHeight="1">
      <c r="F113" s="839"/>
      <c r="G113" s="839"/>
      <c r="H113" s="839"/>
      <c r="I113" s="839"/>
      <c r="J113" s="839"/>
      <c r="K113" s="839"/>
      <c r="L113" s="839"/>
      <c r="M113" s="839"/>
      <c r="N113" s="839"/>
      <c r="O113" s="839"/>
      <c r="P113" s="839"/>
      <c r="Q113" s="839"/>
      <c r="R113" s="839"/>
      <c r="S113" s="839"/>
      <c r="T113" s="839"/>
      <c r="U113" s="839"/>
      <c r="V113" s="839"/>
      <c r="W113" s="839"/>
      <c r="X113" s="839"/>
      <c r="Y113" s="839"/>
      <c r="Z113" s="839"/>
      <c r="AA113" s="839"/>
      <c r="AB113" s="839"/>
      <c r="AC113" s="839"/>
      <c r="AD113" s="839"/>
      <c r="AE113" s="839"/>
      <c r="AF113" s="839"/>
      <c r="AG113" s="839"/>
    </row>
    <row r="114" spans="4:33" ht="15" customHeight="1">
      <c r="D114" s="568" t="s">
        <v>299</v>
      </c>
      <c r="F114" s="839">
        <v>6100</v>
      </c>
      <c r="G114" s="839">
        <v>6100</v>
      </c>
      <c r="H114" s="839">
        <v>6800</v>
      </c>
      <c r="I114" s="839">
        <v>6800</v>
      </c>
      <c r="J114" s="839">
        <v>6800</v>
      </c>
      <c r="K114" s="839">
        <v>6800</v>
      </c>
      <c r="L114" s="839">
        <v>6800</v>
      </c>
      <c r="M114" s="839">
        <v>7200</v>
      </c>
      <c r="N114" s="839">
        <v>7200</v>
      </c>
      <c r="O114" s="839">
        <v>7400</v>
      </c>
      <c r="P114" s="839">
        <v>6400</v>
      </c>
      <c r="Q114" s="839">
        <v>8600</v>
      </c>
      <c r="R114" s="839">
        <v>10700</v>
      </c>
      <c r="S114" s="839">
        <v>10300</v>
      </c>
      <c r="T114" s="839">
        <v>10400</v>
      </c>
      <c r="U114" s="839">
        <v>10500</v>
      </c>
      <c r="V114" s="839">
        <v>11100</v>
      </c>
      <c r="W114" s="839">
        <v>11100</v>
      </c>
      <c r="X114" s="839">
        <v>11400</v>
      </c>
      <c r="Y114" s="839">
        <v>11800</v>
      </c>
      <c r="Z114" s="839">
        <v>12000</v>
      </c>
      <c r="AA114" s="839">
        <v>12100</v>
      </c>
      <c r="AB114" s="839">
        <v>12100</v>
      </c>
      <c r="AC114" s="839">
        <v>21100</v>
      </c>
      <c r="AD114" s="839">
        <v>22500</v>
      </c>
      <c r="AE114" s="839">
        <v>23600</v>
      </c>
      <c r="AF114" s="839">
        <v>23600</v>
      </c>
      <c r="AG114" s="839">
        <v>29300</v>
      </c>
    </row>
    <row r="115" spans="4:33" ht="15" customHeight="1">
      <c r="F115" s="842"/>
      <c r="G115" s="842"/>
      <c r="H115" s="842"/>
      <c r="I115" s="842"/>
      <c r="J115" s="842"/>
      <c r="K115" s="842"/>
      <c r="L115" s="842"/>
      <c r="M115" s="842"/>
      <c r="N115" s="842"/>
      <c r="O115" s="842"/>
      <c r="P115" s="842"/>
      <c r="Q115" s="842"/>
      <c r="R115" s="842"/>
      <c r="S115" s="842"/>
      <c r="T115" s="842"/>
      <c r="U115" s="842"/>
      <c r="V115" s="842"/>
      <c r="W115" s="842"/>
      <c r="X115" s="842"/>
      <c r="Y115" s="842"/>
      <c r="Z115" s="842"/>
      <c r="AA115" s="842"/>
      <c r="AB115" s="842"/>
      <c r="AC115" s="842"/>
      <c r="AD115" s="842"/>
      <c r="AE115" s="842"/>
      <c r="AF115" s="842"/>
      <c r="AG115" s="842"/>
    </row>
    <row r="116" spans="4:33" ht="15" customHeight="1">
      <c r="F116" s="842"/>
      <c r="G116" s="842"/>
      <c r="H116" s="842"/>
      <c r="I116" s="842"/>
      <c r="J116" s="842"/>
      <c r="K116" s="842"/>
      <c r="L116" s="842"/>
      <c r="M116" s="842"/>
      <c r="N116" s="842"/>
      <c r="O116" s="842"/>
      <c r="P116" s="842"/>
      <c r="Q116" s="842"/>
      <c r="R116" s="842"/>
      <c r="S116" s="842"/>
      <c r="T116" s="842"/>
      <c r="U116" s="842"/>
      <c r="V116" s="842"/>
      <c r="W116" s="842"/>
      <c r="X116" s="842"/>
      <c r="Y116" s="842"/>
      <c r="Z116" s="842"/>
      <c r="AA116" s="842"/>
      <c r="AB116" s="842"/>
      <c r="AC116" s="842"/>
      <c r="AD116" s="842"/>
      <c r="AE116" s="842"/>
      <c r="AF116" s="842"/>
      <c r="AG116" s="842"/>
    </row>
    <row r="117" spans="4:33" ht="15" customHeight="1">
      <c r="F117" s="842"/>
      <c r="G117" s="842"/>
      <c r="H117" s="842"/>
      <c r="I117" s="842"/>
      <c r="J117" s="842"/>
      <c r="K117" s="842"/>
      <c r="L117" s="842"/>
      <c r="M117" s="842"/>
      <c r="N117" s="842"/>
      <c r="O117" s="842"/>
      <c r="P117" s="842"/>
      <c r="Q117" s="842"/>
      <c r="R117" s="842"/>
      <c r="S117" s="842"/>
      <c r="T117" s="842"/>
      <c r="U117" s="842"/>
      <c r="V117" s="842"/>
      <c r="W117" s="842"/>
      <c r="X117" s="842"/>
      <c r="Y117" s="842"/>
      <c r="Z117" s="842"/>
      <c r="AA117" s="842"/>
      <c r="AB117" s="842"/>
      <c r="AC117" s="842"/>
      <c r="AD117" s="842"/>
      <c r="AE117" s="842"/>
      <c r="AF117" s="842"/>
      <c r="AG117" s="842"/>
    </row>
    <row r="118" spans="4:33" ht="15" customHeight="1">
      <c r="D118" s="568" t="s">
        <v>836</v>
      </c>
      <c r="F118" s="784">
        <v>57</v>
      </c>
      <c r="G118" s="784">
        <v>67</v>
      </c>
      <c r="H118" s="784">
        <v>87</v>
      </c>
      <c r="I118" s="784">
        <v>97</v>
      </c>
      <c r="J118" s="784">
        <v>122</v>
      </c>
      <c r="K118" s="784">
        <v>132</v>
      </c>
      <c r="L118" s="784">
        <v>142</v>
      </c>
      <c r="M118" s="784">
        <v>177</v>
      </c>
      <c r="N118" s="784">
        <v>180</v>
      </c>
      <c r="O118" s="784">
        <v>191</v>
      </c>
      <c r="P118" s="784">
        <v>197</v>
      </c>
      <c r="Q118" s="784">
        <v>204</v>
      </c>
      <c r="R118" s="784">
        <v>204</v>
      </c>
      <c r="S118" s="784">
        <v>204</v>
      </c>
      <c r="T118" s="784">
        <v>204</v>
      </c>
      <c r="U118" s="784">
        <v>204</v>
      </c>
      <c r="V118" s="784">
        <v>209</v>
      </c>
      <c r="W118" s="784">
        <v>209</v>
      </c>
      <c r="X118" s="784">
        <v>209</v>
      </c>
      <c r="Y118" s="784">
        <v>209</v>
      </c>
      <c r="Z118" s="784">
        <v>209</v>
      </c>
      <c r="AA118" s="784">
        <v>209</v>
      </c>
      <c r="AB118" s="784">
        <v>209</v>
      </c>
      <c r="AC118" s="784">
        <v>210</v>
      </c>
      <c r="AD118" s="784">
        <v>210</v>
      </c>
      <c r="AE118" s="784">
        <v>243</v>
      </c>
      <c r="AF118" s="784">
        <v>243</v>
      </c>
      <c r="AG118" s="784">
        <v>270</v>
      </c>
    </row>
    <row r="119" spans="4:33" ht="15" customHeight="1">
      <c r="D119" s="568" t="s">
        <v>837</v>
      </c>
      <c r="F119" s="784">
        <v>58</v>
      </c>
      <c r="G119" s="784">
        <v>68</v>
      </c>
      <c r="H119" s="784">
        <v>88</v>
      </c>
      <c r="I119" s="784">
        <v>98</v>
      </c>
      <c r="J119" s="784">
        <v>123</v>
      </c>
      <c r="K119" s="784">
        <v>133</v>
      </c>
      <c r="L119" s="784">
        <v>143</v>
      </c>
      <c r="M119" s="784">
        <v>178</v>
      </c>
      <c r="N119" s="784">
        <v>181</v>
      </c>
      <c r="O119" s="784">
        <v>192</v>
      </c>
      <c r="P119" s="784">
        <v>198</v>
      </c>
      <c r="Q119" s="784">
        <v>205</v>
      </c>
      <c r="R119" s="784">
        <v>205</v>
      </c>
      <c r="S119" s="784">
        <v>205</v>
      </c>
      <c r="T119" s="784">
        <v>205</v>
      </c>
      <c r="U119" s="784">
        <v>205</v>
      </c>
      <c r="V119" s="784">
        <v>210</v>
      </c>
      <c r="W119" s="784">
        <v>210</v>
      </c>
      <c r="X119" s="784">
        <v>210</v>
      </c>
      <c r="Y119" s="784">
        <v>210</v>
      </c>
      <c r="Z119" s="784">
        <v>210</v>
      </c>
      <c r="AA119" s="784">
        <v>210</v>
      </c>
      <c r="AB119" s="784">
        <v>210</v>
      </c>
      <c r="AC119" s="784">
        <v>211</v>
      </c>
      <c r="AD119" s="784">
        <v>211</v>
      </c>
      <c r="AE119" s="784">
        <v>244</v>
      </c>
      <c r="AF119" s="784">
        <v>244</v>
      </c>
      <c r="AG119" s="784">
        <v>271</v>
      </c>
    </row>
    <row r="120" spans="4:33" ht="15" customHeight="1">
      <c r="D120" s="843" t="s">
        <v>838</v>
      </c>
      <c r="E120" s="843"/>
      <c r="F120" s="784">
        <v>81</v>
      </c>
      <c r="G120" s="784">
        <v>81</v>
      </c>
      <c r="H120" s="784">
        <v>81</v>
      </c>
      <c r="I120" s="784">
        <v>96</v>
      </c>
      <c r="J120" s="784">
        <v>96</v>
      </c>
      <c r="K120" s="784">
        <v>98</v>
      </c>
      <c r="L120" s="784">
        <v>116</v>
      </c>
      <c r="M120" s="784">
        <v>148</v>
      </c>
      <c r="N120" s="784">
        <v>148</v>
      </c>
      <c r="O120" s="784">
        <v>158</v>
      </c>
      <c r="P120" s="784">
        <v>158</v>
      </c>
      <c r="Q120" s="784">
        <v>158</v>
      </c>
      <c r="R120" s="784">
        <v>148</v>
      </c>
      <c r="S120" s="784">
        <v>126</v>
      </c>
      <c r="T120" s="784">
        <v>104</v>
      </c>
      <c r="U120" s="784">
        <v>104</v>
      </c>
      <c r="V120" s="784">
        <v>104</v>
      </c>
      <c r="W120" s="784">
        <v>98</v>
      </c>
      <c r="X120" s="784">
        <v>98</v>
      </c>
      <c r="Y120" s="784">
        <v>98</v>
      </c>
      <c r="Z120" s="784">
        <v>94</v>
      </c>
      <c r="AA120" s="784">
        <v>92</v>
      </c>
      <c r="AB120" s="784">
        <v>97</v>
      </c>
      <c r="AC120" s="784">
        <v>102</v>
      </c>
      <c r="AD120" s="784">
        <v>110</v>
      </c>
      <c r="AE120" s="784">
        <v>118</v>
      </c>
      <c r="AF120" s="784">
        <v>126</v>
      </c>
      <c r="AG120" s="784">
        <v>118</v>
      </c>
    </row>
    <row r="121" spans="4:33" ht="15" customHeight="1">
      <c r="D121" s="843" t="s">
        <v>839</v>
      </c>
      <c r="E121" s="844"/>
      <c r="F121" s="845"/>
      <c r="G121" s="784">
        <v>0</v>
      </c>
      <c r="H121" s="784">
        <v>5</v>
      </c>
      <c r="I121" s="784">
        <v>0</v>
      </c>
      <c r="J121" s="784">
        <v>0</v>
      </c>
      <c r="K121" s="784">
        <v>20</v>
      </c>
      <c r="L121" s="784">
        <v>61</v>
      </c>
      <c r="M121" s="784">
        <v>51</v>
      </c>
      <c r="N121" s="784">
        <v>23</v>
      </c>
      <c r="O121" s="784">
        <v>12</v>
      </c>
      <c r="P121" s="784">
        <v>10</v>
      </c>
      <c r="Q121" s="784">
        <v>8</v>
      </c>
      <c r="R121" s="784">
        <v>24</v>
      </c>
      <c r="S121" s="784">
        <v>25</v>
      </c>
      <c r="T121" s="784">
        <v>22</v>
      </c>
      <c r="U121" s="784">
        <v>0</v>
      </c>
      <c r="V121" s="784">
        <v>19</v>
      </c>
      <c r="W121" s="784">
        <v>6</v>
      </c>
      <c r="X121" s="784">
        <v>0</v>
      </c>
      <c r="Y121" s="784">
        <v>6</v>
      </c>
      <c r="Z121" s="784">
        <v>9</v>
      </c>
      <c r="AA121" s="784">
        <v>9</v>
      </c>
      <c r="AB121" s="784">
        <v>5</v>
      </c>
      <c r="AC121" s="784">
        <v>4</v>
      </c>
      <c r="AD121" s="784">
        <v>5</v>
      </c>
      <c r="AE121" s="784">
        <v>12</v>
      </c>
      <c r="AF121" s="784">
        <v>0</v>
      </c>
      <c r="AG121" s="784">
        <v>71</v>
      </c>
    </row>
    <row r="122" spans="4:33" ht="15" customHeight="1">
      <c r="D122" s="568" t="s">
        <v>840</v>
      </c>
      <c r="F122" s="839"/>
      <c r="G122" s="784">
        <v>10</v>
      </c>
      <c r="H122" s="784">
        <v>20</v>
      </c>
      <c r="I122" s="784">
        <v>10</v>
      </c>
      <c r="J122" s="784">
        <v>25</v>
      </c>
      <c r="K122" s="784">
        <v>10</v>
      </c>
      <c r="L122" s="784">
        <v>10</v>
      </c>
      <c r="M122" s="784">
        <v>35</v>
      </c>
      <c r="N122" s="784">
        <v>3</v>
      </c>
      <c r="O122" s="784">
        <v>11</v>
      </c>
      <c r="P122" s="784">
        <v>6</v>
      </c>
      <c r="Q122" s="784">
        <v>7</v>
      </c>
      <c r="R122" s="784">
        <v>0</v>
      </c>
      <c r="S122" s="784">
        <v>0</v>
      </c>
      <c r="T122" s="784">
        <v>0</v>
      </c>
      <c r="U122" s="784">
        <v>0</v>
      </c>
      <c r="V122" s="784">
        <v>5</v>
      </c>
      <c r="W122" s="784">
        <v>0</v>
      </c>
      <c r="X122" s="784">
        <v>0</v>
      </c>
      <c r="Y122" s="784">
        <v>0</v>
      </c>
      <c r="Z122" s="784">
        <v>0</v>
      </c>
      <c r="AA122" s="784">
        <v>0</v>
      </c>
      <c r="AB122" s="784">
        <v>0</v>
      </c>
      <c r="AC122" s="784">
        <v>1</v>
      </c>
      <c r="AD122" s="784">
        <v>0</v>
      </c>
      <c r="AE122" s="784">
        <v>33</v>
      </c>
      <c r="AF122" s="784">
        <v>0</v>
      </c>
      <c r="AG122" s="784">
        <v>27</v>
      </c>
    </row>
    <row r="123" spans="4:33" ht="15" customHeight="1">
      <c r="D123" s="568" t="s">
        <v>841</v>
      </c>
      <c r="G123" s="847">
        <v>10</v>
      </c>
      <c r="H123" s="847">
        <v>25</v>
      </c>
      <c r="I123" s="847">
        <v>10</v>
      </c>
      <c r="J123" s="847">
        <v>25</v>
      </c>
      <c r="K123" s="847">
        <v>30</v>
      </c>
      <c r="L123" s="847">
        <v>71</v>
      </c>
      <c r="M123" s="847">
        <v>86</v>
      </c>
      <c r="N123" s="847">
        <v>26</v>
      </c>
      <c r="O123" s="847">
        <v>23</v>
      </c>
      <c r="P123" s="847">
        <v>16</v>
      </c>
      <c r="Q123" s="847">
        <v>15</v>
      </c>
      <c r="R123" s="847">
        <v>24</v>
      </c>
      <c r="S123" s="847">
        <v>25</v>
      </c>
      <c r="T123" s="847">
        <v>22</v>
      </c>
      <c r="U123" s="847">
        <v>0</v>
      </c>
      <c r="V123" s="847">
        <v>24</v>
      </c>
      <c r="W123" s="847">
        <v>6</v>
      </c>
      <c r="X123" s="847">
        <v>0</v>
      </c>
      <c r="Y123" s="847">
        <v>6</v>
      </c>
      <c r="Z123" s="847">
        <v>9</v>
      </c>
      <c r="AA123" s="847">
        <v>9</v>
      </c>
      <c r="AB123" s="847">
        <v>5</v>
      </c>
      <c r="AC123" s="847">
        <v>5</v>
      </c>
      <c r="AD123" s="847">
        <v>5</v>
      </c>
      <c r="AE123" s="847">
        <v>45</v>
      </c>
      <c r="AF123" s="847">
        <v>0</v>
      </c>
      <c r="AG123" s="847">
        <v>98</v>
      </c>
    </row>
    <row r="127" spans="4:33" ht="15" customHeight="1">
      <c r="D127" s="568" t="s">
        <v>841</v>
      </c>
    </row>
    <row r="128" spans="4:33" ht="15" customHeight="1">
      <c r="E128" s="568" t="s">
        <v>845</v>
      </c>
      <c r="G128" s="847">
        <v>10</v>
      </c>
      <c r="H128" s="847">
        <v>25</v>
      </c>
      <c r="I128" s="847">
        <v>10</v>
      </c>
      <c r="J128" s="847">
        <v>25</v>
      </c>
      <c r="K128" s="847">
        <v>30</v>
      </c>
      <c r="L128" s="847">
        <v>71</v>
      </c>
      <c r="M128" s="847">
        <v>35</v>
      </c>
      <c r="N128" s="847">
        <v>28</v>
      </c>
      <c r="O128" s="847">
        <v>18</v>
      </c>
      <c r="P128" s="847">
        <v>20</v>
      </c>
      <c r="Q128" s="847">
        <v>23</v>
      </c>
      <c r="R128" s="847">
        <v>20</v>
      </c>
      <c r="S128" s="847">
        <v>25</v>
      </c>
      <c r="T128" s="847">
        <v>26</v>
      </c>
      <c r="U128" s="847">
        <v>0</v>
      </c>
      <c r="V128" s="847">
        <v>20</v>
      </c>
      <c r="W128" s="847">
        <v>4</v>
      </c>
      <c r="X128" s="847">
        <v>0</v>
      </c>
      <c r="Y128" s="847">
        <v>7</v>
      </c>
      <c r="Z128" s="847">
        <v>7</v>
      </c>
      <c r="AA128" s="847">
        <v>8</v>
      </c>
      <c r="AB128" s="847">
        <v>4</v>
      </c>
      <c r="AC128" s="847">
        <v>5</v>
      </c>
      <c r="AD128" s="847">
        <v>6</v>
      </c>
      <c r="AE128" s="847">
        <v>39</v>
      </c>
      <c r="AF128" s="847">
        <v>0</v>
      </c>
      <c r="AG128" s="847">
        <v>96</v>
      </c>
    </row>
    <row r="129" spans="5:33" ht="15" customHeight="1">
      <c r="E129" s="568" t="s">
        <v>846</v>
      </c>
      <c r="G129" s="847">
        <v>10</v>
      </c>
      <c r="H129" s="847">
        <v>25</v>
      </c>
      <c r="I129" s="847">
        <v>10</v>
      </c>
      <c r="J129" s="847">
        <v>25</v>
      </c>
      <c r="K129" s="847">
        <v>30</v>
      </c>
      <c r="L129" s="847">
        <v>71</v>
      </c>
      <c r="M129" s="847">
        <v>122</v>
      </c>
      <c r="N129" s="847">
        <v>43</v>
      </c>
      <c r="O129" s="847">
        <v>50</v>
      </c>
      <c r="P129" s="847">
        <v>53</v>
      </c>
      <c r="Q129" s="847">
        <v>43</v>
      </c>
      <c r="R129" s="847">
        <v>35</v>
      </c>
      <c r="S129" s="847">
        <v>21</v>
      </c>
      <c r="T129" s="847">
        <v>32</v>
      </c>
      <c r="U129" s="847">
        <v>29</v>
      </c>
      <c r="V129" s="847">
        <v>33</v>
      </c>
      <c r="W129" s="847">
        <v>43</v>
      </c>
      <c r="X129" s="847">
        <v>39</v>
      </c>
      <c r="Y129" s="847">
        <v>38</v>
      </c>
      <c r="Z129" s="847">
        <v>43</v>
      </c>
      <c r="AA129" s="847">
        <v>45</v>
      </c>
      <c r="AB129" s="847">
        <v>37</v>
      </c>
      <c r="AC129" s="847">
        <v>559</v>
      </c>
      <c r="AD129" s="847">
        <v>345</v>
      </c>
      <c r="AE129" s="847">
        <v>185</v>
      </c>
      <c r="AF129" s="847">
        <v>4</v>
      </c>
      <c r="AG129" s="847">
        <v>4</v>
      </c>
    </row>
    <row r="130" spans="5:33" ht="15" customHeight="1">
      <c r="E130" s="568" t="s">
        <v>847</v>
      </c>
      <c r="G130" s="847">
        <v>10</v>
      </c>
      <c r="H130" s="847">
        <v>25</v>
      </c>
      <c r="I130" s="847">
        <v>10</v>
      </c>
      <c r="J130" s="847">
        <v>25</v>
      </c>
      <c r="K130" s="847">
        <v>30</v>
      </c>
      <c r="L130" s="847">
        <v>71</v>
      </c>
      <c r="M130" s="847">
        <v>86</v>
      </c>
      <c r="N130" s="847">
        <v>26</v>
      </c>
      <c r="O130" s="847">
        <v>23</v>
      </c>
      <c r="P130" s="847">
        <v>16</v>
      </c>
      <c r="Q130" s="847">
        <v>15</v>
      </c>
      <c r="R130" s="847">
        <v>24</v>
      </c>
      <c r="S130" s="847">
        <v>25</v>
      </c>
      <c r="T130" s="847">
        <v>22</v>
      </c>
      <c r="U130" s="847">
        <v>0</v>
      </c>
      <c r="V130" s="847">
        <v>24</v>
      </c>
      <c r="W130" s="847">
        <v>6</v>
      </c>
      <c r="X130" s="847">
        <v>0</v>
      </c>
      <c r="Y130" s="847">
        <v>6</v>
      </c>
      <c r="Z130" s="847">
        <v>9</v>
      </c>
      <c r="AA130" s="847">
        <v>9</v>
      </c>
      <c r="AB130" s="847">
        <v>5</v>
      </c>
      <c r="AC130" s="847">
        <v>5</v>
      </c>
      <c r="AD130" s="847">
        <v>5</v>
      </c>
      <c r="AE130" s="847">
        <v>45</v>
      </c>
      <c r="AF130" s="847">
        <v>0</v>
      </c>
      <c r="AG130" s="847">
        <v>98</v>
      </c>
    </row>
  </sheetData>
  <printOptions horizontalCentered="1" headings="1" gridLines="1"/>
  <pageMargins left="0.2" right="0.2" top="1.52" bottom="0.5" header="0.2" footer="0.2"/>
  <pageSetup scale="83" orientation="landscape" r:id="rId1"/>
  <headerFooter alignWithMargins="0">
    <oddFooter>&amp;F</oddFooter>
  </headerFooter>
  <colBreaks count="1" manualBreakCount="1">
    <brk id="11" max="1048575" man="1"/>
  </colBreaks>
</worksheet>
</file>

<file path=xl/worksheets/sheet22.xml><?xml version="1.0" encoding="utf-8"?>
<worksheet xmlns="http://schemas.openxmlformats.org/spreadsheetml/2006/main" xmlns:r="http://schemas.openxmlformats.org/officeDocument/2006/relationships">
  <sheetPr codeName="Sheet120">
    <pageSetUpPr fitToPage="1"/>
  </sheetPr>
  <dimension ref="A1:GZ369"/>
  <sheetViews>
    <sheetView tabSelected="1" zoomScale="40" zoomScaleNormal="40" workbookViewId="0">
      <selection activeCell="N49" sqref="N49"/>
    </sheetView>
  </sheetViews>
  <sheetFormatPr defaultColWidth="11.42578125" defaultRowHeight="15.75"/>
  <cols>
    <col min="1" max="2" width="10.140625" style="694" customWidth="1"/>
    <col min="3" max="3" width="6.85546875" style="590" customWidth="1"/>
    <col min="4" max="4" width="4.28515625" style="605" customWidth="1"/>
    <col min="5" max="5" width="2.5703125" style="550" customWidth="1"/>
    <col min="6" max="6" width="3" style="550" customWidth="1"/>
    <col min="7" max="7" width="2.85546875" style="568" customWidth="1"/>
    <col min="8" max="10" width="2.85546875" style="550" customWidth="1"/>
    <col min="11" max="11" width="63.140625" style="550" customWidth="1"/>
    <col min="12" max="38" width="19.7109375" style="550" customWidth="1"/>
    <col min="39" max="16384" width="11.42578125" style="550"/>
  </cols>
  <sheetData>
    <row r="1" spans="1:98" ht="33.75" thickBot="1">
      <c r="A1" s="789" t="s">
        <v>3</v>
      </c>
      <c r="B1" s="790" t="s">
        <v>4</v>
      </c>
      <c r="C1" s="368"/>
      <c r="E1" s="752" t="s">
        <v>683</v>
      </c>
    </row>
    <row r="2" spans="1:98">
      <c r="G2" s="848"/>
      <c r="H2" s="849"/>
      <c r="I2" s="849"/>
      <c r="J2" s="849"/>
      <c r="K2" s="850" t="s">
        <v>357</v>
      </c>
      <c r="L2" s="851">
        <v>2004</v>
      </c>
      <c r="M2" s="852">
        <v>2005</v>
      </c>
      <c r="N2" s="852">
        <v>2006</v>
      </c>
      <c r="O2" s="852">
        <v>2007</v>
      </c>
      <c r="P2" s="852">
        <v>2008</v>
      </c>
      <c r="Q2" s="852">
        <v>2009</v>
      </c>
      <c r="R2" s="852">
        <v>2010</v>
      </c>
      <c r="S2" s="852">
        <v>2011</v>
      </c>
      <c r="T2" s="852">
        <v>2012</v>
      </c>
      <c r="U2" s="853">
        <v>2013</v>
      </c>
      <c r="V2" s="854">
        <v>2014</v>
      </c>
      <c r="W2" s="854">
        <v>2015</v>
      </c>
      <c r="X2" s="854">
        <v>2016</v>
      </c>
      <c r="Y2" s="854">
        <v>2017</v>
      </c>
      <c r="Z2" s="854">
        <v>2018</v>
      </c>
      <c r="AA2" s="854">
        <v>2019</v>
      </c>
      <c r="AB2" s="854">
        <v>2020</v>
      </c>
      <c r="AC2" s="854">
        <v>2021</v>
      </c>
      <c r="AD2" s="854">
        <v>2022</v>
      </c>
      <c r="AE2" s="854">
        <v>2023</v>
      </c>
      <c r="AF2" s="854">
        <v>2024</v>
      </c>
      <c r="AG2" s="854">
        <v>2025</v>
      </c>
      <c r="AH2" s="854">
        <v>2026</v>
      </c>
      <c r="AI2" s="854">
        <v>2027</v>
      </c>
      <c r="AJ2" s="854">
        <v>2028</v>
      </c>
      <c r="AK2" s="854">
        <v>2029</v>
      </c>
      <c r="AL2" s="855">
        <v>2030</v>
      </c>
    </row>
    <row r="3" spans="1:98">
      <c r="A3" s="694" t="s">
        <v>5</v>
      </c>
    </row>
    <row r="4" spans="1:98">
      <c r="A4" s="791">
        <v>0</v>
      </c>
      <c r="B4" s="792" t="s">
        <v>684</v>
      </c>
      <c r="G4" s="583" t="s">
        <v>848</v>
      </c>
    </row>
    <row r="5" spans="1:98">
      <c r="A5" s="793"/>
      <c r="B5" s="793"/>
      <c r="H5" s="2" t="s">
        <v>849</v>
      </c>
      <c r="M5" s="550">
        <v>0</v>
      </c>
      <c r="N5" s="550">
        <v>0</v>
      </c>
      <c r="O5" s="550">
        <v>0</v>
      </c>
      <c r="P5" s="550">
        <v>0</v>
      </c>
      <c r="Q5" s="550">
        <v>0</v>
      </c>
      <c r="R5" s="550">
        <v>0</v>
      </c>
      <c r="S5" s="550">
        <v>0</v>
      </c>
      <c r="T5" s="550">
        <v>0</v>
      </c>
      <c r="U5" s="550">
        <v>0</v>
      </c>
      <c r="V5" s="550">
        <v>0</v>
      </c>
      <c r="W5" s="550">
        <v>12.702332613371382</v>
      </c>
      <c r="X5" s="550">
        <v>2.8758682986365471</v>
      </c>
      <c r="Y5" s="550">
        <v>0</v>
      </c>
      <c r="Z5" s="550">
        <v>0</v>
      </c>
      <c r="AA5" s="550">
        <v>0</v>
      </c>
      <c r="AB5" s="550">
        <v>0</v>
      </c>
      <c r="AC5" s="550">
        <v>1.5877614313774018</v>
      </c>
      <c r="AD5" s="550">
        <v>3.0808834852452662</v>
      </c>
      <c r="AE5" s="550">
        <v>4.0077516345673985</v>
      </c>
      <c r="AF5" s="550">
        <v>7.7336391853014987</v>
      </c>
      <c r="AG5" s="550">
        <v>10.955350853798365</v>
      </c>
      <c r="AH5" s="550">
        <v>8.119498135069307</v>
      </c>
      <c r="AI5" s="550">
        <v>27.436933338884955</v>
      </c>
      <c r="AJ5" s="550">
        <v>80.710981802060715</v>
      </c>
      <c r="AK5" s="550">
        <v>143.17489076277232</v>
      </c>
      <c r="AL5" s="550">
        <v>221.51571515732155</v>
      </c>
    </row>
    <row r="6" spans="1:98" s="810" customFormat="1">
      <c r="A6" s="795" t="s">
        <v>6</v>
      </c>
      <c r="B6" s="796"/>
      <c r="C6" s="590"/>
      <c r="D6" s="605"/>
      <c r="E6" s="550"/>
      <c r="F6" s="550"/>
      <c r="G6" s="568"/>
      <c r="H6" s="2" t="s">
        <v>850</v>
      </c>
      <c r="I6" s="550"/>
      <c r="J6" s="550"/>
      <c r="K6" s="550"/>
      <c r="L6" s="550"/>
      <c r="M6" s="550">
        <v>0</v>
      </c>
      <c r="N6" s="550">
        <v>0</v>
      </c>
      <c r="O6" s="550">
        <v>0</v>
      </c>
      <c r="P6" s="550">
        <v>0</v>
      </c>
      <c r="Q6" s="550">
        <v>0</v>
      </c>
      <c r="R6" s="550">
        <v>0</v>
      </c>
      <c r="S6" s="550">
        <v>0</v>
      </c>
      <c r="T6" s="550">
        <v>0</v>
      </c>
      <c r="U6" s="550">
        <v>0</v>
      </c>
      <c r="V6" s="550">
        <v>12.702332613371382</v>
      </c>
      <c r="W6" s="550">
        <v>2.8758682986365471</v>
      </c>
      <c r="X6" s="550">
        <v>0</v>
      </c>
      <c r="Y6" s="550">
        <v>0</v>
      </c>
      <c r="Z6" s="550">
        <v>0</v>
      </c>
      <c r="AA6" s="550">
        <v>0</v>
      </c>
      <c r="AB6" s="550">
        <v>1.5877614313774018</v>
      </c>
      <c r="AC6" s="550">
        <v>3.0808834852452662</v>
      </c>
      <c r="AD6" s="550">
        <v>4.0077516345673985</v>
      </c>
      <c r="AE6" s="550">
        <v>7.7336391853014987</v>
      </c>
      <c r="AF6" s="550">
        <v>10.955350853798365</v>
      </c>
      <c r="AG6" s="550">
        <v>8.119498135069307</v>
      </c>
      <c r="AH6" s="550">
        <v>27.436933338884955</v>
      </c>
      <c r="AI6" s="550">
        <v>80.710981802060715</v>
      </c>
      <c r="AJ6" s="550">
        <v>143.17489076277232</v>
      </c>
      <c r="AK6" s="550">
        <v>221.51571515732155</v>
      </c>
      <c r="AL6" s="550">
        <v>320.42872230520305</v>
      </c>
    </row>
    <row r="7" spans="1:98" s="810" customFormat="1">
      <c r="A7" s="811"/>
      <c r="B7" s="812"/>
      <c r="C7" s="590"/>
      <c r="D7" s="583"/>
      <c r="E7" s="550"/>
      <c r="F7" s="550"/>
      <c r="G7" s="568"/>
      <c r="H7" s="2" t="s">
        <v>851</v>
      </c>
      <c r="I7" s="550"/>
      <c r="J7" s="550"/>
      <c r="K7" s="550"/>
      <c r="L7" s="550"/>
      <c r="M7" s="550">
        <v>0</v>
      </c>
      <c r="N7" s="550">
        <v>0</v>
      </c>
      <c r="O7" s="550">
        <v>0</v>
      </c>
      <c r="P7" s="550">
        <v>0</v>
      </c>
      <c r="Q7" s="550">
        <v>0</v>
      </c>
      <c r="R7" s="550">
        <v>0</v>
      </c>
      <c r="S7" s="550">
        <v>0</v>
      </c>
      <c r="T7" s="550">
        <v>0</v>
      </c>
      <c r="U7" s="550">
        <v>0</v>
      </c>
      <c r="V7" s="550">
        <v>12.702332613371382</v>
      </c>
      <c r="W7" s="550">
        <v>-9.8264643147348352</v>
      </c>
      <c r="X7" s="550">
        <v>-9.2270940539477948</v>
      </c>
      <c r="Y7" s="550">
        <v>-7.8657741933090506</v>
      </c>
      <c r="Z7" s="550">
        <v>-7.8785406128341862</v>
      </c>
      <c r="AA7" s="550">
        <v>-8.6374017479212313</v>
      </c>
      <c r="AB7" s="550">
        <v>1.5877614313774018</v>
      </c>
      <c r="AC7" s="550">
        <v>1.4931220538678645</v>
      </c>
      <c r="AD7" s="550">
        <v>0.92686814932213224</v>
      </c>
      <c r="AE7" s="550">
        <v>3.7258875507341003</v>
      </c>
      <c r="AF7" s="550">
        <v>3.2217116684968659</v>
      </c>
      <c r="AG7" s="550">
        <v>-2.8358527187290576</v>
      </c>
      <c r="AH7" s="550">
        <v>19.317435203815648</v>
      </c>
      <c r="AI7" s="550">
        <v>53.27404846317576</v>
      </c>
      <c r="AJ7" s="550">
        <v>62.463908960711606</v>
      </c>
      <c r="AK7" s="550">
        <v>78.340824394549244</v>
      </c>
      <c r="AL7" s="550">
        <v>98.913007147881501</v>
      </c>
    </row>
    <row r="8" spans="1:98" s="810" customFormat="1">
      <c r="A8" s="813"/>
      <c r="B8" s="812"/>
      <c r="C8" s="590"/>
      <c r="D8" s="583"/>
      <c r="E8" s="550"/>
      <c r="F8" s="550"/>
      <c r="G8" s="568"/>
      <c r="H8" s="2" t="s">
        <v>852</v>
      </c>
      <c r="I8" s="550"/>
      <c r="J8" s="550"/>
      <c r="K8" s="550"/>
      <c r="L8" s="550"/>
      <c r="M8" s="550">
        <v>0</v>
      </c>
      <c r="N8" s="550">
        <v>0</v>
      </c>
      <c r="O8" s="550">
        <v>0</v>
      </c>
      <c r="P8" s="550">
        <v>0</v>
      </c>
      <c r="Q8" s="550">
        <v>0</v>
      </c>
      <c r="R8" s="550">
        <v>0</v>
      </c>
      <c r="S8" s="550">
        <v>0</v>
      </c>
      <c r="T8" s="550">
        <v>0</v>
      </c>
      <c r="U8" s="550">
        <v>0</v>
      </c>
      <c r="V8" s="550">
        <v>12.702332613371382</v>
      </c>
      <c r="W8" s="550">
        <v>-9.8264643147348352</v>
      </c>
      <c r="X8" s="550">
        <v>-2.8758682986365471</v>
      </c>
      <c r="Y8" s="550">
        <v>0</v>
      </c>
      <c r="Z8" s="550">
        <v>0</v>
      </c>
      <c r="AA8" s="550">
        <v>0</v>
      </c>
      <c r="AB8" s="550">
        <v>1.5877614313774018</v>
      </c>
      <c r="AC8" s="550">
        <v>1.4931220538678645</v>
      </c>
      <c r="AD8" s="550">
        <v>0.92686814932213224</v>
      </c>
      <c r="AE8" s="550">
        <v>3.7258875507341003</v>
      </c>
      <c r="AF8" s="550">
        <v>3.2217116684968659</v>
      </c>
      <c r="AG8" s="550">
        <v>-2.8358527187290576</v>
      </c>
      <c r="AH8" s="550">
        <v>19.317435203815648</v>
      </c>
      <c r="AI8" s="550">
        <v>53.27404846317576</v>
      </c>
      <c r="AJ8" s="550">
        <v>62.463908960711606</v>
      </c>
      <c r="AK8" s="550">
        <v>78.34082439454923</v>
      </c>
      <c r="AL8" s="550">
        <v>98.913007147881501</v>
      </c>
      <c r="AM8" s="814"/>
      <c r="AN8" s="814"/>
      <c r="AO8" s="814"/>
      <c r="AP8" s="814"/>
      <c r="AQ8" s="814"/>
      <c r="AR8" s="814"/>
      <c r="AS8" s="814"/>
      <c r="AT8" s="814"/>
      <c r="AU8" s="814"/>
      <c r="AV8" s="814"/>
      <c r="AW8" s="814"/>
      <c r="AX8" s="814"/>
      <c r="AY8" s="814"/>
      <c r="AZ8" s="814"/>
      <c r="BA8" s="814"/>
      <c r="BB8" s="814"/>
      <c r="BC8" s="814"/>
      <c r="BD8" s="814"/>
      <c r="BE8" s="814"/>
      <c r="BF8" s="814"/>
      <c r="BG8" s="814"/>
      <c r="BH8" s="814"/>
      <c r="BI8" s="814"/>
      <c r="BJ8" s="814"/>
      <c r="BK8" s="814"/>
      <c r="BL8" s="814"/>
      <c r="BM8" s="814"/>
      <c r="BN8" s="814"/>
      <c r="BO8" s="814"/>
      <c r="BP8" s="814"/>
      <c r="BQ8" s="814"/>
      <c r="BR8" s="814"/>
      <c r="BS8" s="814"/>
      <c r="BT8" s="814"/>
      <c r="BU8" s="814"/>
      <c r="BV8" s="814"/>
      <c r="BW8" s="814"/>
      <c r="BX8" s="814"/>
      <c r="BY8" s="814"/>
      <c r="BZ8" s="814"/>
      <c r="CA8" s="814"/>
      <c r="CB8" s="814"/>
      <c r="CC8" s="814"/>
      <c r="CD8" s="814"/>
      <c r="CE8" s="814"/>
      <c r="CF8" s="814"/>
      <c r="CG8" s="814"/>
      <c r="CH8" s="814"/>
      <c r="CI8" s="814"/>
      <c r="CJ8" s="814"/>
      <c r="CK8" s="814"/>
      <c r="CL8" s="814"/>
      <c r="CM8" s="814"/>
      <c r="CN8" s="814"/>
      <c r="CO8" s="814"/>
      <c r="CP8" s="814"/>
      <c r="CQ8" s="814"/>
      <c r="CR8" s="814"/>
      <c r="CS8" s="814"/>
      <c r="CT8" s="814"/>
    </row>
    <row r="9" spans="1:98">
      <c r="A9" s="815"/>
      <c r="B9" s="816"/>
      <c r="D9" s="583"/>
      <c r="T9" s="814"/>
    </row>
    <row r="10" spans="1:98">
      <c r="A10" s="819"/>
      <c r="B10" s="820"/>
    </row>
    <row r="11" spans="1:98">
      <c r="A11" s="822"/>
      <c r="B11" s="823"/>
      <c r="G11" s="583" t="s">
        <v>400</v>
      </c>
      <c r="H11" s="856"/>
      <c r="I11" s="857"/>
      <c r="J11" s="857"/>
      <c r="K11" s="857"/>
    </row>
    <row r="12" spans="1:98">
      <c r="G12" s="711"/>
      <c r="H12" s="600" t="s">
        <v>474</v>
      </c>
      <c r="I12" s="857"/>
      <c r="J12" s="857"/>
      <c r="K12" s="857"/>
      <c r="L12" s="858"/>
      <c r="M12" s="858"/>
      <c r="N12" s="858"/>
      <c r="O12" s="858"/>
      <c r="P12" s="858"/>
      <c r="Q12" s="858">
        <v>0</v>
      </c>
      <c r="R12" s="858">
        <v>0</v>
      </c>
      <c r="S12" s="858">
        <v>0</v>
      </c>
      <c r="T12" s="858">
        <v>0</v>
      </c>
      <c r="U12" s="858">
        <v>0</v>
      </c>
      <c r="V12" s="858">
        <v>243085976.27039972</v>
      </c>
      <c r="W12" s="858">
        <v>273746099.49664247</v>
      </c>
      <c r="X12" s="858">
        <v>277020124.21634412</v>
      </c>
      <c r="Y12" s="858">
        <v>288134325</v>
      </c>
      <c r="Z12" s="858">
        <v>301794470.625</v>
      </c>
      <c r="AA12" s="858">
        <v>316281847.390625</v>
      </c>
      <c r="AB12" s="858">
        <v>331238366.07539064</v>
      </c>
      <c r="AC12" s="858">
        <v>343478237.72727537</v>
      </c>
      <c r="AD12" s="858">
        <v>356168173.6704573</v>
      </c>
      <c r="AE12" s="858">
        <v>369323385.51221871</v>
      </c>
      <c r="AF12" s="858">
        <v>383064185.15002418</v>
      </c>
      <c r="AG12" s="858">
        <v>397411684.7787748</v>
      </c>
      <c r="AH12" s="858">
        <v>412388196.89824414</v>
      </c>
      <c r="AI12" s="858">
        <v>428017634.32070023</v>
      </c>
      <c r="AJ12" s="858">
        <v>444324610.17871773</v>
      </c>
      <c r="AK12" s="858">
        <v>461334437.9331857</v>
      </c>
      <c r="AL12" s="858">
        <v>479074431.38151532</v>
      </c>
    </row>
    <row r="13" spans="1:98" s="810" customFormat="1">
      <c r="A13" s="694"/>
      <c r="B13" s="694"/>
      <c r="C13" s="590"/>
      <c r="D13" s="605"/>
      <c r="E13" s="550"/>
      <c r="F13" s="550"/>
      <c r="G13" s="711"/>
      <c r="H13" s="600" t="s">
        <v>475</v>
      </c>
      <c r="I13" s="857"/>
      <c r="J13" s="857"/>
      <c r="K13" s="857"/>
      <c r="L13" s="858"/>
      <c r="M13" s="858"/>
      <c r="N13" s="858"/>
      <c r="O13" s="858"/>
      <c r="P13" s="858"/>
      <c r="Q13" s="858">
        <v>0</v>
      </c>
      <c r="R13" s="858">
        <v>0</v>
      </c>
      <c r="S13" s="858">
        <v>0</v>
      </c>
      <c r="T13" s="858">
        <v>0</v>
      </c>
      <c r="U13" s="858">
        <v>0</v>
      </c>
      <c r="V13" s="858">
        <v>26409500</v>
      </c>
      <c r="W13" s="858">
        <v>26565700</v>
      </c>
      <c r="X13" s="858">
        <v>27644213</v>
      </c>
      <c r="Y13" s="858">
        <v>27653700</v>
      </c>
      <c r="Z13" s="858">
        <v>28362800</v>
      </c>
      <c r="AA13" s="858">
        <v>29362900</v>
      </c>
      <c r="AB13" s="858">
        <v>30651600</v>
      </c>
      <c r="AC13" s="858">
        <v>32126700</v>
      </c>
      <c r="AD13" s="858">
        <v>32827200</v>
      </c>
      <c r="AE13" s="858">
        <v>33498400</v>
      </c>
      <c r="AF13" s="858">
        <v>34173100</v>
      </c>
      <c r="AG13" s="858">
        <v>34937300</v>
      </c>
      <c r="AH13" s="858">
        <v>35766200</v>
      </c>
      <c r="AI13" s="858">
        <v>36503000</v>
      </c>
      <c r="AJ13" s="858">
        <v>37259500</v>
      </c>
      <c r="AK13" s="858">
        <v>38036800</v>
      </c>
      <c r="AL13" s="858">
        <v>38840500</v>
      </c>
    </row>
    <row r="14" spans="1:98" s="810" customFormat="1">
      <c r="A14" s="694"/>
      <c r="B14" s="694"/>
      <c r="C14" s="590"/>
      <c r="D14" s="605"/>
      <c r="E14" s="550"/>
      <c r="F14" s="550"/>
      <c r="G14" s="711"/>
      <c r="H14" s="600" t="s">
        <v>574</v>
      </c>
      <c r="I14" s="857"/>
      <c r="J14" s="857"/>
      <c r="K14" s="857"/>
      <c r="L14" s="858"/>
      <c r="M14" s="858"/>
      <c r="N14" s="858"/>
      <c r="O14" s="858"/>
      <c r="P14" s="858"/>
      <c r="Q14" s="858">
        <v>0</v>
      </c>
      <c r="R14" s="858">
        <v>0</v>
      </c>
      <c r="S14" s="858">
        <v>0</v>
      </c>
      <c r="T14" s="858">
        <v>0</v>
      </c>
      <c r="U14" s="858">
        <v>0</v>
      </c>
      <c r="V14" s="858">
        <v>44012962.797903001</v>
      </c>
      <c r="W14" s="858">
        <v>43426432</v>
      </c>
      <c r="X14" s="858">
        <v>43814182</v>
      </c>
      <c r="Y14" s="858">
        <v>44909450</v>
      </c>
      <c r="Z14" s="858">
        <v>46032368.75</v>
      </c>
      <c r="AA14" s="858">
        <v>47183480.46875</v>
      </c>
      <c r="AB14" s="858">
        <v>48363009.98046875</v>
      </c>
      <c r="AC14" s="858">
        <v>49572382.729980469</v>
      </c>
      <c r="AD14" s="858">
        <v>50811524.798229977</v>
      </c>
      <c r="AE14" s="858">
        <v>52082062.918185726</v>
      </c>
      <c r="AF14" s="858">
        <v>53384224.491140373</v>
      </c>
      <c r="AG14" s="858">
        <v>54718637.603418879</v>
      </c>
      <c r="AH14" s="858">
        <v>56086731.04350435</v>
      </c>
      <c r="AI14" s="858">
        <v>57488834.319591962</v>
      </c>
      <c r="AJ14" s="858">
        <v>58926277.677581757</v>
      </c>
      <c r="AK14" s="858">
        <v>60399692.119521305</v>
      </c>
      <c r="AL14" s="858">
        <v>61909409.422509335</v>
      </c>
    </row>
    <row r="15" spans="1:98" s="810" customFormat="1">
      <c r="A15" s="694"/>
      <c r="B15" s="694"/>
      <c r="C15" s="590"/>
      <c r="D15" s="605"/>
      <c r="E15" s="550"/>
      <c r="F15" s="550"/>
      <c r="G15" s="711"/>
      <c r="H15" s="600" t="s">
        <v>149</v>
      </c>
      <c r="I15" s="857"/>
      <c r="J15" s="857"/>
      <c r="K15" s="857"/>
      <c r="L15" s="858"/>
      <c r="M15" s="858"/>
      <c r="N15" s="858"/>
      <c r="O15" s="858"/>
      <c r="P15" s="858"/>
      <c r="Q15" s="858">
        <v>0</v>
      </c>
      <c r="R15" s="858">
        <v>0</v>
      </c>
      <c r="S15" s="858">
        <v>0</v>
      </c>
      <c r="T15" s="858">
        <v>0</v>
      </c>
      <c r="U15" s="858">
        <v>0</v>
      </c>
      <c r="V15" s="858">
        <v>176954984.1916973</v>
      </c>
      <c r="W15" s="858">
        <v>79024832.930000007</v>
      </c>
      <c r="X15" s="858">
        <v>78718383.24000001</v>
      </c>
      <c r="Y15" s="858">
        <v>80686174.171999991</v>
      </c>
      <c r="Z15" s="858">
        <v>82703526.026299998</v>
      </c>
      <c r="AA15" s="858">
        <v>84771216.676957503</v>
      </c>
      <c r="AB15" s="858">
        <v>86890337.093881428</v>
      </c>
      <c r="AC15" s="858">
        <v>89062788.021228462</v>
      </c>
      <c r="AD15" s="858">
        <v>91289280.221759155</v>
      </c>
      <c r="AE15" s="858">
        <v>93571534.727303147</v>
      </c>
      <c r="AF15" s="858">
        <v>95910683.095485732</v>
      </c>
      <c r="AG15" s="858">
        <v>98308467.672872871</v>
      </c>
      <c r="AH15" s="858">
        <v>100766241.86469468</v>
      </c>
      <c r="AI15" s="858">
        <v>103285370.41131207</v>
      </c>
      <c r="AJ15" s="858">
        <v>105867229.67159483</v>
      </c>
      <c r="AK15" s="858">
        <v>108513907.91338471</v>
      </c>
      <c r="AL15" s="858">
        <v>111227005.61121932</v>
      </c>
      <c r="AM15" s="814"/>
      <c r="AN15" s="814"/>
      <c r="AO15" s="814"/>
      <c r="AP15" s="814"/>
      <c r="AQ15" s="814"/>
      <c r="AR15" s="814"/>
      <c r="AS15" s="814"/>
      <c r="AT15" s="814"/>
      <c r="AU15" s="814"/>
      <c r="AV15" s="814"/>
      <c r="AW15" s="814"/>
      <c r="AX15" s="814"/>
      <c r="AY15" s="814"/>
      <c r="AZ15" s="814"/>
      <c r="BA15" s="814"/>
      <c r="BB15" s="814"/>
      <c r="BC15" s="814"/>
      <c r="BD15" s="814"/>
      <c r="BE15" s="814"/>
      <c r="BF15" s="814"/>
      <c r="BG15" s="814"/>
      <c r="BH15" s="814"/>
      <c r="BI15" s="814"/>
      <c r="BJ15" s="814"/>
      <c r="BK15" s="814"/>
      <c r="BL15" s="814"/>
      <c r="BM15" s="814"/>
      <c r="BN15" s="814"/>
      <c r="BO15" s="814"/>
      <c r="BP15" s="814"/>
      <c r="BQ15" s="814"/>
      <c r="BR15" s="814"/>
      <c r="BS15" s="814"/>
      <c r="BT15" s="814"/>
      <c r="BU15" s="814"/>
      <c r="BV15" s="814"/>
      <c r="BW15" s="814"/>
      <c r="BX15" s="814"/>
      <c r="BY15" s="814"/>
      <c r="BZ15" s="814"/>
      <c r="CA15" s="814"/>
      <c r="CB15" s="814"/>
      <c r="CC15" s="814"/>
      <c r="CD15" s="814"/>
      <c r="CE15" s="814"/>
      <c r="CF15" s="814"/>
      <c r="CG15" s="814"/>
      <c r="CH15" s="814"/>
      <c r="CI15" s="814"/>
      <c r="CJ15" s="814"/>
      <c r="CK15" s="814"/>
      <c r="CL15" s="814"/>
      <c r="CM15" s="814"/>
      <c r="CN15" s="814"/>
      <c r="CO15" s="814"/>
      <c r="CP15" s="814"/>
      <c r="CQ15" s="814"/>
      <c r="CR15" s="814"/>
      <c r="CS15" s="814"/>
      <c r="CT15" s="814"/>
    </row>
    <row r="16" spans="1:98" s="605" customFormat="1">
      <c r="A16" s="792"/>
      <c r="B16" s="792"/>
      <c r="C16" s="807"/>
      <c r="G16" s="859"/>
      <c r="H16" s="598" t="s">
        <v>12</v>
      </c>
      <c r="I16" s="860"/>
      <c r="J16" s="860"/>
      <c r="K16" s="860"/>
      <c r="L16" s="861"/>
      <c r="M16" s="861"/>
      <c r="N16" s="861"/>
      <c r="O16" s="861"/>
      <c r="P16" s="861"/>
      <c r="Q16" s="861">
        <v>0</v>
      </c>
      <c r="R16" s="861">
        <v>0</v>
      </c>
      <c r="S16" s="861">
        <v>0</v>
      </c>
      <c r="T16" s="861">
        <v>0</v>
      </c>
      <c r="U16" s="861">
        <v>0</v>
      </c>
      <c r="V16" s="861">
        <v>490463423.25999999</v>
      </c>
      <c r="W16" s="861">
        <v>422763064.42664248</v>
      </c>
      <c r="X16" s="861">
        <v>427196902.45634413</v>
      </c>
      <c r="Y16" s="861">
        <v>441383649.17199999</v>
      </c>
      <c r="Z16" s="861">
        <v>458893165.40130001</v>
      </c>
      <c r="AA16" s="861">
        <v>477599444.53633249</v>
      </c>
      <c r="AB16" s="861">
        <v>497143313.14974082</v>
      </c>
      <c r="AC16" s="861">
        <v>514240108.47848427</v>
      </c>
      <c r="AD16" s="861">
        <v>531096178.69044644</v>
      </c>
      <c r="AE16" s="861">
        <v>548475383.15770757</v>
      </c>
      <c r="AF16" s="861">
        <v>566532192.73665023</v>
      </c>
      <c r="AG16" s="861">
        <v>585376090.05506659</v>
      </c>
      <c r="AH16" s="861">
        <v>605007369.80644321</v>
      </c>
      <c r="AI16" s="861">
        <v>625294839.05160427</v>
      </c>
      <c r="AJ16" s="861">
        <v>646377617.52789438</v>
      </c>
      <c r="AK16" s="861">
        <v>668284837.96609163</v>
      </c>
      <c r="AL16" s="861">
        <v>691051346.41524398</v>
      </c>
    </row>
    <row r="17" spans="1:38" ht="15">
      <c r="A17" s="550"/>
      <c r="B17" s="550"/>
      <c r="C17" s="550"/>
      <c r="D17" s="550"/>
      <c r="G17" s="711"/>
      <c r="H17" s="711"/>
      <c r="I17" s="857"/>
      <c r="J17" s="857"/>
      <c r="K17" s="857"/>
      <c r="L17" s="858"/>
      <c r="M17" s="858"/>
      <c r="N17" s="858"/>
      <c r="O17" s="858"/>
      <c r="P17" s="858"/>
      <c r="Q17" s="858"/>
      <c r="R17" s="858"/>
      <c r="S17" s="858"/>
      <c r="T17" s="858"/>
      <c r="U17" s="858"/>
      <c r="V17" s="858"/>
      <c r="W17" s="858"/>
      <c r="X17" s="858"/>
      <c r="Y17" s="858"/>
      <c r="Z17" s="858"/>
      <c r="AA17" s="858"/>
      <c r="AB17" s="858"/>
      <c r="AC17" s="858"/>
      <c r="AD17" s="858"/>
      <c r="AE17" s="858"/>
      <c r="AF17" s="858"/>
      <c r="AG17" s="858"/>
      <c r="AH17" s="858"/>
      <c r="AI17" s="858"/>
      <c r="AJ17" s="858"/>
      <c r="AK17" s="858"/>
      <c r="AL17" s="858"/>
    </row>
    <row r="18" spans="1:38">
      <c r="A18" s="550"/>
      <c r="B18" s="550"/>
      <c r="C18" s="550"/>
      <c r="D18" s="550"/>
      <c r="G18" s="711"/>
      <c r="H18" s="862"/>
      <c r="I18" s="857"/>
      <c r="J18" s="857"/>
      <c r="K18" s="857"/>
      <c r="L18" s="861"/>
      <c r="M18" s="861"/>
      <c r="N18" s="861"/>
      <c r="O18" s="861"/>
      <c r="P18" s="861"/>
      <c r="Q18" s="861"/>
      <c r="R18" s="861"/>
      <c r="S18" s="861"/>
      <c r="T18" s="861"/>
      <c r="U18" s="861"/>
      <c r="V18" s="861"/>
      <c r="W18" s="861"/>
      <c r="X18" s="861"/>
      <c r="Y18" s="861"/>
      <c r="Z18" s="861"/>
      <c r="AA18" s="861"/>
      <c r="AB18" s="861"/>
      <c r="AC18" s="861"/>
      <c r="AD18" s="861"/>
      <c r="AE18" s="861"/>
      <c r="AF18" s="861"/>
      <c r="AG18" s="861"/>
      <c r="AH18" s="861"/>
      <c r="AI18" s="861"/>
      <c r="AJ18" s="861"/>
      <c r="AK18" s="861"/>
      <c r="AL18" s="861"/>
    </row>
    <row r="19" spans="1:38" ht="15">
      <c r="A19" s="550"/>
      <c r="B19" s="550"/>
      <c r="C19" s="550"/>
      <c r="D19" s="550"/>
      <c r="G19" s="711"/>
      <c r="H19" s="856"/>
      <c r="I19" s="857"/>
      <c r="J19" s="857"/>
      <c r="K19" s="857"/>
      <c r="L19" s="858"/>
      <c r="M19" s="858"/>
      <c r="N19" s="858"/>
      <c r="O19" s="858"/>
      <c r="P19" s="858"/>
      <c r="Q19" s="858"/>
      <c r="R19" s="858"/>
      <c r="S19" s="858"/>
      <c r="T19" s="858"/>
      <c r="U19" s="858"/>
      <c r="V19" s="858"/>
      <c r="W19" s="858"/>
      <c r="X19" s="858"/>
      <c r="Y19" s="858"/>
      <c r="Z19" s="858"/>
      <c r="AA19" s="858"/>
      <c r="AB19" s="858"/>
      <c r="AC19" s="858"/>
      <c r="AD19" s="858"/>
      <c r="AE19" s="858"/>
      <c r="AF19" s="858"/>
      <c r="AG19" s="858"/>
      <c r="AH19" s="858"/>
      <c r="AI19" s="858"/>
      <c r="AJ19" s="858"/>
      <c r="AK19" s="858"/>
      <c r="AL19" s="858"/>
    </row>
    <row r="20" spans="1:38">
      <c r="A20" s="550"/>
      <c r="B20" s="550"/>
      <c r="C20" s="550"/>
      <c r="D20" s="550"/>
      <c r="G20" s="859" t="s">
        <v>853</v>
      </c>
      <c r="H20" s="856"/>
      <c r="I20" s="857"/>
      <c r="J20" s="857"/>
      <c r="K20" s="857"/>
      <c r="L20" s="858"/>
      <c r="M20" s="858"/>
      <c r="N20" s="858"/>
      <c r="O20" s="858"/>
      <c r="P20" s="858"/>
      <c r="Q20" s="858"/>
      <c r="R20" s="858"/>
      <c r="S20" s="858"/>
      <c r="T20" s="858"/>
      <c r="U20" s="858"/>
      <c r="V20" s="858"/>
      <c r="W20" s="858"/>
      <c r="X20" s="858"/>
      <c r="Y20" s="858"/>
      <c r="Z20" s="858"/>
      <c r="AA20" s="858"/>
      <c r="AB20" s="858"/>
      <c r="AC20" s="858"/>
      <c r="AD20" s="858"/>
      <c r="AE20" s="858"/>
      <c r="AF20" s="858"/>
      <c r="AG20" s="858"/>
      <c r="AH20" s="858"/>
      <c r="AI20" s="858"/>
      <c r="AJ20" s="858"/>
      <c r="AK20" s="858"/>
      <c r="AL20" s="858"/>
    </row>
    <row r="21" spans="1:38" ht="15">
      <c r="A21" s="550"/>
      <c r="B21" s="550"/>
      <c r="C21" s="550"/>
      <c r="D21" s="550"/>
      <c r="E21" s="632"/>
      <c r="F21" s="632"/>
      <c r="G21" s="632"/>
      <c r="H21" s="632" t="s">
        <v>854</v>
      </c>
      <c r="I21" s="632"/>
      <c r="J21" s="632"/>
      <c r="K21" s="857"/>
      <c r="L21" s="632">
        <v>0</v>
      </c>
      <c r="M21" s="632">
        <v>0</v>
      </c>
      <c r="N21" s="632">
        <v>0</v>
      </c>
      <c r="O21" s="632">
        <v>0</v>
      </c>
      <c r="P21" s="632">
        <v>0</v>
      </c>
      <c r="Q21" s="632">
        <v>0</v>
      </c>
      <c r="R21" s="632">
        <v>0</v>
      </c>
      <c r="S21" s="632">
        <v>0</v>
      </c>
      <c r="T21" s="632">
        <v>0</v>
      </c>
      <c r="U21" s="632">
        <v>0</v>
      </c>
      <c r="V21" s="632">
        <v>216292942.0329912</v>
      </c>
      <c r="W21" s="632">
        <v>217480957.26779994</v>
      </c>
      <c r="X21" s="632">
        <v>223919148.19866168</v>
      </c>
      <c r="Y21" s="632">
        <v>230915800.00000003</v>
      </c>
      <c r="Z21" s="632">
        <v>239959100</v>
      </c>
      <c r="AA21" s="632">
        <v>249752800</v>
      </c>
      <c r="AB21" s="632">
        <v>260109500</v>
      </c>
      <c r="AC21" s="632">
        <v>269282800</v>
      </c>
      <c r="AD21" s="632">
        <v>277948100</v>
      </c>
      <c r="AE21" s="632">
        <v>286860100</v>
      </c>
      <c r="AF21" s="632">
        <v>296113900</v>
      </c>
      <c r="AG21" s="632">
        <v>305807600</v>
      </c>
      <c r="AH21" s="632">
        <v>315929300</v>
      </c>
      <c r="AI21" s="632">
        <v>326335000</v>
      </c>
      <c r="AJ21" s="632">
        <v>337150100</v>
      </c>
      <c r="AK21" s="632">
        <v>348390200</v>
      </c>
      <c r="AL21" s="632">
        <v>360076000</v>
      </c>
    </row>
    <row r="22" spans="1:38">
      <c r="A22" s="550"/>
      <c r="B22" s="550"/>
      <c r="C22" s="550"/>
      <c r="D22" s="550"/>
      <c r="G22" s="859"/>
      <c r="H22" s="632" t="s">
        <v>855</v>
      </c>
      <c r="I22" s="857"/>
      <c r="J22" s="857"/>
      <c r="K22" s="857"/>
      <c r="L22" s="632">
        <v>0</v>
      </c>
      <c r="M22" s="632">
        <v>0</v>
      </c>
      <c r="N22" s="632">
        <v>0</v>
      </c>
      <c r="O22" s="632">
        <v>0</v>
      </c>
      <c r="P22" s="632">
        <v>0</v>
      </c>
      <c r="Q22" s="632">
        <v>0</v>
      </c>
      <c r="R22" s="632">
        <v>0</v>
      </c>
      <c r="S22" s="632">
        <v>0</v>
      </c>
      <c r="T22" s="632">
        <v>0</v>
      </c>
      <c r="U22" s="632">
        <v>0</v>
      </c>
      <c r="V22" s="632">
        <v>455210.42520295159</v>
      </c>
      <c r="W22" s="632">
        <v>1021746.4675465401</v>
      </c>
      <c r="X22" s="632">
        <v>1042500.28888046</v>
      </c>
      <c r="Y22" s="632">
        <v>1081300</v>
      </c>
      <c r="Z22" s="632">
        <v>1128300</v>
      </c>
      <c r="AA22" s="632">
        <v>1177900</v>
      </c>
      <c r="AB22" s="632">
        <v>1229100</v>
      </c>
      <c r="AC22" s="632">
        <v>1271900</v>
      </c>
      <c r="AD22" s="632">
        <v>1316200</v>
      </c>
      <c r="AE22" s="632">
        <v>1362000</v>
      </c>
      <c r="AF22" s="632">
        <v>1409900</v>
      </c>
      <c r="AG22" s="632">
        <v>1459700</v>
      </c>
      <c r="AH22" s="632">
        <v>1511600</v>
      </c>
      <c r="AI22" s="632">
        <v>1565700</v>
      </c>
      <c r="AJ22" s="632">
        <v>1622200</v>
      </c>
      <c r="AK22" s="632">
        <v>1681000</v>
      </c>
      <c r="AL22" s="632">
        <v>1742100</v>
      </c>
    </row>
    <row r="23" spans="1:38">
      <c r="A23" s="550"/>
      <c r="B23" s="550"/>
      <c r="C23" s="550"/>
      <c r="D23" s="550"/>
      <c r="G23" s="859"/>
      <c r="H23" s="632" t="s">
        <v>856</v>
      </c>
      <c r="I23" s="857"/>
      <c r="J23" s="857"/>
      <c r="K23" s="857"/>
      <c r="L23" s="550">
        <v>0</v>
      </c>
      <c r="M23" s="550">
        <v>0</v>
      </c>
      <c r="N23" s="550">
        <v>0</v>
      </c>
      <c r="O23" s="550">
        <v>0</v>
      </c>
      <c r="P23" s="550">
        <v>0</v>
      </c>
      <c r="Q23" s="550">
        <v>0</v>
      </c>
      <c r="R23" s="550">
        <v>0</v>
      </c>
      <c r="S23" s="550">
        <v>0</v>
      </c>
      <c r="T23" s="550">
        <v>0</v>
      </c>
      <c r="U23" s="550">
        <v>0</v>
      </c>
      <c r="V23" s="550">
        <v>6725901.2000438794</v>
      </c>
      <c r="W23" s="550">
        <v>9223229.1363066696</v>
      </c>
      <c r="X23" s="550">
        <v>9669356.558149999</v>
      </c>
      <c r="Y23" s="550">
        <v>10030000</v>
      </c>
      <c r="Z23" s="550">
        <v>10466600</v>
      </c>
      <c r="AA23" s="550">
        <v>10928600</v>
      </c>
      <c r="AB23" s="550">
        <v>11405300</v>
      </c>
      <c r="AC23" s="550">
        <v>11802700</v>
      </c>
      <c r="AD23" s="550">
        <v>12214200</v>
      </c>
      <c r="AE23" s="550">
        <v>12640300</v>
      </c>
      <c r="AF23" s="550">
        <v>13084700</v>
      </c>
      <c r="AG23" s="550">
        <v>13548000</v>
      </c>
      <c r="AH23" s="550">
        <v>14030800</v>
      </c>
      <c r="AI23" s="550">
        <v>14533900</v>
      </c>
      <c r="AJ23" s="550">
        <v>15058100</v>
      </c>
      <c r="AK23" s="550">
        <v>15604200</v>
      </c>
      <c r="AL23" s="550">
        <v>16172800</v>
      </c>
    </row>
    <row r="24" spans="1:38">
      <c r="A24" s="550"/>
      <c r="B24" s="550"/>
      <c r="C24" s="550"/>
      <c r="D24" s="550"/>
      <c r="G24" s="859"/>
      <c r="H24" s="632" t="s">
        <v>857</v>
      </c>
      <c r="I24" s="857"/>
      <c r="J24" s="857"/>
      <c r="K24" s="857"/>
      <c r="L24" s="632">
        <v>0</v>
      </c>
      <c r="M24" s="632">
        <v>0</v>
      </c>
      <c r="N24" s="632">
        <v>0</v>
      </c>
      <c r="O24" s="632">
        <v>0</v>
      </c>
      <c r="P24" s="632">
        <v>0</v>
      </c>
      <c r="Q24" s="632">
        <v>0</v>
      </c>
      <c r="R24" s="632">
        <v>0</v>
      </c>
      <c r="S24" s="632">
        <v>0</v>
      </c>
      <c r="T24" s="632">
        <v>0</v>
      </c>
      <c r="U24" s="632">
        <v>0</v>
      </c>
      <c r="V24" s="632">
        <v>40989821.367998108</v>
      </c>
      <c r="W24" s="632">
        <v>55588328.291200005</v>
      </c>
      <c r="X24" s="632">
        <v>57457428.795100003</v>
      </c>
      <c r="Y24" s="632">
        <v>59496900</v>
      </c>
      <c r="Z24" s="632">
        <v>61927500</v>
      </c>
      <c r="AA24" s="632">
        <v>64491600</v>
      </c>
      <c r="AB24" s="632">
        <v>67135900</v>
      </c>
      <c r="AC24" s="632">
        <v>69383300</v>
      </c>
      <c r="AD24" s="632">
        <v>71708200</v>
      </c>
      <c r="AE24" s="632">
        <v>74113600</v>
      </c>
      <c r="AF24" s="632">
        <v>76617500</v>
      </c>
      <c r="AG24" s="632">
        <v>79223600</v>
      </c>
      <c r="AH24" s="632">
        <v>81935100</v>
      </c>
      <c r="AI24" s="632">
        <v>84756400</v>
      </c>
      <c r="AJ24" s="632">
        <v>87690900</v>
      </c>
      <c r="AK24" s="632">
        <v>90743100</v>
      </c>
      <c r="AL24" s="632">
        <v>93917300</v>
      </c>
    </row>
    <row r="25" spans="1:38">
      <c r="A25" s="550"/>
      <c r="B25" s="550"/>
      <c r="C25" s="550"/>
      <c r="D25" s="550"/>
      <c r="G25" s="859"/>
      <c r="H25" s="632" t="s">
        <v>858</v>
      </c>
      <c r="I25" s="857"/>
      <c r="J25" s="857"/>
      <c r="K25" s="857"/>
      <c r="L25" s="632">
        <v>0</v>
      </c>
      <c r="M25" s="632">
        <v>0</v>
      </c>
      <c r="N25" s="632">
        <v>0</v>
      </c>
      <c r="O25" s="632">
        <v>0</v>
      </c>
      <c r="P25" s="632">
        <v>0</v>
      </c>
      <c r="Q25" s="632">
        <v>0</v>
      </c>
      <c r="R25" s="632">
        <v>0</v>
      </c>
      <c r="S25" s="632">
        <v>0</v>
      </c>
      <c r="T25" s="632">
        <v>0</v>
      </c>
      <c r="U25" s="632">
        <v>0</v>
      </c>
      <c r="V25" s="632">
        <v>26499007.601910394</v>
      </c>
      <c r="W25" s="632">
        <v>30550293.235072002</v>
      </c>
      <c r="X25" s="632">
        <v>31495817.723136008</v>
      </c>
      <c r="Y25" s="632">
        <v>32662300</v>
      </c>
      <c r="Z25" s="632">
        <v>34071500</v>
      </c>
      <c r="AA25" s="632">
        <v>35561600</v>
      </c>
      <c r="AB25" s="632">
        <v>37099100</v>
      </c>
      <c r="AC25" s="632">
        <v>38384000</v>
      </c>
      <c r="AD25" s="632">
        <v>39714500</v>
      </c>
      <c r="AE25" s="632">
        <v>41092200</v>
      </c>
      <c r="AF25" s="632">
        <v>42528600</v>
      </c>
      <c r="AG25" s="632">
        <v>44025600</v>
      </c>
      <c r="AH25" s="632">
        <v>45585600</v>
      </c>
      <c r="AI25" s="632">
        <v>47210800</v>
      </c>
      <c r="AJ25" s="632">
        <v>48903600</v>
      </c>
      <c r="AK25" s="632">
        <v>50666400</v>
      </c>
      <c r="AL25" s="632">
        <v>52502100</v>
      </c>
    </row>
    <row r="26" spans="1:38">
      <c r="A26" s="550"/>
      <c r="B26" s="550"/>
      <c r="C26" s="550"/>
      <c r="D26" s="550"/>
      <c r="G26" s="859"/>
      <c r="H26" s="632" t="s">
        <v>859</v>
      </c>
      <c r="I26" s="857"/>
      <c r="J26" s="857"/>
      <c r="K26" s="857"/>
      <c r="L26" s="632">
        <v>0</v>
      </c>
      <c r="M26" s="632">
        <v>0</v>
      </c>
      <c r="N26" s="632">
        <v>0</v>
      </c>
      <c r="O26" s="632">
        <v>0</v>
      </c>
      <c r="P26" s="632">
        <v>0</v>
      </c>
      <c r="Q26" s="632">
        <v>0</v>
      </c>
      <c r="R26" s="632">
        <v>0</v>
      </c>
      <c r="S26" s="632">
        <v>0</v>
      </c>
      <c r="T26" s="632">
        <v>0</v>
      </c>
      <c r="U26" s="632">
        <v>0</v>
      </c>
      <c r="V26" s="632">
        <v>16457631.420201896</v>
      </c>
      <c r="W26" s="632">
        <v>17383319.147712</v>
      </c>
      <c r="X26" s="632">
        <v>17775377.413258001</v>
      </c>
      <c r="Y26" s="632">
        <v>18361700</v>
      </c>
      <c r="Z26" s="632">
        <v>19042700</v>
      </c>
      <c r="AA26" s="632">
        <v>19757900</v>
      </c>
      <c r="AB26" s="632">
        <v>20494800</v>
      </c>
      <c r="AC26" s="632">
        <v>21141100</v>
      </c>
      <c r="AD26" s="632">
        <v>21808500</v>
      </c>
      <c r="AE26" s="632">
        <v>22497900</v>
      </c>
      <c r="AF26" s="632">
        <v>23213300</v>
      </c>
      <c r="AG26" s="632">
        <v>23956100</v>
      </c>
      <c r="AH26" s="632">
        <v>24727000</v>
      </c>
      <c r="AI26" s="632">
        <v>25527200</v>
      </c>
      <c r="AJ26" s="632">
        <v>26357500</v>
      </c>
      <c r="AK26" s="632">
        <v>27218900</v>
      </c>
      <c r="AL26" s="632">
        <v>28112600</v>
      </c>
    </row>
    <row r="27" spans="1:38">
      <c r="A27" s="550"/>
      <c r="B27" s="550"/>
      <c r="C27" s="550"/>
      <c r="D27" s="550"/>
      <c r="G27" s="859"/>
      <c r="H27" s="632" t="s">
        <v>860</v>
      </c>
      <c r="I27" s="857"/>
      <c r="J27" s="857"/>
      <c r="K27" s="857"/>
      <c r="L27" s="632">
        <v>0</v>
      </c>
      <c r="M27" s="632">
        <v>0</v>
      </c>
      <c r="N27" s="632">
        <v>0</v>
      </c>
      <c r="O27" s="632">
        <v>0</v>
      </c>
      <c r="P27" s="632">
        <v>0</v>
      </c>
      <c r="Q27" s="632">
        <v>0</v>
      </c>
      <c r="R27" s="632">
        <v>0</v>
      </c>
      <c r="S27" s="632">
        <v>0</v>
      </c>
      <c r="T27" s="632">
        <v>0</v>
      </c>
      <c r="U27" s="632">
        <v>0</v>
      </c>
      <c r="V27" s="632">
        <v>2103123.6006438741</v>
      </c>
      <c r="W27" s="632">
        <v>2961545.398</v>
      </c>
      <c r="X27" s="632">
        <v>3077088.1122000003</v>
      </c>
      <c r="Y27" s="632">
        <v>3191400</v>
      </c>
      <c r="Z27" s="632">
        <v>3329600</v>
      </c>
      <c r="AA27" s="632">
        <v>3475700</v>
      </c>
      <c r="AB27" s="632">
        <v>3626500</v>
      </c>
      <c r="AC27" s="632">
        <v>3752400</v>
      </c>
      <c r="AD27" s="632">
        <v>3882800</v>
      </c>
      <c r="AE27" s="632">
        <v>4017800</v>
      </c>
      <c r="AF27" s="632">
        <v>4158600</v>
      </c>
      <c r="AG27" s="632">
        <v>4305300</v>
      </c>
      <c r="AH27" s="632">
        <v>4458200</v>
      </c>
      <c r="AI27" s="632">
        <v>4617500</v>
      </c>
      <c r="AJ27" s="632">
        <v>4783400</v>
      </c>
      <c r="AK27" s="632">
        <v>4956200</v>
      </c>
      <c r="AL27" s="632">
        <v>5136200</v>
      </c>
    </row>
    <row r="28" spans="1:38">
      <c r="A28" s="550"/>
      <c r="B28" s="550"/>
      <c r="C28" s="550"/>
      <c r="D28" s="550"/>
      <c r="G28" s="859"/>
      <c r="H28" s="632" t="s">
        <v>861</v>
      </c>
      <c r="I28" s="857"/>
      <c r="J28" s="857"/>
      <c r="K28" s="857"/>
      <c r="L28" s="632">
        <v>0</v>
      </c>
      <c r="M28" s="632">
        <v>0</v>
      </c>
      <c r="N28" s="632">
        <v>0</v>
      </c>
      <c r="O28" s="632">
        <v>0</v>
      </c>
      <c r="P28" s="632">
        <v>0</v>
      </c>
      <c r="Q28" s="632">
        <v>0</v>
      </c>
      <c r="R28" s="632">
        <v>0</v>
      </c>
      <c r="S28" s="632">
        <v>0</v>
      </c>
      <c r="T28" s="632">
        <v>0</v>
      </c>
      <c r="U28" s="632">
        <v>0</v>
      </c>
      <c r="V28" s="632">
        <v>11512245.935279528</v>
      </c>
      <c r="W28" s="632">
        <v>12661932.047733329</v>
      </c>
      <c r="X28" s="632">
        <v>13118929.2336</v>
      </c>
      <c r="Y28" s="632">
        <v>13576200</v>
      </c>
      <c r="Z28" s="632">
        <v>14117900</v>
      </c>
      <c r="AA28" s="632">
        <v>14688700</v>
      </c>
      <c r="AB28" s="632">
        <v>15277100</v>
      </c>
      <c r="AC28" s="632">
        <v>15781000</v>
      </c>
      <c r="AD28" s="632">
        <v>16302200</v>
      </c>
      <c r="AE28" s="632">
        <v>16841100</v>
      </c>
      <c r="AF28" s="632">
        <v>17401800</v>
      </c>
      <c r="AG28" s="632">
        <v>17985000</v>
      </c>
      <c r="AH28" s="632">
        <v>18591300</v>
      </c>
      <c r="AI28" s="632">
        <v>19221700</v>
      </c>
      <c r="AJ28" s="632">
        <v>19877100</v>
      </c>
      <c r="AK28" s="632">
        <v>20558400</v>
      </c>
      <c r="AL28" s="632">
        <v>21266600</v>
      </c>
    </row>
    <row r="29" spans="1:38">
      <c r="A29" s="550"/>
      <c r="B29" s="550"/>
      <c r="C29" s="550"/>
      <c r="D29" s="550"/>
      <c r="G29" s="859"/>
      <c r="H29" s="632" t="s">
        <v>862</v>
      </c>
      <c r="I29" s="857"/>
      <c r="J29" s="857"/>
      <c r="K29" s="857"/>
      <c r="L29" s="632">
        <v>0</v>
      </c>
      <c r="M29" s="632">
        <v>0</v>
      </c>
      <c r="N29" s="632">
        <v>0</v>
      </c>
      <c r="O29" s="632">
        <v>0</v>
      </c>
      <c r="P29" s="632">
        <v>0</v>
      </c>
      <c r="Q29" s="632">
        <v>0</v>
      </c>
      <c r="R29" s="632">
        <v>0</v>
      </c>
      <c r="S29" s="632">
        <v>0</v>
      </c>
      <c r="T29" s="632">
        <v>0</v>
      </c>
      <c r="U29" s="632">
        <v>0</v>
      </c>
      <c r="V29" s="632">
        <v>15633726.268687673</v>
      </c>
      <c r="W29" s="632">
        <v>16784844.24100532</v>
      </c>
      <c r="X29" s="632">
        <v>17147219.875958003</v>
      </c>
      <c r="Y29" s="632">
        <v>17775300</v>
      </c>
      <c r="Z29" s="632">
        <v>18531300</v>
      </c>
      <c r="AA29" s="632">
        <v>19330300</v>
      </c>
      <c r="AB29" s="632">
        <v>20154600</v>
      </c>
      <c r="AC29" s="632">
        <v>20846400</v>
      </c>
      <c r="AD29" s="632">
        <v>21562700</v>
      </c>
      <c r="AE29" s="632">
        <v>22304300</v>
      </c>
      <c r="AF29" s="632">
        <v>23077100</v>
      </c>
      <c r="AG29" s="632">
        <v>23882100</v>
      </c>
      <c r="AH29" s="632">
        <v>24720800</v>
      </c>
      <c r="AI29" s="632">
        <v>25594100</v>
      </c>
      <c r="AJ29" s="632">
        <v>26503600</v>
      </c>
      <c r="AK29" s="632">
        <v>27450400</v>
      </c>
      <c r="AL29" s="632">
        <v>28435800</v>
      </c>
    </row>
    <row r="30" spans="1:38">
      <c r="A30" s="550"/>
      <c r="B30" s="550"/>
      <c r="C30" s="550"/>
      <c r="D30" s="550"/>
      <c r="G30" s="859"/>
      <c r="H30" s="632" t="s">
        <v>863</v>
      </c>
      <c r="I30" s="857"/>
      <c r="J30" s="857"/>
      <c r="K30" s="857"/>
      <c r="L30" s="632">
        <v>0</v>
      </c>
      <c r="M30" s="632">
        <v>0</v>
      </c>
      <c r="N30" s="632">
        <v>0</v>
      </c>
      <c r="O30" s="632">
        <v>0</v>
      </c>
      <c r="P30" s="632">
        <v>0</v>
      </c>
      <c r="Q30" s="632">
        <v>0</v>
      </c>
      <c r="R30" s="632">
        <v>0</v>
      </c>
      <c r="S30" s="632">
        <v>0</v>
      </c>
      <c r="T30" s="632">
        <v>0</v>
      </c>
      <c r="U30" s="632">
        <v>0</v>
      </c>
      <c r="V30" s="632">
        <v>11305781.003441714</v>
      </c>
      <c r="W30" s="632">
        <v>14137199.862</v>
      </c>
      <c r="X30" s="632">
        <v>14556630.299800001</v>
      </c>
      <c r="Y30" s="632">
        <v>15064200</v>
      </c>
      <c r="Z30" s="632">
        <v>15665100</v>
      </c>
      <c r="AA30" s="632">
        <v>16298400</v>
      </c>
      <c r="AB30" s="632">
        <v>16951200</v>
      </c>
      <c r="AC30" s="632">
        <v>17510300</v>
      </c>
      <c r="AD30" s="632">
        <v>18088500</v>
      </c>
      <c r="AE30" s="632">
        <v>18686500</v>
      </c>
      <c r="AF30" s="632">
        <v>19308600</v>
      </c>
      <c r="AG30" s="632">
        <v>19955600</v>
      </c>
      <c r="AH30" s="632">
        <v>20628600</v>
      </c>
      <c r="AI30" s="632">
        <v>21328000</v>
      </c>
      <c r="AJ30" s="632">
        <v>22055300</v>
      </c>
      <c r="AK30" s="632">
        <v>22811300</v>
      </c>
      <c r="AL30" s="632">
        <v>23597000</v>
      </c>
    </row>
    <row r="31" spans="1:38">
      <c r="A31" s="550"/>
      <c r="B31" s="550"/>
      <c r="C31" s="550"/>
      <c r="D31" s="550"/>
      <c r="G31" s="859"/>
      <c r="H31" s="632" t="s">
        <v>864</v>
      </c>
      <c r="I31" s="857"/>
      <c r="J31" s="857"/>
      <c r="K31" s="857"/>
      <c r="L31" s="632">
        <v>0</v>
      </c>
      <c r="M31" s="632">
        <v>0</v>
      </c>
      <c r="N31" s="632">
        <v>0</v>
      </c>
      <c r="O31" s="632">
        <v>0</v>
      </c>
      <c r="P31" s="632">
        <v>0</v>
      </c>
      <c r="Q31" s="632">
        <v>0</v>
      </c>
      <c r="R31" s="632">
        <v>0</v>
      </c>
      <c r="S31" s="632">
        <v>0</v>
      </c>
      <c r="T31" s="632">
        <v>0</v>
      </c>
      <c r="U31" s="632">
        <v>0</v>
      </c>
      <c r="V31" s="632">
        <v>9056475.7046705168</v>
      </c>
      <c r="W31" s="632">
        <v>12061610.75706666</v>
      </c>
      <c r="X31" s="632">
        <v>12267096.292199999</v>
      </c>
      <c r="Y31" s="632">
        <v>12690000</v>
      </c>
      <c r="Z31" s="632">
        <v>13189000</v>
      </c>
      <c r="AA31" s="632">
        <v>13714400</v>
      </c>
      <c r="AB31" s="632">
        <v>14256100</v>
      </c>
      <c r="AC31" s="632">
        <v>14722100</v>
      </c>
      <c r="AD31" s="632">
        <v>15203900</v>
      </c>
      <c r="AE31" s="632">
        <v>15702000</v>
      </c>
      <c r="AF31" s="632">
        <v>16220100</v>
      </c>
      <c r="AG31" s="632">
        <v>16758700</v>
      </c>
      <c r="AH31" s="632">
        <v>17318500</v>
      </c>
      <c r="AI31" s="632">
        <v>17900200</v>
      </c>
      <c r="AJ31" s="632">
        <v>18504900</v>
      </c>
      <c r="AK31" s="632">
        <v>19133200</v>
      </c>
      <c r="AL31" s="632">
        <v>19786000</v>
      </c>
    </row>
    <row r="32" spans="1:38">
      <c r="A32" s="550"/>
      <c r="B32" s="550"/>
      <c r="C32" s="550"/>
      <c r="D32" s="550"/>
      <c r="G32" s="859"/>
      <c r="H32" s="632" t="s">
        <v>865</v>
      </c>
      <c r="I32" s="857"/>
      <c r="J32" s="857"/>
      <c r="K32" s="857"/>
      <c r="L32" s="632">
        <v>0</v>
      </c>
      <c r="M32" s="632">
        <v>0</v>
      </c>
      <c r="N32" s="632">
        <v>0</v>
      </c>
      <c r="O32" s="632">
        <v>0</v>
      </c>
      <c r="P32" s="632">
        <v>0</v>
      </c>
      <c r="Q32" s="632">
        <v>0</v>
      </c>
      <c r="R32" s="632">
        <v>0</v>
      </c>
      <c r="S32" s="632">
        <v>0</v>
      </c>
      <c r="T32" s="632">
        <v>0</v>
      </c>
      <c r="U32" s="632">
        <v>0</v>
      </c>
      <c r="V32" s="632">
        <v>5440201.7889282908</v>
      </c>
      <c r="W32" s="632">
        <v>5445060.2051999997</v>
      </c>
      <c r="X32" s="632">
        <v>5535529.9854000006</v>
      </c>
      <c r="Y32" s="632">
        <v>5737900</v>
      </c>
      <c r="Z32" s="632">
        <v>5981400</v>
      </c>
      <c r="AA32" s="632">
        <v>6238800</v>
      </c>
      <c r="AB32" s="632">
        <v>6504300</v>
      </c>
      <c r="AC32" s="632">
        <v>6727300</v>
      </c>
      <c r="AD32" s="632">
        <v>6958200</v>
      </c>
      <c r="AE32" s="632">
        <v>7197200</v>
      </c>
      <c r="AF32" s="632">
        <v>7446200</v>
      </c>
      <c r="AG32" s="632">
        <v>7705600</v>
      </c>
      <c r="AH32" s="632">
        <v>7975800</v>
      </c>
      <c r="AI32" s="632">
        <v>8257200</v>
      </c>
      <c r="AJ32" s="632">
        <v>8550100</v>
      </c>
      <c r="AK32" s="632">
        <v>8855200</v>
      </c>
      <c r="AL32" s="632">
        <v>9172600</v>
      </c>
    </row>
    <row r="33" spans="1:38">
      <c r="A33" s="550"/>
      <c r="B33" s="550"/>
      <c r="C33" s="550"/>
      <c r="D33" s="550"/>
      <c r="G33" s="859"/>
      <c r="H33" s="598" t="s">
        <v>12</v>
      </c>
      <c r="I33" s="857"/>
      <c r="J33" s="857"/>
      <c r="K33" s="857"/>
      <c r="L33" s="863">
        <v>0</v>
      </c>
      <c r="M33" s="863">
        <v>0</v>
      </c>
      <c r="N33" s="863">
        <v>0</v>
      </c>
      <c r="O33" s="863">
        <v>0</v>
      </c>
      <c r="P33" s="863">
        <v>0</v>
      </c>
      <c r="Q33" s="863">
        <v>0</v>
      </c>
      <c r="R33" s="863">
        <v>0</v>
      </c>
      <c r="S33" s="863">
        <v>0</v>
      </c>
      <c r="T33" s="863">
        <v>0</v>
      </c>
      <c r="U33" s="863">
        <v>0</v>
      </c>
      <c r="V33" s="863">
        <v>362472068.35000002</v>
      </c>
      <c r="W33" s="863">
        <v>395300066.05664247</v>
      </c>
      <c r="X33" s="863">
        <v>407062122.77634424</v>
      </c>
      <c r="Y33" s="863">
        <v>420583000</v>
      </c>
      <c r="Z33" s="863">
        <v>437410000</v>
      </c>
      <c r="AA33" s="863">
        <v>455416700</v>
      </c>
      <c r="AB33" s="863">
        <v>474243500</v>
      </c>
      <c r="AC33" s="863">
        <v>490605300</v>
      </c>
      <c r="AD33" s="863">
        <v>506708000</v>
      </c>
      <c r="AE33" s="863">
        <v>523315000</v>
      </c>
      <c r="AF33" s="863">
        <v>540580300</v>
      </c>
      <c r="AG33" s="863">
        <v>558612900</v>
      </c>
      <c r="AH33" s="863">
        <v>577412600</v>
      </c>
      <c r="AI33" s="863">
        <v>596847700</v>
      </c>
      <c r="AJ33" s="863">
        <v>617056800</v>
      </c>
      <c r="AK33" s="863">
        <v>638068500</v>
      </c>
      <c r="AL33" s="863">
        <v>659917100</v>
      </c>
    </row>
    <row r="34" spans="1:38">
      <c r="A34" s="550"/>
      <c r="B34" s="550"/>
      <c r="C34" s="550"/>
      <c r="D34" s="550"/>
      <c r="G34" s="859"/>
      <c r="H34" s="856"/>
      <c r="I34" s="857"/>
      <c r="J34" s="857"/>
      <c r="K34" s="857"/>
      <c r="L34" s="858"/>
      <c r="M34" s="858"/>
      <c r="N34" s="858"/>
      <c r="O34" s="858"/>
      <c r="P34" s="858"/>
      <c r="Q34" s="858"/>
      <c r="R34" s="858"/>
      <c r="S34" s="858"/>
      <c r="T34" s="858"/>
      <c r="U34" s="858"/>
      <c r="V34" s="858"/>
      <c r="W34" s="858"/>
      <c r="X34" s="858"/>
      <c r="Y34" s="858"/>
      <c r="Z34" s="858"/>
      <c r="AA34" s="858"/>
      <c r="AB34" s="858"/>
      <c r="AC34" s="858"/>
      <c r="AD34" s="858"/>
      <c r="AE34" s="858"/>
      <c r="AF34" s="858"/>
      <c r="AG34" s="858"/>
      <c r="AH34" s="858"/>
      <c r="AI34" s="858"/>
      <c r="AJ34" s="858"/>
      <c r="AK34" s="858"/>
      <c r="AL34" s="858"/>
    </row>
    <row r="35" spans="1:38">
      <c r="A35" s="550"/>
      <c r="B35" s="550"/>
      <c r="C35" s="550"/>
      <c r="D35" s="550"/>
      <c r="G35" s="859"/>
      <c r="H35" s="856"/>
      <c r="I35" s="857"/>
      <c r="J35" s="857"/>
      <c r="K35" s="857"/>
      <c r="L35" s="858"/>
      <c r="M35" s="858"/>
      <c r="N35" s="858"/>
      <c r="O35" s="858"/>
      <c r="P35" s="858"/>
      <c r="Q35" s="858"/>
      <c r="R35" s="858"/>
      <c r="S35" s="858"/>
      <c r="T35" s="858"/>
      <c r="U35" s="858"/>
      <c r="V35" s="858"/>
      <c r="W35" s="858"/>
      <c r="X35" s="858"/>
      <c r="Y35" s="858"/>
      <c r="Z35" s="858"/>
      <c r="AA35" s="858"/>
      <c r="AB35" s="858"/>
      <c r="AC35" s="858"/>
      <c r="AD35" s="858"/>
      <c r="AE35" s="858"/>
      <c r="AF35" s="858"/>
      <c r="AG35" s="858"/>
      <c r="AH35" s="858"/>
      <c r="AI35" s="858"/>
      <c r="AJ35" s="858"/>
      <c r="AK35" s="858"/>
      <c r="AL35" s="858"/>
    </row>
    <row r="36" spans="1:38">
      <c r="A36" s="550"/>
      <c r="B36" s="550"/>
      <c r="C36" s="550"/>
      <c r="D36" s="550"/>
      <c r="G36" s="859" t="s">
        <v>866</v>
      </c>
      <c r="H36" s="856"/>
      <c r="I36" s="857"/>
      <c r="J36" s="857"/>
      <c r="K36" s="857"/>
      <c r="L36" s="858"/>
      <c r="M36" s="858"/>
      <c r="N36" s="858"/>
      <c r="O36" s="858"/>
      <c r="P36" s="858"/>
      <c r="Q36" s="858"/>
      <c r="R36" s="858"/>
      <c r="S36" s="858"/>
      <c r="T36" s="858"/>
      <c r="U36" s="858"/>
      <c r="V36" s="858"/>
      <c r="W36" s="858"/>
      <c r="X36" s="858"/>
      <c r="Y36" s="858"/>
      <c r="Z36" s="858"/>
      <c r="AA36" s="858"/>
      <c r="AB36" s="858"/>
      <c r="AC36" s="858"/>
      <c r="AD36" s="858"/>
      <c r="AE36" s="858"/>
      <c r="AF36" s="858"/>
      <c r="AG36" s="858"/>
      <c r="AH36" s="858"/>
      <c r="AI36" s="858"/>
      <c r="AJ36" s="858"/>
      <c r="AK36" s="858"/>
      <c r="AL36" s="858"/>
    </row>
    <row r="37" spans="1:38">
      <c r="A37" s="550"/>
      <c r="B37" s="550"/>
      <c r="C37" s="550"/>
      <c r="D37" s="550"/>
      <c r="G37" s="859"/>
      <c r="H37" s="632" t="s">
        <v>854</v>
      </c>
      <c r="I37" s="857"/>
      <c r="J37" s="857"/>
      <c r="K37" s="857"/>
      <c r="L37" s="858">
        <v>0</v>
      </c>
      <c r="M37" s="858">
        <v>0</v>
      </c>
      <c r="N37" s="858">
        <v>0</v>
      </c>
      <c r="O37" s="858">
        <v>0</v>
      </c>
      <c r="P37" s="858">
        <v>0</v>
      </c>
      <c r="Q37" s="858">
        <v>0</v>
      </c>
      <c r="R37" s="858">
        <v>0</v>
      </c>
      <c r="S37" s="858">
        <v>0</v>
      </c>
      <c r="T37" s="858">
        <v>0</v>
      </c>
      <c r="U37" s="858">
        <v>0</v>
      </c>
      <c r="V37" s="858">
        <v>0</v>
      </c>
      <c r="W37" s="858">
        <v>-10312558.265199997</v>
      </c>
      <c r="X37" s="858">
        <v>-10752944.201700002</v>
      </c>
      <c r="Y37" s="858">
        <v>-11021700</v>
      </c>
      <c r="Z37" s="858">
        <v>-11297300</v>
      </c>
      <c r="AA37" s="858">
        <v>-11579700</v>
      </c>
      <c r="AB37" s="858">
        <v>-11869400</v>
      </c>
      <c r="AC37" s="858">
        <v>-12166300</v>
      </c>
      <c r="AD37" s="858">
        <v>-12470500</v>
      </c>
      <c r="AE37" s="858">
        <v>-12782400</v>
      </c>
      <c r="AF37" s="858">
        <v>-13102000</v>
      </c>
      <c r="AG37" s="858">
        <v>-13429600</v>
      </c>
      <c r="AH37" s="858">
        <v>-13765400</v>
      </c>
      <c r="AI37" s="858">
        <v>-14109500</v>
      </c>
      <c r="AJ37" s="858">
        <v>-14462100</v>
      </c>
      <c r="AK37" s="858">
        <v>-14823800</v>
      </c>
      <c r="AL37" s="858">
        <v>-15194300</v>
      </c>
    </row>
    <row r="38" spans="1:38">
      <c r="A38" s="550"/>
      <c r="B38" s="550"/>
      <c r="C38" s="550"/>
      <c r="D38" s="550"/>
      <c r="G38" s="859"/>
      <c r="H38" s="632" t="s">
        <v>855</v>
      </c>
      <c r="I38" s="857"/>
      <c r="J38" s="857"/>
      <c r="K38" s="857"/>
      <c r="L38" s="858">
        <v>0</v>
      </c>
      <c r="M38" s="858">
        <v>0</v>
      </c>
      <c r="N38" s="858">
        <v>0</v>
      </c>
      <c r="O38" s="858">
        <v>0</v>
      </c>
      <c r="P38" s="858">
        <v>0</v>
      </c>
      <c r="Q38" s="858">
        <v>0</v>
      </c>
      <c r="R38" s="858">
        <v>0</v>
      </c>
      <c r="S38" s="858">
        <v>0</v>
      </c>
      <c r="T38" s="858">
        <v>0</v>
      </c>
      <c r="U38" s="858">
        <v>0</v>
      </c>
      <c r="V38" s="858">
        <v>-154205.7463003897</v>
      </c>
      <c r="W38" s="858">
        <v>-48400</v>
      </c>
      <c r="X38" s="858">
        <v>-50100</v>
      </c>
      <c r="Y38" s="858">
        <v>-51400</v>
      </c>
      <c r="Z38" s="858">
        <v>-52700</v>
      </c>
      <c r="AA38" s="858">
        <v>-54000</v>
      </c>
      <c r="AB38" s="858">
        <v>-55400</v>
      </c>
      <c r="AC38" s="858">
        <v>-56800</v>
      </c>
      <c r="AD38" s="858">
        <v>-58200</v>
      </c>
      <c r="AE38" s="858">
        <v>-59700</v>
      </c>
      <c r="AF38" s="858">
        <v>-61200</v>
      </c>
      <c r="AG38" s="858">
        <v>-62700</v>
      </c>
      <c r="AH38" s="858">
        <v>-64300</v>
      </c>
      <c r="AI38" s="858">
        <v>-65900</v>
      </c>
      <c r="AJ38" s="858">
        <v>-67500</v>
      </c>
      <c r="AK38" s="858">
        <v>-69200</v>
      </c>
      <c r="AL38" s="858">
        <v>-70900</v>
      </c>
    </row>
    <row r="39" spans="1:38">
      <c r="A39" s="550"/>
      <c r="B39" s="550"/>
      <c r="C39" s="550"/>
      <c r="D39" s="550"/>
      <c r="G39" s="859"/>
      <c r="H39" s="632" t="s">
        <v>856</v>
      </c>
      <c r="I39" s="857"/>
      <c r="J39" s="857"/>
      <c r="K39" s="857"/>
      <c r="L39" s="858">
        <v>0</v>
      </c>
      <c r="M39" s="858">
        <v>0</v>
      </c>
      <c r="N39" s="858">
        <v>0</v>
      </c>
      <c r="O39" s="858">
        <v>0</v>
      </c>
      <c r="P39" s="858">
        <v>0</v>
      </c>
      <c r="Q39" s="858">
        <v>0</v>
      </c>
      <c r="R39" s="858">
        <v>0</v>
      </c>
      <c r="S39" s="858">
        <v>0</v>
      </c>
      <c r="T39" s="858">
        <v>0</v>
      </c>
      <c r="U39" s="858">
        <v>0</v>
      </c>
      <c r="V39" s="858">
        <v>-2253420.1952702045</v>
      </c>
      <c r="W39" s="858">
        <v>-437300</v>
      </c>
      <c r="X39" s="858">
        <v>-464300</v>
      </c>
      <c r="Y39" s="858">
        <v>-475900</v>
      </c>
      <c r="Z39" s="858">
        <v>-487800</v>
      </c>
      <c r="AA39" s="858">
        <v>-500000</v>
      </c>
      <c r="AB39" s="858">
        <v>-512500</v>
      </c>
      <c r="AC39" s="858">
        <v>-525300</v>
      </c>
      <c r="AD39" s="858">
        <v>-538400</v>
      </c>
      <c r="AE39" s="858">
        <v>-551900</v>
      </c>
      <c r="AF39" s="858">
        <v>-565700</v>
      </c>
      <c r="AG39" s="858">
        <v>-579800</v>
      </c>
      <c r="AH39" s="858">
        <v>-594300</v>
      </c>
      <c r="AI39" s="858">
        <v>-609200</v>
      </c>
      <c r="AJ39" s="858">
        <v>-624400</v>
      </c>
      <c r="AK39" s="858">
        <v>-640000</v>
      </c>
      <c r="AL39" s="858">
        <v>-656000</v>
      </c>
    </row>
    <row r="40" spans="1:38">
      <c r="A40" s="550"/>
      <c r="B40" s="550"/>
      <c r="C40" s="550"/>
      <c r="D40" s="550"/>
      <c r="G40" s="859"/>
      <c r="H40" s="632" t="s">
        <v>857</v>
      </c>
      <c r="I40" s="857"/>
      <c r="J40" s="857"/>
      <c r="K40" s="857"/>
      <c r="L40" s="858">
        <v>0</v>
      </c>
      <c r="M40" s="858">
        <v>0</v>
      </c>
      <c r="N40" s="858">
        <v>0</v>
      </c>
      <c r="O40" s="858">
        <v>0</v>
      </c>
      <c r="P40" s="858">
        <v>0</v>
      </c>
      <c r="Q40" s="858">
        <v>0</v>
      </c>
      <c r="R40" s="858">
        <v>0</v>
      </c>
      <c r="S40" s="858">
        <v>0</v>
      </c>
      <c r="T40" s="858">
        <v>0</v>
      </c>
      <c r="U40" s="858">
        <v>0</v>
      </c>
      <c r="V40" s="858">
        <v>-12613186.49358958</v>
      </c>
      <c r="W40" s="858">
        <v>-2635900</v>
      </c>
      <c r="X40" s="858">
        <v>-2759200</v>
      </c>
      <c r="Y40" s="858">
        <v>-2828200</v>
      </c>
      <c r="Z40" s="858">
        <v>-2898900</v>
      </c>
      <c r="AA40" s="858">
        <v>-2971400</v>
      </c>
      <c r="AB40" s="858">
        <v>-3045700</v>
      </c>
      <c r="AC40" s="858">
        <v>-3121900</v>
      </c>
      <c r="AD40" s="858">
        <v>-3200100</v>
      </c>
      <c r="AE40" s="858">
        <v>-3280100</v>
      </c>
      <c r="AF40" s="858">
        <v>-3362200</v>
      </c>
      <c r="AG40" s="858">
        <v>-3446100</v>
      </c>
      <c r="AH40" s="858">
        <v>-3532200</v>
      </c>
      <c r="AI40" s="858">
        <v>-3620500</v>
      </c>
      <c r="AJ40" s="858">
        <v>-3711000</v>
      </c>
      <c r="AK40" s="858">
        <v>-3803800</v>
      </c>
      <c r="AL40" s="858">
        <v>-3899000</v>
      </c>
    </row>
    <row r="41" spans="1:38">
      <c r="A41" s="550"/>
      <c r="B41" s="550"/>
      <c r="C41" s="550"/>
      <c r="D41" s="550"/>
      <c r="G41" s="859"/>
      <c r="H41" s="632" t="s">
        <v>858</v>
      </c>
      <c r="I41" s="857"/>
      <c r="J41" s="857"/>
      <c r="K41" s="857"/>
      <c r="L41" s="858">
        <v>0</v>
      </c>
      <c r="M41" s="858">
        <v>0</v>
      </c>
      <c r="N41" s="858">
        <v>0</v>
      </c>
      <c r="O41" s="858">
        <v>0</v>
      </c>
      <c r="P41" s="858">
        <v>0</v>
      </c>
      <c r="Q41" s="858">
        <v>0</v>
      </c>
      <c r="R41" s="858">
        <v>0</v>
      </c>
      <c r="S41" s="858">
        <v>0</v>
      </c>
      <c r="T41" s="858">
        <v>0</v>
      </c>
      <c r="U41" s="858">
        <v>0</v>
      </c>
      <c r="V41" s="858">
        <v>0</v>
      </c>
      <c r="W41" s="858">
        <v>-1448600</v>
      </c>
      <c r="X41" s="858">
        <v>-1512500</v>
      </c>
      <c r="Y41" s="858">
        <v>-1550300</v>
      </c>
      <c r="Z41" s="858">
        <v>-1589100</v>
      </c>
      <c r="AA41" s="858">
        <v>-1628800</v>
      </c>
      <c r="AB41" s="858">
        <v>-1669500</v>
      </c>
      <c r="AC41" s="858">
        <v>-1711200</v>
      </c>
      <c r="AD41" s="858">
        <v>-1754000</v>
      </c>
      <c r="AE41" s="858">
        <v>-1797900</v>
      </c>
      <c r="AF41" s="858">
        <v>-1842800</v>
      </c>
      <c r="AG41" s="858">
        <v>-1888900</v>
      </c>
      <c r="AH41" s="858">
        <v>-1936100</v>
      </c>
      <c r="AI41" s="858">
        <v>-1984500</v>
      </c>
      <c r="AJ41" s="858">
        <v>-2034100</v>
      </c>
      <c r="AK41" s="858">
        <v>-2085000</v>
      </c>
      <c r="AL41" s="858">
        <v>-2137100</v>
      </c>
    </row>
    <row r="42" spans="1:38">
      <c r="A42" s="550"/>
      <c r="B42" s="550"/>
      <c r="C42" s="550"/>
      <c r="D42" s="550"/>
      <c r="G42" s="859"/>
      <c r="H42" s="632" t="s">
        <v>859</v>
      </c>
      <c r="I42" s="857"/>
      <c r="J42" s="857"/>
      <c r="K42" s="857"/>
      <c r="L42" s="858">
        <v>0</v>
      </c>
      <c r="M42" s="858">
        <v>0</v>
      </c>
      <c r="N42" s="858">
        <v>0</v>
      </c>
      <c r="O42" s="858">
        <v>0</v>
      </c>
      <c r="P42" s="858">
        <v>0</v>
      </c>
      <c r="Q42" s="858">
        <v>0</v>
      </c>
      <c r="R42" s="858">
        <v>0</v>
      </c>
      <c r="S42" s="858">
        <v>0</v>
      </c>
      <c r="T42" s="858">
        <v>0</v>
      </c>
      <c r="U42" s="858">
        <v>0</v>
      </c>
      <c r="V42" s="858">
        <v>0</v>
      </c>
      <c r="W42" s="858">
        <v>-824400</v>
      </c>
      <c r="X42" s="858">
        <v>-853500</v>
      </c>
      <c r="Y42" s="858">
        <v>-874800</v>
      </c>
      <c r="Z42" s="858">
        <v>-896700</v>
      </c>
      <c r="AA42" s="858">
        <v>-919200</v>
      </c>
      <c r="AB42" s="858">
        <v>-942100</v>
      </c>
      <c r="AC42" s="858">
        <v>-965700</v>
      </c>
      <c r="AD42" s="858">
        <v>-989900</v>
      </c>
      <c r="AE42" s="858">
        <v>-1014700</v>
      </c>
      <c r="AF42" s="858">
        <v>-1040200</v>
      </c>
      <c r="AG42" s="858">
        <v>-1066200</v>
      </c>
      <c r="AH42" s="858">
        <v>-1092900</v>
      </c>
      <c r="AI42" s="858">
        <v>-1120200</v>
      </c>
      <c r="AJ42" s="858">
        <v>-1148200</v>
      </c>
      <c r="AK42" s="858">
        <v>-1176900</v>
      </c>
      <c r="AL42" s="858">
        <v>-1206300</v>
      </c>
    </row>
    <row r="43" spans="1:38">
      <c r="A43" s="550"/>
      <c r="B43" s="550"/>
      <c r="C43" s="550"/>
      <c r="D43" s="550"/>
      <c r="G43" s="859"/>
      <c r="H43" s="632" t="s">
        <v>860</v>
      </c>
      <c r="I43" s="857"/>
      <c r="J43" s="857"/>
      <c r="K43" s="857"/>
      <c r="L43" s="858">
        <v>0</v>
      </c>
      <c r="M43" s="858">
        <v>0</v>
      </c>
      <c r="N43" s="858">
        <v>0</v>
      </c>
      <c r="O43" s="858">
        <v>0</v>
      </c>
      <c r="P43" s="858">
        <v>0</v>
      </c>
      <c r="Q43" s="858">
        <v>0</v>
      </c>
      <c r="R43" s="858">
        <v>0</v>
      </c>
      <c r="S43" s="858">
        <v>0</v>
      </c>
      <c r="T43" s="858">
        <v>0</v>
      </c>
      <c r="U43" s="858">
        <v>0</v>
      </c>
      <c r="V43" s="858">
        <v>-735640.62161046476</v>
      </c>
      <c r="W43" s="858">
        <v>-140400</v>
      </c>
      <c r="X43" s="858">
        <v>-147800</v>
      </c>
      <c r="Y43" s="858">
        <v>-151500</v>
      </c>
      <c r="Z43" s="858">
        <v>-155300</v>
      </c>
      <c r="AA43" s="858">
        <v>-159200</v>
      </c>
      <c r="AB43" s="858">
        <v>-163200</v>
      </c>
      <c r="AC43" s="858">
        <v>-167300</v>
      </c>
      <c r="AD43" s="858">
        <v>-171500</v>
      </c>
      <c r="AE43" s="858">
        <v>-175800</v>
      </c>
      <c r="AF43" s="858">
        <v>-180200</v>
      </c>
      <c r="AG43" s="858">
        <v>-184700</v>
      </c>
      <c r="AH43" s="858">
        <v>-189300</v>
      </c>
      <c r="AI43" s="858">
        <v>-194000</v>
      </c>
      <c r="AJ43" s="858">
        <v>-198900</v>
      </c>
      <c r="AK43" s="858">
        <v>-203900</v>
      </c>
      <c r="AL43" s="858">
        <v>-209000</v>
      </c>
    </row>
    <row r="44" spans="1:38">
      <c r="A44" s="550"/>
      <c r="B44" s="550"/>
      <c r="C44" s="550"/>
      <c r="D44" s="550"/>
      <c r="G44" s="859"/>
      <c r="H44" s="632" t="s">
        <v>861</v>
      </c>
      <c r="I44" s="857"/>
      <c r="J44" s="857"/>
      <c r="K44" s="857"/>
      <c r="L44" s="858">
        <v>0</v>
      </c>
      <c r="M44" s="858">
        <v>0</v>
      </c>
      <c r="N44" s="858">
        <v>0</v>
      </c>
      <c r="O44" s="858">
        <v>0</v>
      </c>
      <c r="P44" s="858">
        <v>0</v>
      </c>
      <c r="Q44" s="858">
        <v>0</v>
      </c>
      <c r="R44" s="858">
        <v>0</v>
      </c>
      <c r="S44" s="858">
        <v>0</v>
      </c>
      <c r="T44" s="858">
        <v>0</v>
      </c>
      <c r="U44" s="858">
        <v>0</v>
      </c>
      <c r="V44" s="858">
        <v>-3461759.5522044119</v>
      </c>
      <c r="W44" s="858">
        <v>-600400</v>
      </c>
      <c r="X44" s="858">
        <v>-630000</v>
      </c>
      <c r="Y44" s="858">
        <v>-645800</v>
      </c>
      <c r="Z44" s="858">
        <v>-661900</v>
      </c>
      <c r="AA44" s="858">
        <v>-678400</v>
      </c>
      <c r="AB44" s="858">
        <v>-695400</v>
      </c>
      <c r="AC44" s="858">
        <v>-712800</v>
      </c>
      <c r="AD44" s="858">
        <v>-730600</v>
      </c>
      <c r="AE44" s="858">
        <v>-748900</v>
      </c>
      <c r="AF44" s="858">
        <v>-767600</v>
      </c>
      <c r="AG44" s="858">
        <v>-786800</v>
      </c>
      <c r="AH44" s="858">
        <v>-806500</v>
      </c>
      <c r="AI44" s="858">
        <v>-826700</v>
      </c>
      <c r="AJ44" s="858">
        <v>-847400</v>
      </c>
      <c r="AK44" s="858">
        <v>-868600</v>
      </c>
      <c r="AL44" s="858">
        <v>-890300</v>
      </c>
    </row>
    <row r="45" spans="1:38">
      <c r="A45" s="550"/>
      <c r="B45" s="550"/>
      <c r="C45" s="550"/>
      <c r="D45" s="550"/>
      <c r="G45" s="859"/>
      <c r="H45" s="632" t="s">
        <v>862</v>
      </c>
      <c r="I45" s="857"/>
      <c r="J45" s="857"/>
      <c r="K45" s="857"/>
      <c r="L45" s="858">
        <v>0</v>
      </c>
      <c r="M45" s="858">
        <v>0</v>
      </c>
      <c r="N45" s="858">
        <v>0</v>
      </c>
      <c r="O45" s="858">
        <v>0</v>
      </c>
      <c r="P45" s="858">
        <v>0</v>
      </c>
      <c r="Q45" s="858">
        <v>0</v>
      </c>
      <c r="R45" s="858">
        <v>0</v>
      </c>
      <c r="S45" s="858">
        <v>0</v>
      </c>
      <c r="T45" s="858">
        <v>0</v>
      </c>
      <c r="U45" s="858">
        <v>0</v>
      </c>
      <c r="V45" s="858">
        <v>0</v>
      </c>
      <c r="W45" s="858">
        <v>-795900</v>
      </c>
      <c r="X45" s="858">
        <v>-823400</v>
      </c>
      <c r="Y45" s="858">
        <v>-844100</v>
      </c>
      <c r="Z45" s="858">
        <v>-865200</v>
      </c>
      <c r="AA45" s="858">
        <v>-886800</v>
      </c>
      <c r="AB45" s="858">
        <v>-908900</v>
      </c>
      <c r="AC45" s="858">
        <v>-931600</v>
      </c>
      <c r="AD45" s="858">
        <v>-954900</v>
      </c>
      <c r="AE45" s="858">
        <v>-978700</v>
      </c>
      <c r="AF45" s="858">
        <v>-1003200</v>
      </c>
      <c r="AG45" s="858">
        <v>-1028300</v>
      </c>
      <c r="AH45" s="858">
        <v>-1054000</v>
      </c>
      <c r="AI45" s="858">
        <v>-1080300</v>
      </c>
      <c r="AJ45" s="858">
        <v>-1107300</v>
      </c>
      <c r="AK45" s="858">
        <v>-1134900</v>
      </c>
      <c r="AL45" s="858">
        <v>-1163300</v>
      </c>
    </row>
    <row r="46" spans="1:38">
      <c r="A46" s="550"/>
      <c r="B46" s="550"/>
      <c r="C46" s="550"/>
      <c r="D46" s="550"/>
      <c r="G46" s="859"/>
      <c r="H46" s="632" t="s">
        <v>863</v>
      </c>
      <c r="I46" s="857"/>
      <c r="J46" s="857"/>
      <c r="K46" s="857"/>
      <c r="L46" s="858">
        <v>0</v>
      </c>
      <c r="M46" s="858">
        <v>0</v>
      </c>
      <c r="N46" s="858">
        <v>0</v>
      </c>
      <c r="O46" s="858">
        <v>0</v>
      </c>
      <c r="P46" s="858">
        <v>0</v>
      </c>
      <c r="Q46" s="858">
        <v>0</v>
      </c>
      <c r="R46" s="858">
        <v>0</v>
      </c>
      <c r="S46" s="858">
        <v>0</v>
      </c>
      <c r="T46" s="858">
        <v>0</v>
      </c>
      <c r="U46" s="858">
        <v>0</v>
      </c>
      <c r="V46" s="858">
        <v>-1724244.5054975529</v>
      </c>
      <c r="W46" s="858">
        <v>-670300</v>
      </c>
      <c r="X46" s="858">
        <v>-699100</v>
      </c>
      <c r="Y46" s="858">
        <v>-716500</v>
      </c>
      <c r="Z46" s="858">
        <v>-734400</v>
      </c>
      <c r="AA46" s="858">
        <v>-752700</v>
      </c>
      <c r="AB46" s="858">
        <v>-771500</v>
      </c>
      <c r="AC46" s="858">
        <v>-790800</v>
      </c>
      <c r="AD46" s="858">
        <v>-810600</v>
      </c>
      <c r="AE46" s="858">
        <v>-830900</v>
      </c>
      <c r="AF46" s="858">
        <v>-851600</v>
      </c>
      <c r="AG46" s="858">
        <v>-872900</v>
      </c>
      <c r="AH46" s="858">
        <v>-894700</v>
      </c>
      <c r="AI46" s="858">
        <v>-917100</v>
      </c>
      <c r="AJ46" s="858">
        <v>-939900</v>
      </c>
      <c r="AK46" s="858">
        <v>-963400</v>
      </c>
      <c r="AL46" s="858">
        <v>-987500</v>
      </c>
    </row>
    <row r="47" spans="1:38">
      <c r="A47" s="550"/>
      <c r="B47" s="550"/>
      <c r="C47" s="550"/>
      <c r="D47" s="550"/>
      <c r="G47" s="859"/>
      <c r="H47" s="632" t="s">
        <v>864</v>
      </c>
      <c r="I47" s="857"/>
      <c r="J47" s="857"/>
      <c r="K47" s="857"/>
      <c r="L47" s="858">
        <v>0</v>
      </c>
      <c r="M47" s="858">
        <v>0</v>
      </c>
      <c r="N47" s="858">
        <v>0</v>
      </c>
      <c r="O47" s="858">
        <v>0</v>
      </c>
      <c r="P47" s="858">
        <v>0</v>
      </c>
      <c r="Q47" s="858">
        <v>0</v>
      </c>
      <c r="R47" s="858">
        <v>0</v>
      </c>
      <c r="S47" s="858">
        <v>0</v>
      </c>
      <c r="T47" s="858">
        <v>0</v>
      </c>
      <c r="U47" s="858">
        <v>0</v>
      </c>
      <c r="V47" s="858">
        <v>-3136991.346020069</v>
      </c>
      <c r="W47" s="858">
        <v>-571900</v>
      </c>
      <c r="X47" s="858">
        <v>-589100</v>
      </c>
      <c r="Y47" s="858">
        <v>-603800</v>
      </c>
      <c r="Z47" s="858">
        <v>-618900</v>
      </c>
      <c r="AA47" s="858">
        <v>-634400</v>
      </c>
      <c r="AB47" s="858">
        <v>-650300</v>
      </c>
      <c r="AC47" s="858">
        <v>-666600</v>
      </c>
      <c r="AD47" s="858">
        <v>-683300</v>
      </c>
      <c r="AE47" s="858">
        <v>-700400</v>
      </c>
      <c r="AF47" s="858">
        <v>-717900</v>
      </c>
      <c r="AG47" s="858">
        <v>-735800</v>
      </c>
      <c r="AH47" s="858">
        <v>-754200</v>
      </c>
      <c r="AI47" s="858">
        <v>-773100</v>
      </c>
      <c r="AJ47" s="858">
        <v>-792400</v>
      </c>
      <c r="AK47" s="858">
        <v>-812200</v>
      </c>
      <c r="AL47" s="858">
        <v>-832500</v>
      </c>
    </row>
    <row r="48" spans="1:38">
      <c r="A48" s="550"/>
      <c r="B48" s="550"/>
      <c r="C48" s="550"/>
      <c r="D48" s="550"/>
      <c r="G48" s="859"/>
      <c r="H48" s="632" t="s">
        <v>865</v>
      </c>
      <c r="I48" s="857"/>
      <c r="J48" s="857"/>
      <c r="K48" s="857"/>
      <c r="L48" s="858">
        <v>0</v>
      </c>
      <c r="M48" s="858">
        <v>0</v>
      </c>
      <c r="N48" s="858">
        <v>0</v>
      </c>
      <c r="O48" s="858">
        <v>0</v>
      </c>
      <c r="P48" s="858">
        <v>0</v>
      </c>
      <c r="Q48" s="858">
        <v>0</v>
      </c>
      <c r="R48" s="858">
        <v>0</v>
      </c>
      <c r="S48" s="858">
        <v>0</v>
      </c>
      <c r="T48" s="858">
        <v>0</v>
      </c>
      <c r="U48" s="858">
        <v>0</v>
      </c>
      <c r="V48" s="858">
        <v>0</v>
      </c>
      <c r="W48" s="858">
        <v>-258200</v>
      </c>
      <c r="X48" s="858">
        <v>-265800</v>
      </c>
      <c r="Y48" s="858">
        <v>-272400</v>
      </c>
      <c r="Z48" s="858">
        <v>-279200</v>
      </c>
      <c r="AA48" s="858">
        <v>-286200</v>
      </c>
      <c r="AB48" s="858">
        <v>-293400</v>
      </c>
      <c r="AC48" s="858">
        <v>-300700</v>
      </c>
      <c r="AD48" s="858">
        <v>-308200</v>
      </c>
      <c r="AE48" s="858">
        <v>-315900</v>
      </c>
      <c r="AF48" s="858">
        <v>-323800</v>
      </c>
      <c r="AG48" s="858">
        <v>-331900</v>
      </c>
      <c r="AH48" s="858">
        <v>-340200</v>
      </c>
      <c r="AI48" s="858">
        <v>-348700</v>
      </c>
      <c r="AJ48" s="858">
        <v>-357400</v>
      </c>
      <c r="AK48" s="858">
        <v>-366300</v>
      </c>
      <c r="AL48" s="858">
        <v>-375500</v>
      </c>
    </row>
    <row r="49" spans="1:38">
      <c r="A49" s="550"/>
      <c r="B49" s="550"/>
      <c r="C49" s="550"/>
      <c r="D49" s="550"/>
      <c r="G49" s="859"/>
      <c r="H49" s="598" t="s">
        <v>12</v>
      </c>
      <c r="I49" s="857"/>
      <c r="J49" s="857"/>
      <c r="K49" s="857"/>
      <c r="L49" s="861">
        <v>0</v>
      </c>
      <c r="M49" s="861">
        <v>0</v>
      </c>
      <c r="N49" s="861">
        <v>0</v>
      </c>
      <c r="O49" s="861">
        <v>0</v>
      </c>
      <c r="P49" s="861">
        <v>0</v>
      </c>
      <c r="Q49" s="861">
        <v>0</v>
      </c>
      <c r="R49" s="861">
        <v>0</v>
      </c>
      <c r="S49" s="861">
        <v>0</v>
      </c>
      <c r="T49" s="861">
        <v>0</v>
      </c>
      <c r="U49" s="861">
        <v>0</v>
      </c>
      <c r="V49" s="861">
        <v>-24079448.460492674</v>
      </c>
      <c r="W49" s="861">
        <v>-18744258.265199997</v>
      </c>
      <c r="X49" s="861">
        <v>-19547744.201700002</v>
      </c>
      <c r="Y49" s="861">
        <v>-20036400</v>
      </c>
      <c r="Z49" s="861">
        <v>-20537400</v>
      </c>
      <c r="AA49" s="861">
        <v>-21050800</v>
      </c>
      <c r="AB49" s="861">
        <v>-21577300</v>
      </c>
      <c r="AC49" s="861">
        <v>-22117000</v>
      </c>
      <c r="AD49" s="861">
        <v>-22670200</v>
      </c>
      <c r="AE49" s="861">
        <v>-23237300</v>
      </c>
      <c r="AF49" s="861">
        <v>-23818400</v>
      </c>
      <c r="AG49" s="861">
        <v>-24413700</v>
      </c>
      <c r="AH49" s="861">
        <v>-25024100</v>
      </c>
      <c r="AI49" s="861">
        <v>-25649700</v>
      </c>
      <c r="AJ49" s="861">
        <v>-26290600</v>
      </c>
      <c r="AK49" s="861">
        <v>-26948000</v>
      </c>
      <c r="AL49" s="861">
        <v>-27621700</v>
      </c>
    </row>
    <row r="50" spans="1:38">
      <c r="A50" s="550"/>
      <c r="B50" s="550"/>
      <c r="C50" s="550"/>
      <c r="D50" s="550"/>
      <c r="G50" s="859"/>
      <c r="H50" s="856"/>
      <c r="I50" s="857"/>
      <c r="J50" s="857"/>
      <c r="K50" s="857"/>
      <c r="L50" s="858"/>
      <c r="M50" s="858"/>
      <c r="N50" s="858"/>
      <c r="O50" s="858"/>
      <c r="P50" s="858"/>
      <c r="Q50" s="858"/>
      <c r="R50" s="858"/>
      <c r="S50" s="858"/>
      <c r="T50" s="858"/>
      <c r="U50" s="858"/>
      <c r="V50" s="858"/>
      <c r="W50" s="858"/>
      <c r="X50" s="858"/>
      <c r="Y50" s="858"/>
      <c r="Z50" s="858"/>
      <c r="AA50" s="858"/>
      <c r="AB50" s="858"/>
      <c r="AC50" s="858"/>
      <c r="AD50" s="858"/>
      <c r="AE50" s="858"/>
      <c r="AF50" s="858"/>
      <c r="AG50" s="858"/>
      <c r="AH50" s="858"/>
      <c r="AI50" s="858"/>
      <c r="AJ50" s="858"/>
      <c r="AK50" s="858"/>
      <c r="AL50" s="858"/>
    </row>
    <row r="51" spans="1:38">
      <c r="A51" s="550"/>
      <c r="B51" s="550"/>
      <c r="C51" s="550"/>
      <c r="D51" s="550"/>
      <c r="G51" s="859"/>
      <c r="H51" s="856"/>
      <c r="I51" s="857"/>
      <c r="J51" s="857"/>
      <c r="K51" s="857"/>
      <c r="L51" s="858"/>
      <c r="M51" s="858"/>
      <c r="N51" s="858"/>
      <c r="O51" s="858"/>
      <c r="P51" s="858"/>
      <c r="Q51" s="858"/>
      <c r="R51" s="858"/>
      <c r="S51" s="858"/>
      <c r="T51" s="858"/>
      <c r="U51" s="858"/>
      <c r="V51" s="858"/>
      <c r="W51" s="858"/>
      <c r="X51" s="858"/>
      <c r="Y51" s="858"/>
      <c r="Z51" s="858"/>
      <c r="AA51" s="858"/>
      <c r="AB51" s="858"/>
      <c r="AC51" s="858"/>
      <c r="AD51" s="858"/>
      <c r="AE51" s="858"/>
      <c r="AF51" s="858"/>
      <c r="AG51" s="858"/>
      <c r="AH51" s="858"/>
      <c r="AI51" s="858"/>
      <c r="AJ51" s="858"/>
      <c r="AK51" s="858"/>
      <c r="AL51" s="858"/>
    </row>
    <row r="52" spans="1:38">
      <c r="A52" s="550"/>
      <c r="B52" s="550"/>
      <c r="C52" s="550"/>
      <c r="D52" s="550"/>
      <c r="G52" s="859" t="s">
        <v>867</v>
      </c>
      <c r="H52" s="856"/>
      <c r="I52" s="857"/>
      <c r="J52" s="857"/>
      <c r="K52" s="857"/>
      <c r="L52" s="858"/>
      <c r="M52" s="858"/>
      <c r="N52" s="858"/>
      <c r="O52" s="858"/>
      <c r="P52" s="858"/>
      <c r="Q52" s="858"/>
      <c r="R52" s="858"/>
      <c r="S52" s="858"/>
      <c r="T52" s="858"/>
      <c r="U52" s="858"/>
      <c r="V52" s="858"/>
      <c r="W52" s="858"/>
      <c r="X52" s="858"/>
      <c r="Y52" s="858"/>
      <c r="Z52" s="858"/>
      <c r="AA52" s="858"/>
      <c r="AB52" s="858"/>
      <c r="AC52" s="858"/>
      <c r="AD52" s="858"/>
      <c r="AE52" s="858"/>
      <c r="AF52" s="858"/>
      <c r="AG52" s="858"/>
      <c r="AH52" s="858"/>
      <c r="AI52" s="858"/>
      <c r="AJ52" s="858"/>
      <c r="AK52" s="858"/>
      <c r="AL52" s="858"/>
    </row>
    <row r="53" spans="1:38" ht="15">
      <c r="A53" s="550"/>
      <c r="B53" s="550"/>
      <c r="C53" s="550"/>
      <c r="D53" s="550"/>
      <c r="G53" s="711"/>
      <c r="H53" s="632" t="s">
        <v>854</v>
      </c>
      <c r="I53" s="857"/>
      <c r="J53" s="857"/>
      <c r="K53" s="857"/>
      <c r="L53" s="858">
        <v>0</v>
      </c>
      <c r="M53" s="858">
        <v>0</v>
      </c>
      <c r="N53" s="858">
        <v>0</v>
      </c>
      <c r="O53" s="858">
        <v>0</v>
      </c>
      <c r="P53" s="858">
        <v>0</v>
      </c>
      <c r="Q53" s="858">
        <v>0</v>
      </c>
      <c r="R53" s="858">
        <v>0</v>
      </c>
      <c r="S53" s="858">
        <v>0</v>
      </c>
      <c r="T53" s="858">
        <v>0</v>
      </c>
      <c r="U53" s="858">
        <v>0</v>
      </c>
      <c r="V53" s="858">
        <v>216292942.0329912</v>
      </c>
      <c r="W53" s="858">
        <v>227793515.53299993</v>
      </c>
      <c r="X53" s="858">
        <v>234672092.40036169</v>
      </c>
      <c r="Y53" s="858">
        <v>241937500.00000003</v>
      </c>
      <c r="Z53" s="858">
        <v>251256400</v>
      </c>
      <c r="AA53" s="858">
        <v>261332500</v>
      </c>
      <c r="AB53" s="858">
        <v>271978900</v>
      </c>
      <c r="AC53" s="858">
        <v>281449100</v>
      </c>
      <c r="AD53" s="858">
        <v>290418600</v>
      </c>
      <c r="AE53" s="858">
        <v>299642500</v>
      </c>
      <c r="AF53" s="858">
        <v>309215900</v>
      </c>
      <c r="AG53" s="858">
        <v>319237200</v>
      </c>
      <c r="AH53" s="858">
        <v>329694700</v>
      </c>
      <c r="AI53" s="858">
        <v>340444500</v>
      </c>
      <c r="AJ53" s="858">
        <v>351612200</v>
      </c>
      <c r="AK53" s="858">
        <v>363214000</v>
      </c>
      <c r="AL53" s="858">
        <v>375270300</v>
      </c>
    </row>
    <row r="54" spans="1:38" ht="15">
      <c r="A54" s="550"/>
      <c r="B54" s="550"/>
      <c r="C54" s="550"/>
      <c r="D54" s="550"/>
      <c r="G54" s="711"/>
      <c r="H54" s="632" t="s">
        <v>855</v>
      </c>
      <c r="I54" s="857"/>
      <c r="J54" s="857"/>
      <c r="K54" s="857"/>
      <c r="L54" s="858">
        <v>0</v>
      </c>
      <c r="M54" s="858">
        <v>0</v>
      </c>
      <c r="N54" s="858">
        <v>0</v>
      </c>
      <c r="O54" s="858">
        <v>0</v>
      </c>
      <c r="P54" s="858">
        <v>0</v>
      </c>
      <c r="Q54" s="858">
        <v>0</v>
      </c>
      <c r="R54" s="858">
        <v>0</v>
      </c>
      <c r="S54" s="858">
        <v>0</v>
      </c>
      <c r="T54" s="858">
        <v>0</v>
      </c>
      <c r="U54" s="858">
        <v>0</v>
      </c>
      <c r="V54" s="858">
        <v>609416.17150334129</v>
      </c>
      <c r="W54" s="858">
        <v>1070146.4675465401</v>
      </c>
      <c r="X54" s="858">
        <v>1092600.28888046</v>
      </c>
      <c r="Y54" s="858">
        <v>1132700</v>
      </c>
      <c r="Z54" s="858">
        <v>1181000</v>
      </c>
      <c r="AA54" s="858">
        <v>1231900</v>
      </c>
      <c r="AB54" s="858">
        <v>1284500</v>
      </c>
      <c r="AC54" s="858">
        <v>1328700</v>
      </c>
      <c r="AD54" s="858">
        <v>1374400</v>
      </c>
      <c r="AE54" s="858">
        <v>1421700</v>
      </c>
      <c r="AF54" s="858">
        <v>1471100</v>
      </c>
      <c r="AG54" s="858">
        <v>1522400</v>
      </c>
      <c r="AH54" s="858">
        <v>1575900</v>
      </c>
      <c r="AI54" s="858">
        <v>1631600</v>
      </c>
      <c r="AJ54" s="858">
        <v>1689700</v>
      </c>
      <c r="AK54" s="858">
        <v>1750200</v>
      </c>
      <c r="AL54" s="858">
        <v>1813000</v>
      </c>
    </row>
    <row r="55" spans="1:38" ht="15">
      <c r="A55" s="550"/>
      <c r="B55" s="550"/>
      <c r="C55" s="550"/>
      <c r="D55" s="550"/>
      <c r="G55" s="711"/>
      <c r="H55" s="632" t="s">
        <v>856</v>
      </c>
      <c r="I55" s="857"/>
      <c r="J55" s="857"/>
      <c r="K55" s="857"/>
      <c r="L55" s="858">
        <v>0</v>
      </c>
      <c r="M55" s="858">
        <v>0</v>
      </c>
      <c r="N55" s="858">
        <v>0</v>
      </c>
      <c r="O55" s="858">
        <v>0</v>
      </c>
      <c r="P55" s="858">
        <v>0</v>
      </c>
      <c r="Q55" s="858">
        <v>0</v>
      </c>
      <c r="R55" s="858">
        <v>0</v>
      </c>
      <c r="S55" s="858">
        <v>0</v>
      </c>
      <c r="T55" s="858">
        <v>0</v>
      </c>
      <c r="U55" s="858">
        <v>0</v>
      </c>
      <c r="V55" s="858">
        <v>8979321.3953140844</v>
      </c>
      <c r="W55" s="858">
        <v>9660529.1363066696</v>
      </c>
      <c r="X55" s="858">
        <v>10133656.558149999</v>
      </c>
      <c r="Y55" s="858">
        <v>10505900</v>
      </c>
      <c r="Z55" s="858">
        <v>10954400</v>
      </c>
      <c r="AA55" s="858">
        <v>11428600</v>
      </c>
      <c r="AB55" s="858">
        <v>11917800</v>
      </c>
      <c r="AC55" s="858">
        <v>12328000</v>
      </c>
      <c r="AD55" s="858">
        <v>12752600</v>
      </c>
      <c r="AE55" s="858">
        <v>13192200</v>
      </c>
      <c r="AF55" s="858">
        <v>13650400</v>
      </c>
      <c r="AG55" s="858">
        <v>14127800</v>
      </c>
      <c r="AH55" s="858">
        <v>14625100</v>
      </c>
      <c r="AI55" s="858">
        <v>15143100</v>
      </c>
      <c r="AJ55" s="858">
        <v>15682500</v>
      </c>
      <c r="AK55" s="858">
        <v>16244200</v>
      </c>
      <c r="AL55" s="858">
        <v>16828800</v>
      </c>
    </row>
    <row r="56" spans="1:38" ht="15">
      <c r="A56" s="550"/>
      <c r="B56" s="550"/>
      <c r="C56" s="550"/>
      <c r="D56" s="550"/>
      <c r="G56" s="711"/>
      <c r="H56" s="632" t="s">
        <v>857</v>
      </c>
      <c r="I56" s="857"/>
      <c r="J56" s="857"/>
      <c r="K56" s="857"/>
      <c r="L56" s="858">
        <v>0</v>
      </c>
      <c r="M56" s="858">
        <v>0</v>
      </c>
      <c r="N56" s="858">
        <v>0</v>
      </c>
      <c r="O56" s="858">
        <v>0</v>
      </c>
      <c r="P56" s="858">
        <v>0</v>
      </c>
      <c r="Q56" s="858">
        <v>0</v>
      </c>
      <c r="R56" s="858">
        <v>0</v>
      </c>
      <c r="S56" s="858">
        <v>0</v>
      </c>
      <c r="T56" s="858">
        <v>0</v>
      </c>
      <c r="U56" s="858">
        <v>0</v>
      </c>
      <c r="V56" s="858">
        <v>53603007.861587688</v>
      </c>
      <c r="W56" s="858">
        <v>58224228.291200005</v>
      </c>
      <c r="X56" s="858">
        <v>60216628.795100003</v>
      </c>
      <c r="Y56" s="858">
        <v>62325100</v>
      </c>
      <c r="Z56" s="858">
        <v>64826400</v>
      </c>
      <c r="AA56" s="858">
        <v>67463000</v>
      </c>
      <c r="AB56" s="858">
        <v>70181600</v>
      </c>
      <c r="AC56" s="858">
        <v>72505200</v>
      </c>
      <c r="AD56" s="858">
        <v>74908300</v>
      </c>
      <c r="AE56" s="858">
        <v>77393700</v>
      </c>
      <c r="AF56" s="858">
        <v>79979700</v>
      </c>
      <c r="AG56" s="858">
        <v>82669700</v>
      </c>
      <c r="AH56" s="858">
        <v>85467300</v>
      </c>
      <c r="AI56" s="858">
        <v>88376900</v>
      </c>
      <c r="AJ56" s="858">
        <v>91401900</v>
      </c>
      <c r="AK56" s="858">
        <v>94546900</v>
      </c>
      <c r="AL56" s="858">
        <v>97816300</v>
      </c>
    </row>
    <row r="57" spans="1:38" ht="15">
      <c r="A57" s="550"/>
      <c r="B57" s="550"/>
      <c r="C57" s="550"/>
      <c r="D57" s="550"/>
      <c r="G57" s="711"/>
      <c r="H57" s="632" t="s">
        <v>858</v>
      </c>
      <c r="I57" s="857"/>
      <c r="J57" s="857"/>
      <c r="K57" s="857"/>
      <c r="L57" s="858">
        <v>0</v>
      </c>
      <c r="M57" s="858">
        <v>0</v>
      </c>
      <c r="N57" s="858">
        <v>0</v>
      </c>
      <c r="O57" s="858">
        <v>0</v>
      </c>
      <c r="P57" s="858">
        <v>0</v>
      </c>
      <c r="Q57" s="858">
        <v>0</v>
      </c>
      <c r="R57" s="858">
        <v>0</v>
      </c>
      <c r="S57" s="858">
        <v>0</v>
      </c>
      <c r="T57" s="858">
        <v>0</v>
      </c>
      <c r="U57" s="858">
        <v>0</v>
      </c>
      <c r="V57" s="858">
        <v>26499007.601910394</v>
      </c>
      <c r="W57" s="858">
        <v>31998893.235072002</v>
      </c>
      <c r="X57" s="858">
        <v>33008317.723136008</v>
      </c>
      <c r="Y57" s="858">
        <v>34212600</v>
      </c>
      <c r="Z57" s="858">
        <v>35660600</v>
      </c>
      <c r="AA57" s="858">
        <v>37190400</v>
      </c>
      <c r="AB57" s="858">
        <v>38768600</v>
      </c>
      <c r="AC57" s="858">
        <v>40095200</v>
      </c>
      <c r="AD57" s="858">
        <v>41468500</v>
      </c>
      <c r="AE57" s="858">
        <v>42890100</v>
      </c>
      <c r="AF57" s="858">
        <v>44371400</v>
      </c>
      <c r="AG57" s="858">
        <v>45914500</v>
      </c>
      <c r="AH57" s="858">
        <v>47521700</v>
      </c>
      <c r="AI57" s="858">
        <v>49195300</v>
      </c>
      <c r="AJ57" s="858">
        <v>50937700</v>
      </c>
      <c r="AK57" s="858">
        <v>52751400</v>
      </c>
      <c r="AL57" s="858">
        <v>54639200</v>
      </c>
    </row>
    <row r="58" spans="1:38" ht="15">
      <c r="A58" s="550"/>
      <c r="B58" s="550"/>
      <c r="C58" s="550"/>
      <c r="D58" s="550"/>
      <c r="G58" s="711"/>
      <c r="H58" s="632" t="s">
        <v>859</v>
      </c>
      <c r="I58" s="857"/>
      <c r="J58" s="857"/>
      <c r="K58" s="857"/>
      <c r="L58" s="858">
        <v>0</v>
      </c>
      <c r="M58" s="858">
        <v>0</v>
      </c>
      <c r="N58" s="858">
        <v>0</v>
      </c>
      <c r="O58" s="858">
        <v>0</v>
      </c>
      <c r="P58" s="858">
        <v>0</v>
      </c>
      <c r="Q58" s="858">
        <v>0</v>
      </c>
      <c r="R58" s="858">
        <v>0</v>
      </c>
      <c r="S58" s="858">
        <v>0</v>
      </c>
      <c r="T58" s="858">
        <v>0</v>
      </c>
      <c r="U58" s="858">
        <v>0</v>
      </c>
      <c r="V58" s="858">
        <v>16457631.420201896</v>
      </c>
      <c r="W58" s="858">
        <v>18207719.147712</v>
      </c>
      <c r="X58" s="858">
        <v>18628877.413258001</v>
      </c>
      <c r="Y58" s="858">
        <v>19236500</v>
      </c>
      <c r="Z58" s="858">
        <v>19939400</v>
      </c>
      <c r="AA58" s="858">
        <v>20677100</v>
      </c>
      <c r="AB58" s="858">
        <v>21436900</v>
      </c>
      <c r="AC58" s="858">
        <v>22106800</v>
      </c>
      <c r="AD58" s="858">
        <v>22798400</v>
      </c>
      <c r="AE58" s="858">
        <v>23512600</v>
      </c>
      <c r="AF58" s="858">
        <v>24253500</v>
      </c>
      <c r="AG58" s="858">
        <v>25022300</v>
      </c>
      <c r="AH58" s="858">
        <v>25819900</v>
      </c>
      <c r="AI58" s="858">
        <v>26647400</v>
      </c>
      <c r="AJ58" s="858">
        <v>27505700</v>
      </c>
      <c r="AK58" s="858">
        <v>28395800</v>
      </c>
      <c r="AL58" s="858">
        <v>29318900</v>
      </c>
    </row>
    <row r="59" spans="1:38" ht="15">
      <c r="A59" s="550"/>
      <c r="B59" s="550"/>
      <c r="C59" s="550"/>
      <c r="D59" s="550"/>
      <c r="G59" s="711"/>
      <c r="H59" s="632" t="s">
        <v>860</v>
      </c>
      <c r="I59" s="857"/>
      <c r="J59" s="857"/>
      <c r="K59" s="857"/>
      <c r="L59" s="858">
        <v>0</v>
      </c>
      <c r="M59" s="858">
        <v>0</v>
      </c>
      <c r="N59" s="858">
        <v>0</v>
      </c>
      <c r="O59" s="858">
        <v>0</v>
      </c>
      <c r="P59" s="858">
        <v>0</v>
      </c>
      <c r="Q59" s="858">
        <v>0</v>
      </c>
      <c r="R59" s="858">
        <v>0</v>
      </c>
      <c r="S59" s="858">
        <v>0</v>
      </c>
      <c r="T59" s="858">
        <v>0</v>
      </c>
      <c r="U59" s="858">
        <v>0</v>
      </c>
      <c r="V59" s="858">
        <v>2838764.2222543387</v>
      </c>
      <c r="W59" s="858">
        <v>3101945.398</v>
      </c>
      <c r="X59" s="858">
        <v>3224888.1122000003</v>
      </c>
      <c r="Y59" s="858">
        <v>3342900</v>
      </c>
      <c r="Z59" s="858">
        <v>3484900</v>
      </c>
      <c r="AA59" s="858">
        <v>3634900</v>
      </c>
      <c r="AB59" s="858">
        <v>3789700</v>
      </c>
      <c r="AC59" s="858">
        <v>3919700</v>
      </c>
      <c r="AD59" s="858">
        <v>4054300</v>
      </c>
      <c r="AE59" s="858">
        <v>4193600</v>
      </c>
      <c r="AF59" s="858">
        <v>4338800</v>
      </c>
      <c r="AG59" s="858">
        <v>4490000</v>
      </c>
      <c r="AH59" s="858">
        <v>4647500</v>
      </c>
      <c r="AI59" s="858">
        <v>4811500</v>
      </c>
      <c r="AJ59" s="858">
        <v>4982300</v>
      </c>
      <c r="AK59" s="858">
        <v>5160100</v>
      </c>
      <c r="AL59" s="858">
        <v>5345200</v>
      </c>
    </row>
    <row r="60" spans="1:38" ht="15">
      <c r="A60" s="550"/>
      <c r="B60" s="550"/>
      <c r="C60" s="550"/>
      <c r="D60" s="550"/>
      <c r="G60" s="711"/>
      <c r="H60" s="632" t="s">
        <v>861</v>
      </c>
      <c r="I60" s="857"/>
      <c r="J60" s="857"/>
      <c r="K60" s="857"/>
      <c r="L60" s="858">
        <v>0</v>
      </c>
      <c r="M60" s="858">
        <v>0</v>
      </c>
      <c r="N60" s="858">
        <v>0</v>
      </c>
      <c r="O60" s="858">
        <v>0</v>
      </c>
      <c r="P60" s="858">
        <v>0</v>
      </c>
      <c r="Q60" s="858">
        <v>0</v>
      </c>
      <c r="R60" s="858">
        <v>0</v>
      </c>
      <c r="S60" s="858">
        <v>0</v>
      </c>
      <c r="T60" s="858">
        <v>0</v>
      </c>
      <c r="U60" s="858">
        <v>0</v>
      </c>
      <c r="V60" s="858">
        <v>14974005.487483939</v>
      </c>
      <c r="W60" s="858">
        <v>13262332.047733329</v>
      </c>
      <c r="X60" s="858">
        <v>13748929.2336</v>
      </c>
      <c r="Y60" s="858">
        <v>14222000</v>
      </c>
      <c r="Z60" s="858">
        <v>14779800</v>
      </c>
      <c r="AA60" s="858">
        <v>15367100</v>
      </c>
      <c r="AB60" s="858">
        <v>15972500</v>
      </c>
      <c r="AC60" s="858">
        <v>16493800</v>
      </c>
      <c r="AD60" s="858">
        <v>17032800</v>
      </c>
      <c r="AE60" s="858">
        <v>17590000</v>
      </c>
      <c r="AF60" s="858">
        <v>18169400</v>
      </c>
      <c r="AG60" s="858">
        <v>18771800</v>
      </c>
      <c r="AH60" s="858">
        <v>19397800</v>
      </c>
      <c r="AI60" s="858">
        <v>20048400</v>
      </c>
      <c r="AJ60" s="858">
        <v>20724500</v>
      </c>
      <c r="AK60" s="858">
        <v>21427000</v>
      </c>
      <c r="AL60" s="858">
        <v>22156900</v>
      </c>
    </row>
    <row r="61" spans="1:38" ht="15">
      <c r="A61" s="550"/>
      <c r="B61" s="550"/>
      <c r="C61" s="550"/>
      <c r="D61" s="550"/>
      <c r="G61" s="711"/>
      <c r="H61" s="632" t="s">
        <v>862</v>
      </c>
      <c r="I61" s="857"/>
      <c r="J61" s="857"/>
      <c r="K61" s="857"/>
      <c r="L61" s="858">
        <v>0</v>
      </c>
      <c r="M61" s="858">
        <v>0</v>
      </c>
      <c r="N61" s="858">
        <v>0</v>
      </c>
      <c r="O61" s="858">
        <v>0</v>
      </c>
      <c r="P61" s="858">
        <v>0</v>
      </c>
      <c r="Q61" s="858">
        <v>0</v>
      </c>
      <c r="R61" s="858">
        <v>0</v>
      </c>
      <c r="S61" s="858">
        <v>0</v>
      </c>
      <c r="T61" s="858">
        <v>0</v>
      </c>
      <c r="U61" s="858">
        <v>0</v>
      </c>
      <c r="V61" s="858">
        <v>15633726.268687673</v>
      </c>
      <c r="W61" s="858">
        <v>17580744.24100532</v>
      </c>
      <c r="X61" s="858">
        <v>17970619.875958003</v>
      </c>
      <c r="Y61" s="858">
        <v>18619400</v>
      </c>
      <c r="Z61" s="858">
        <v>19396500</v>
      </c>
      <c r="AA61" s="858">
        <v>20217100</v>
      </c>
      <c r="AB61" s="858">
        <v>21063500</v>
      </c>
      <c r="AC61" s="858">
        <v>21778000</v>
      </c>
      <c r="AD61" s="858">
        <v>22517600</v>
      </c>
      <c r="AE61" s="858">
        <v>23283000</v>
      </c>
      <c r="AF61" s="858">
        <v>24080300</v>
      </c>
      <c r="AG61" s="858">
        <v>24910400</v>
      </c>
      <c r="AH61" s="858">
        <v>25774800</v>
      </c>
      <c r="AI61" s="858">
        <v>26674400</v>
      </c>
      <c r="AJ61" s="858">
        <v>27610900</v>
      </c>
      <c r="AK61" s="858">
        <v>28585300</v>
      </c>
      <c r="AL61" s="858">
        <v>29599100</v>
      </c>
    </row>
    <row r="62" spans="1:38" ht="15">
      <c r="A62" s="550"/>
      <c r="B62" s="550"/>
      <c r="C62" s="550"/>
      <c r="D62" s="550"/>
      <c r="G62" s="711"/>
      <c r="H62" s="632" t="s">
        <v>863</v>
      </c>
      <c r="I62" s="857"/>
      <c r="J62" s="857"/>
      <c r="K62" s="857"/>
      <c r="L62" s="858">
        <v>0</v>
      </c>
      <c r="M62" s="858">
        <v>0</v>
      </c>
      <c r="N62" s="858">
        <v>0</v>
      </c>
      <c r="O62" s="858">
        <v>0</v>
      </c>
      <c r="P62" s="858">
        <v>0</v>
      </c>
      <c r="Q62" s="858">
        <v>0</v>
      </c>
      <c r="R62" s="858">
        <v>0</v>
      </c>
      <c r="S62" s="858">
        <v>0</v>
      </c>
      <c r="T62" s="858">
        <v>0</v>
      </c>
      <c r="U62" s="858">
        <v>0</v>
      </c>
      <c r="V62" s="858">
        <v>13030025.508939266</v>
      </c>
      <c r="W62" s="858">
        <v>14807499.862</v>
      </c>
      <c r="X62" s="858">
        <v>15255730.299800001</v>
      </c>
      <c r="Y62" s="858">
        <v>15780700</v>
      </c>
      <c r="Z62" s="858">
        <v>16399500</v>
      </c>
      <c r="AA62" s="858">
        <v>17051100</v>
      </c>
      <c r="AB62" s="858">
        <v>17722700</v>
      </c>
      <c r="AC62" s="858">
        <v>18301100</v>
      </c>
      <c r="AD62" s="858">
        <v>18899100</v>
      </c>
      <c r="AE62" s="858">
        <v>19517400</v>
      </c>
      <c r="AF62" s="858">
        <v>20160200</v>
      </c>
      <c r="AG62" s="858">
        <v>20828500</v>
      </c>
      <c r="AH62" s="858">
        <v>21523300</v>
      </c>
      <c r="AI62" s="858">
        <v>22245100</v>
      </c>
      <c r="AJ62" s="858">
        <v>22995200</v>
      </c>
      <c r="AK62" s="858">
        <v>23774700</v>
      </c>
      <c r="AL62" s="858">
        <v>24584500</v>
      </c>
    </row>
    <row r="63" spans="1:38" ht="15">
      <c r="A63" s="550"/>
      <c r="B63" s="550"/>
      <c r="C63" s="550"/>
      <c r="D63" s="550"/>
      <c r="G63" s="711"/>
      <c r="H63" s="632" t="s">
        <v>864</v>
      </c>
      <c r="I63" s="857"/>
      <c r="J63" s="857"/>
      <c r="K63" s="857"/>
      <c r="L63" s="858">
        <v>0</v>
      </c>
      <c r="M63" s="858">
        <v>0</v>
      </c>
      <c r="N63" s="858">
        <v>0</v>
      </c>
      <c r="O63" s="858">
        <v>0</v>
      </c>
      <c r="P63" s="858">
        <v>0</v>
      </c>
      <c r="Q63" s="858">
        <v>0</v>
      </c>
      <c r="R63" s="858">
        <v>0</v>
      </c>
      <c r="S63" s="858">
        <v>0</v>
      </c>
      <c r="T63" s="858">
        <v>0</v>
      </c>
      <c r="U63" s="858">
        <v>0</v>
      </c>
      <c r="V63" s="858">
        <v>12193467.050690586</v>
      </c>
      <c r="W63" s="858">
        <v>12633510.75706666</v>
      </c>
      <c r="X63" s="858">
        <v>12856196.292199999</v>
      </c>
      <c r="Y63" s="858">
        <v>13293800</v>
      </c>
      <c r="Z63" s="858">
        <v>13807900</v>
      </c>
      <c r="AA63" s="858">
        <v>14348800</v>
      </c>
      <c r="AB63" s="858">
        <v>14906400</v>
      </c>
      <c r="AC63" s="858">
        <v>15388700</v>
      </c>
      <c r="AD63" s="858">
        <v>15887200</v>
      </c>
      <c r="AE63" s="858">
        <v>16402400</v>
      </c>
      <c r="AF63" s="858">
        <v>16938000</v>
      </c>
      <c r="AG63" s="858">
        <v>17494500</v>
      </c>
      <c r="AH63" s="858">
        <v>18072700</v>
      </c>
      <c r="AI63" s="858">
        <v>18673300</v>
      </c>
      <c r="AJ63" s="858">
        <v>19297300</v>
      </c>
      <c r="AK63" s="858">
        <v>19945400</v>
      </c>
      <c r="AL63" s="858">
        <v>20618500</v>
      </c>
    </row>
    <row r="64" spans="1:38" ht="15">
      <c r="A64" s="550"/>
      <c r="B64" s="550"/>
      <c r="C64" s="550"/>
      <c r="D64" s="550"/>
      <c r="G64" s="711"/>
      <c r="H64" s="632" t="s">
        <v>865</v>
      </c>
      <c r="I64" s="857"/>
      <c r="J64" s="857"/>
      <c r="K64" s="857"/>
      <c r="L64" s="858">
        <v>0</v>
      </c>
      <c r="M64" s="858">
        <v>0</v>
      </c>
      <c r="N64" s="858">
        <v>0</v>
      </c>
      <c r="O64" s="858">
        <v>0</v>
      </c>
      <c r="P64" s="858">
        <v>0</v>
      </c>
      <c r="Q64" s="858">
        <v>0</v>
      </c>
      <c r="R64" s="858">
        <v>0</v>
      </c>
      <c r="S64" s="858">
        <v>0</v>
      </c>
      <c r="T64" s="858">
        <v>0</v>
      </c>
      <c r="U64" s="858">
        <v>0</v>
      </c>
      <c r="V64" s="858">
        <v>5440201.7889282908</v>
      </c>
      <c r="W64" s="858">
        <v>5703260.2051999997</v>
      </c>
      <c r="X64" s="858">
        <v>5801329.9854000006</v>
      </c>
      <c r="Y64" s="858">
        <v>6010300</v>
      </c>
      <c r="Z64" s="858">
        <v>6260600</v>
      </c>
      <c r="AA64" s="858">
        <v>6525000</v>
      </c>
      <c r="AB64" s="858">
        <v>6797700</v>
      </c>
      <c r="AC64" s="858">
        <v>7028000</v>
      </c>
      <c r="AD64" s="858">
        <v>7266400</v>
      </c>
      <c r="AE64" s="858">
        <v>7513100</v>
      </c>
      <c r="AF64" s="858">
        <v>7770000</v>
      </c>
      <c r="AG64" s="858">
        <v>8037500</v>
      </c>
      <c r="AH64" s="858">
        <v>8316000</v>
      </c>
      <c r="AI64" s="858">
        <v>8605900</v>
      </c>
      <c r="AJ64" s="858">
        <v>8907500</v>
      </c>
      <c r="AK64" s="858">
        <v>9221500</v>
      </c>
      <c r="AL64" s="858">
        <v>9548100</v>
      </c>
    </row>
    <row r="65" spans="1:208">
      <c r="A65" s="550"/>
      <c r="B65" s="550"/>
      <c r="C65" s="550"/>
      <c r="D65" s="550"/>
      <c r="G65" s="711"/>
      <c r="H65" s="598" t="s">
        <v>12</v>
      </c>
      <c r="I65" s="857"/>
      <c r="J65" s="857"/>
      <c r="K65" s="857"/>
      <c r="L65" s="861">
        <v>0</v>
      </c>
      <c r="M65" s="861">
        <v>0</v>
      </c>
      <c r="N65" s="861">
        <v>0</v>
      </c>
      <c r="O65" s="861">
        <v>0</v>
      </c>
      <c r="P65" s="861">
        <v>0</v>
      </c>
      <c r="Q65" s="861">
        <v>0</v>
      </c>
      <c r="R65" s="861">
        <v>0</v>
      </c>
      <c r="S65" s="861">
        <v>0</v>
      </c>
      <c r="T65" s="861">
        <v>0</v>
      </c>
      <c r="U65" s="861">
        <v>0</v>
      </c>
      <c r="V65" s="861">
        <v>386551516.81049269</v>
      </c>
      <c r="W65" s="861">
        <v>414044324.32184243</v>
      </c>
      <c r="X65" s="861">
        <v>426609866.97804421</v>
      </c>
      <c r="Y65" s="861">
        <v>440619400</v>
      </c>
      <c r="Z65" s="861">
        <v>457947400</v>
      </c>
      <c r="AA65" s="861">
        <v>476467500</v>
      </c>
      <c r="AB65" s="861">
        <v>495820800</v>
      </c>
      <c r="AC65" s="861">
        <v>512722300</v>
      </c>
      <c r="AD65" s="861">
        <v>529378200</v>
      </c>
      <c r="AE65" s="861">
        <v>546552300</v>
      </c>
      <c r="AF65" s="861">
        <v>564398700</v>
      </c>
      <c r="AG65" s="861">
        <v>583026600</v>
      </c>
      <c r="AH65" s="861">
        <v>602436700</v>
      </c>
      <c r="AI65" s="861">
        <v>622497400</v>
      </c>
      <c r="AJ65" s="861">
        <v>643347400</v>
      </c>
      <c r="AK65" s="861">
        <v>665016500</v>
      </c>
      <c r="AL65" s="861">
        <v>687538800</v>
      </c>
    </row>
    <row r="66" spans="1:208" ht="15">
      <c r="A66" s="550"/>
      <c r="B66" s="550"/>
      <c r="C66" s="550"/>
      <c r="D66" s="550"/>
      <c r="G66" s="721"/>
      <c r="H66" s="857"/>
      <c r="I66" s="857"/>
      <c r="J66" s="857"/>
      <c r="K66" s="857"/>
      <c r="L66" s="864"/>
      <c r="M66" s="864"/>
      <c r="N66" s="864"/>
      <c r="O66" s="864"/>
      <c r="P66" s="864"/>
      <c r="Q66" s="864"/>
      <c r="R66" s="864"/>
      <c r="S66" s="864"/>
      <c r="T66" s="864"/>
      <c r="U66" s="864"/>
      <c r="V66" s="864"/>
      <c r="W66" s="864"/>
      <c r="X66" s="864"/>
      <c r="Y66" s="864"/>
      <c r="Z66" s="864"/>
      <c r="AA66" s="864"/>
      <c r="AB66" s="864"/>
      <c r="AC66" s="864"/>
      <c r="AD66" s="864"/>
      <c r="AE66" s="864"/>
      <c r="AF66" s="864"/>
      <c r="AG66" s="864"/>
      <c r="AH66" s="864"/>
      <c r="AI66" s="864"/>
      <c r="AJ66" s="864"/>
      <c r="AK66" s="864"/>
      <c r="AL66" s="864"/>
    </row>
    <row r="67" spans="1:208">
      <c r="A67" s="550"/>
      <c r="B67" s="550"/>
      <c r="C67" s="550"/>
      <c r="D67" s="550"/>
      <c r="G67" s="865" t="s">
        <v>475</v>
      </c>
      <c r="H67" s="857"/>
      <c r="I67" s="857"/>
      <c r="J67" s="857"/>
      <c r="K67" s="857"/>
      <c r="L67" s="864"/>
      <c r="M67" s="864">
        <v>0</v>
      </c>
      <c r="N67" s="864">
        <v>0</v>
      </c>
      <c r="O67" s="864">
        <v>0</v>
      </c>
      <c r="P67" s="864">
        <v>0</v>
      </c>
      <c r="Q67" s="864">
        <v>0</v>
      </c>
      <c r="R67" s="864">
        <v>0</v>
      </c>
      <c r="S67" s="864">
        <v>0</v>
      </c>
      <c r="T67" s="864">
        <v>0</v>
      </c>
      <c r="U67" s="864">
        <v>0</v>
      </c>
      <c r="V67" s="864">
        <v>26409500</v>
      </c>
      <c r="W67" s="864">
        <v>26565700</v>
      </c>
      <c r="X67" s="864">
        <v>27644213</v>
      </c>
      <c r="Y67" s="864">
        <v>27653700</v>
      </c>
      <c r="Z67" s="864">
        <v>28362800</v>
      </c>
      <c r="AA67" s="864">
        <v>29362900</v>
      </c>
      <c r="AB67" s="864">
        <v>30651600</v>
      </c>
      <c r="AC67" s="864">
        <v>32126700</v>
      </c>
      <c r="AD67" s="864">
        <v>32827200</v>
      </c>
      <c r="AE67" s="864">
        <v>33498400</v>
      </c>
      <c r="AF67" s="864">
        <v>34173100</v>
      </c>
      <c r="AG67" s="864">
        <v>34937300</v>
      </c>
      <c r="AH67" s="864">
        <v>35766199.999999993</v>
      </c>
      <c r="AI67" s="864">
        <v>36503000</v>
      </c>
      <c r="AJ67" s="864">
        <v>37259500</v>
      </c>
      <c r="AK67" s="864">
        <v>38036799.999999993</v>
      </c>
      <c r="AL67" s="864">
        <v>38840500</v>
      </c>
    </row>
    <row r="68" spans="1:208" ht="15">
      <c r="A68" s="550"/>
      <c r="B68" s="550"/>
      <c r="C68" s="550"/>
      <c r="D68" s="550"/>
      <c r="G68" s="857"/>
      <c r="H68" s="856" t="s">
        <v>579</v>
      </c>
      <c r="I68" s="857"/>
      <c r="J68" s="857"/>
      <c r="K68" s="857"/>
      <c r="L68" s="864"/>
      <c r="M68" s="864">
        <v>0</v>
      </c>
      <c r="N68" s="864">
        <v>0</v>
      </c>
      <c r="O68" s="864">
        <v>0</v>
      </c>
      <c r="P68" s="864">
        <v>0</v>
      </c>
      <c r="Q68" s="864">
        <v>0</v>
      </c>
      <c r="R68" s="864">
        <v>0</v>
      </c>
      <c r="S68" s="864">
        <v>0</v>
      </c>
      <c r="T68" s="864">
        <v>0</v>
      </c>
      <c r="U68" s="864">
        <v>0</v>
      </c>
      <c r="V68" s="864">
        <v>6047300</v>
      </c>
      <c r="W68" s="864">
        <v>7189700</v>
      </c>
      <c r="X68" s="864">
        <v>7736213</v>
      </c>
      <c r="Y68" s="864">
        <v>6332199.3983225729</v>
      </c>
      <c r="Z68" s="864">
        <v>6494570.5310588991</v>
      </c>
      <c r="AA68" s="864">
        <v>6723575.4243738046</v>
      </c>
      <c r="AB68" s="864">
        <v>7018664.5214790134</v>
      </c>
      <c r="AC68" s="864">
        <v>7356435.8624737309</v>
      </c>
      <c r="AD68" s="864">
        <v>7516837.7500520647</v>
      </c>
      <c r="AE68" s="864">
        <v>7670530.4651735174</v>
      </c>
      <c r="AF68" s="864">
        <v>7825024.6172778727</v>
      </c>
      <c r="AG68" s="864">
        <v>8000012.6579450564</v>
      </c>
      <c r="AH68" s="864">
        <v>8189815.833696207</v>
      </c>
      <c r="AI68" s="864">
        <v>8358529.76769723</v>
      </c>
      <c r="AJ68" s="864">
        <v>8531754.6470020246</v>
      </c>
      <c r="AK68" s="864">
        <v>8709742.3518052194</v>
      </c>
      <c r="AL68" s="864">
        <v>8893775.1812794637</v>
      </c>
    </row>
    <row r="69" spans="1:208" ht="15">
      <c r="A69" s="550"/>
      <c r="B69" s="550"/>
      <c r="C69" s="550"/>
      <c r="D69" s="550"/>
      <c r="G69" s="857"/>
      <c r="H69" s="856" t="s">
        <v>580</v>
      </c>
      <c r="I69" s="857"/>
      <c r="J69" s="857"/>
      <c r="K69" s="857"/>
      <c r="L69" s="864"/>
      <c r="M69" s="864">
        <v>0</v>
      </c>
      <c r="N69" s="864">
        <v>0</v>
      </c>
      <c r="O69" s="864">
        <v>0</v>
      </c>
      <c r="P69" s="864">
        <v>0</v>
      </c>
      <c r="Q69" s="864">
        <v>0</v>
      </c>
      <c r="R69" s="864">
        <v>0</v>
      </c>
      <c r="S69" s="864">
        <v>0</v>
      </c>
      <c r="T69" s="864">
        <v>0</v>
      </c>
      <c r="U69" s="864">
        <v>0</v>
      </c>
      <c r="V69" s="864">
        <v>20362200</v>
      </c>
      <c r="W69" s="864">
        <v>19376000</v>
      </c>
      <c r="X69" s="864">
        <v>19908000</v>
      </c>
      <c r="Y69" s="864">
        <v>21321500.601677425</v>
      </c>
      <c r="Z69" s="864">
        <v>21868229.4689411</v>
      </c>
      <c r="AA69" s="864">
        <v>22639324.575626194</v>
      </c>
      <c r="AB69" s="864">
        <v>23632935.478520986</v>
      </c>
      <c r="AC69" s="864">
        <v>24770264.13752627</v>
      </c>
      <c r="AD69" s="864">
        <v>25310362.249947935</v>
      </c>
      <c r="AE69" s="864">
        <v>25827869.534826484</v>
      </c>
      <c r="AF69" s="864">
        <v>26348075.382722128</v>
      </c>
      <c r="AG69" s="864">
        <v>26937287.342054944</v>
      </c>
      <c r="AH69" s="864">
        <v>27576384.166303787</v>
      </c>
      <c r="AI69" s="864">
        <v>28144470.23230277</v>
      </c>
      <c r="AJ69" s="864">
        <v>28727745.352997974</v>
      </c>
      <c r="AK69" s="864">
        <v>29327057.648194775</v>
      </c>
      <c r="AL69" s="864">
        <v>29946724.818720538</v>
      </c>
    </row>
    <row r="70" spans="1:208" ht="15">
      <c r="A70" s="550"/>
      <c r="B70" s="550"/>
      <c r="C70" s="550"/>
      <c r="D70" s="550"/>
      <c r="G70" s="609"/>
      <c r="H70" s="857"/>
      <c r="I70" s="857"/>
      <c r="J70" s="857"/>
      <c r="K70" s="857"/>
      <c r="L70" s="864"/>
      <c r="M70" s="864"/>
      <c r="N70" s="864"/>
      <c r="O70" s="864"/>
      <c r="P70" s="864"/>
      <c r="Q70" s="864"/>
      <c r="R70" s="864"/>
      <c r="S70" s="864"/>
      <c r="T70" s="864"/>
      <c r="U70" s="864"/>
      <c r="V70" s="864"/>
      <c r="W70" s="864"/>
      <c r="X70" s="864"/>
      <c r="Y70" s="864"/>
      <c r="Z70" s="864"/>
      <c r="AA70" s="864"/>
      <c r="AB70" s="864"/>
      <c r="AC70" s="864"/>
      <c r="AD70" s="864"/>
      <c r="AE70" s="864"/>
      <c r="AF70" s="864"/>
      <c r="AG70" s="864"/>
      <c r="AH70" s="864"/>
      <c r="AI70" s="864"/>
      <c r="AJ70" s="864"/>
      <c r="AK70" s="864"/>
      <c r="AL70" s="864"/>
    </row>
    <row r="71" spans="1:208" ht="33">
      <c r="A71" s="550"/>
      <c r="B71" s="550"/>
      <c r="C71" s="550"/>
      <c r="D71" s="550"/>
      <c r="G71" s="866" t="s">
        <v>868</v>
      </c>
      <c r="H71" s="857"/>
      <c r="I71" s="857"/>
      <c r="J71" s="857"/>
      <c r="K71" s="857"/>
      <c r="L71" s="368"/>
      <c r="M71" s="864"/>
      <c r="N71" s="864"/>
      <c r="O71" s="864"/>
      <c r="P71" s="864"/>
      <c r="Q71" s="864"/>
      <c r="R71" s="864"/>
      <c r="S71" s="864"/>
      <c r="T71" s="864"/>
      <c r="U71" s="864"/>
      <c r="V71" s="864"/>
      <c r="W71" s="864"/>
      <c r="X71" s="864"/>
      <c r="Y71" s="864"/>
      <c r="Z71" s="864"/>
      <c r="AA71" s="864"/>
      <c r="AB71" s="864"/>
      <c r="AC71" s="864"/>
      <c r="AD71" s="864"/>
      <c r="AE71" s="864"/>
      <c r="AF71" s="864"/>
      <c r="AG71" s="864"/>
      <c r="AH71" s="864"/>
      <c r="AI71" s="864"/>
      <c r="AJ71" s="864"/>
      <c r="AK71" s="864"/>
      <c r="AL71" s="864"/>
    </row>
    <row r="72" spans="1:208" ht="15">
      <c r="A72" s="550"/>
      <c r="B72" s="550"/>
      <c r="C72" s="550"/>
      <c r="D72" s="550"/>
      <c r="G72" s="600"/>
      <c r="H72" s="600"/>
      <c r="I72" s="600"/>
      <c r="J72" s="600"/>
      <c r="K72" s="600"/>
      <c r="L72" s="867"/>
      <c r="M72" s="867"/>
      <c r="N72" s="368"/>
      <c r="O72" s="368"/>
      <c r="P72" s="368"/>
      <c r="Q72" s="368"/>
      <c r="R72" s="368"/>
      <c r="S72" s="368"/>
      <c r="T72" s="368"/>
      <c r="U72" s="368"/>
      <c r="V72" s="368"/>
      <c r="W72" s="368"/>
      <c r="X72" s="368"/>
      <c r="Y72" s="368"/>
      <c r="Z72" s="368"/>
      <c r="AA72" s="368"/>
      <c r="AB72" s="368"/>
      <c r="AC72" s="368"/>
      <c r="AD72" s="368"/>
      <c r="AE72" s="368"/>
      <c r="AF72" s="368"/>
      <c r="AG72" s="368"/>
      <c r="AH72" s="368"/>
      <c r="AI72" s="368"/>
      <c r="AJ72" s="368"/>
      <c r="AK72" s="368"/>
      <c r="AL72" s="368"/>
      <c r="AM72" s="590"/>
      <c r="AN72" s="590"/>
      <c r="AO72" s="590"/>
      <c r="AP72" s="590"/>
      <c r="AQ72" s="590"/>
      <c r="AR72" s="590"/>
      <c r="AS72" s="590"/>
      <c r="AT72" s="590"/>
      <c r="AU72" s="590"/>
      <c r="AV72" s="590"/>
      <c r="AW72" s="590"/>
      <c r="AX72" s="590"/>
      <c r="AY72" s="590"/>
      <c r="AZ72" s="590"/>
      <c r="BA72" s="590"/>
      <c r="BB72" s="590"/>
      <c r="BC72" s="590"/>
      <c r="BD72" s="590"/>
      <c r="BE72" s="590"/>
      <c r="BF72" s="590"/>
      <c r="BG72" s="590"/>
      <c r="BH72" s="590"/>
      <c r="BI72" s="590"/>
      <c r="BJ72" s="590"/>
      <c r="BK72" s="590"/>
      <c r="BL72" s="590"/>
      <c r="BM72" s="590"/>
      <c r="BN72" s="590"/>
      <c r="BO72" s="590"/>
      <c r="BP72" s="590"/>
      <c r="BQ72" s="590"/>
      <c r="BR72" s="590"/>
      <c r="BS72" s="590"/>
      <c r="BT72" s="590"/>
      <c r="BU72" s="590"/>
      <c r="BV72" s="590"/>
      <c r="BW72" s="590"/>
      <c r="BX72" s="590"/>
      <c r="BY72" s="590"/>
      <c r="BZ72" s="590"/>
      <c r="CA72" s="590"/>
      <c r="CB72" s="590"/>
      <c r="CC72" s="590"/>
      <c r="CD72" s="590"/>
      <c r="CE72" s="590"/>
      <c r="CF72" s="590"/>
      <c r="CG72" s="590"/>
      <c r="CH72" s="590"/>
      <c r="CI72" s="590"/>
      <c r="CJ72" s="590"/>
      <c r="CK72" s="590"/>
      <c r="CL72" s="590"/>
      <c r="CM72" s="590"/>
      <c r="CN72" s="590"/>
      <c r="CO72" s="590"/>
      <c r="CP72" s="590"/>
      <c r="CQ72" s="590"/>
      <c r="CR72" s="590"/>
      <c r="CS72" s="590"/>
      <c r="CT72" s="590"/>
      <c r="CU72" s="590"/>
      <c r="CV72" s="590"/>
      <c r="CW72" s="590"/>
      <c r="CX72" s="590"/>
      <c r="CY72" s="590"/>
      <c r="CZ72" s="590"/>
      <c r="DA72" s="590"/>
      <c r="DB72" s="590"/>
      <c r="DC72" s="590"/>
      <c r="DD72" s="590"/>
      <c r="DE72" s="590"/>
      <c r="DF72" s="590"/>
      <c r="DG72" s="590"/>
      <c r="DH72" s="590"/>
      <c r="DI72" s="590"/>
      <c r="DJ72" s="590"/>
      <c r="DK72" s="590"/>
      <c r="DL72" s="590"/>
      <c r="DM72" s="590"/>
      <c r="DN72" s="590"/>
      <c r="DO72" s="590"/>
      <c r="DP72" s="590"/>
      <c r="DQ72" s="590"/>
      <c r="DR72" s="590"/>
      <c r="DS72" s="590"/>
      <c r="DT72" s="590"/>
      <c r="DU72" s="590"/>
      <c r="DV72" s="590"/>
      <c r="DW72" s="590"/>
      <c r="DX72" s="590"/>
      <c r="DY72" s="590"/>
      <c r="DZ72" s="590"/>
      <c r="EA72" s="590"/>
      <c r="EB72" s="590"/>
      <c r="EC72" s="590"/>
      <c r="ED72" s="590"/>
      <c r="EE72" s="590"/>
      <c r="EF72" s="590"/>
      <c r="EG72" s="590"/>
      <c r="EH72" s="590"/>
      <c r="EI72" s="590"/>
      <c r="EJ72" s="590"/>
      <c r="EK72" s="590"/>
      <c r="EL72" s="590"/>
      <c r="EM72" s="590"/>
      <c r="EN72" s="590"/>
      <c r="EO72" s="590"/>
      <c r="EP72" s="590"/>
      <c r="EQ72" s="590"/>
      <c r="ER72" s="590"/>
      <c r="ES72" s="590"/>
      <c r="ET72" s="590"/>
      <c r="EU72" s="590"/>
      <c r="EV72" s="590"/>
      <c r="EW72" s="590"/>
      <c r="EX72" s="590"/>
      <c r="EY72" s="590"/>
      <c r="EZ72" s="590"/>
      <c r="FA72" s="590"/>
      <c r="FB72" s="590"/>
      <c r="FC72" s="590"/>
      <c r="FD72" s="590"/>
      <c r="FE72" s="590"/>
      <c r="FF72" s="590"/>
      <c r="FG72" s="590"/>
      <c r="FH72" s="590"/>
      <c r="FI72" s="590"/>
      <c r="FJ72" s="590"/>
      <c r="FK72" s="590"/>
      <c r="FL72" s="590"/>
      <c r="FM72" s="590"/>
      <c r="FN72" s="590"/>
      <c r="FO72" s="590"/>
      <c r="FP72" s="590"/>
      <c r="FQ72" s="590"/>
      <c r="FR72" s="590"/>
      <c r="FS72" s="590"/>
      <c r="FT72" s="590"/>
      <c r="FU72" s="590"/>
      <c r="FV72" s="590"/>
      <c r="FW72" s="590"/>
      <c r="FX72" s="590"/>
      <c r="FY72" s="590"/>
      <c r="FZ72" s="590"/>
      <c r="GA72" s="590"/>
      <c r="GB72" s="590"/>
      <c r="GC72" s="590"/>
      <c r="GD72" s="590"/>
      <c r="GE72" s="590"/>
      <c r="GF72" s="590"/>
      <c r="GG72" s="590"/>
      <c r="GH72" s="590"/>
      <c r="GI72" s="590"/>
      <c r="GJ72" s="590"/>
      <c r="GK72" s="590"/>
      <c r="GL72" s="590"/>
      <c r="GM72" s="590"/>
      <c r="GN72" s="590"/>
      <c r="GO72" s="590"/>
      <c r="GP72" s="590"/>
      <c r="GQ72" s="590"/>
      <c r="GR72" s="590"/>
      <c r="GS72" s="590"/>
      <c r="GT72" s="590"/>
      <c r="GU72" s="590"/>
      <c r="GV72" s="590"/>
      <c r="GW72" s="590"/>
      <c r="GX72" s="590"/>
      <c r="GY72" s="590"/>
      <c r="GZ72" s="590"/>
    </row>
    <row r="73" spans="1:208">
      <c r="A73" s="550"/>
      <c r="B73" s="550"/>
      <c r="C73" s="550"/>
      <c r="D73" s="550"/>
      <c r="G73" s="848"/>
      <c r="H73" s="849"/>
      <c r="I73" s="849"/>
      <c r="J73" s="849"/>
      <c r="K73" s="850" t="s">
        <v>357</v>
      </c>
      <c r="L73" s="851">
        <v>2004</v>
      </c>
      <c r="M73" s="852">
        <v>2005</v>
      </c>
      <c r="N73" s="852">
        <v>2006</v>
      </c>
      <c r="O73" s="852">
        <v>2007</v>
      </c>
      <c r="P73" s="852">
        <v>2008</v>
      </c>
      <c r="Q73" s="852">
        <v>2009</v>
      </c>
      <c r="R73" s="852">
        <v>2010</v>
      </c>
      <c r="S73" s="852">
        <v>2011</v>
      </c>
      <c r="T73" s="852">
        <v>2012</v>
      </c>
      <c r="U73" s="853">
        <v>2013</v>
      </c>
      <c r="V73" s="854">
        <v>2014</v>
      </c>
      <c r="W73" s="854">
        <v>2015</v>
      </c>
      <c r="X73" s="854">
        <v>2016</v>
      </c>
      <c r="Y73" s="854">
        <v>2017</v>
      </c>
      <c r="Z73" s="854">
        <v>2018</v>
      </c>
      <c r="AA73" s="854">
        <v>2019</v>
      </c>
      <c r="AB73" s="854">
        <v>2020</v>
      </c>
      <c r="AC73" s="854">
        <v>2021</v>
      </c>
      <c r="AD73" s="854">
        <v>2022</v>
      </c>
      <c r="AE73" s="854">
        <v>2023</v>
      </c>
      <c r="AF73" s="854">
        <v>2024</v>
      </c>
      <c r="AG73" s="854">
        <v>2025</v>
      </c>
      <c r="AH73" s="854">
        <v>2026</v>
      </c>
      <c r="AI73" s="854">
        <v>2027</v>
      </c>
      <c r="AJ73" s="854">
        <v>2028</v>
      </c>
      <c r="AK73" s="854">
        <v>2029</v>
      </c>
      <c r="AL73" s="855">
        <v>2030</v>
      </c>
      <c r="AM73" s="721"/>
      <c r="AN73" s="721"/>
      <c r="AO73" s="721"/>
      <c r="AP73" s="721"/>
      <c r="AQ73" s="721"/>
      <c r="AR73" s="721"/>
      <c r="AS73" s="721"/>
      <c r="AT73" s="721"/>
      <c r="AU73" s="721"/>
      <c r="AV73" s="721"/>
      <c r="AW73" s="721"/>
      <c r="AX73" s="721"/>
      <c r="AY73" s="721"/>
      <c r="AZ73" s="721"/>
      <c r="BA73" s="721"/>
      <c r="BB73" s="721"/>
      <c r="BC73" s="721"/>
      <c r="BD73" s="721"/>
      <c r="BE73" s="721"/>
      <c r="BF73" s="721"/>
      <c r="BG73" s="721"/>
      <c r="BH73" s="721"/>
      <c r="BI73" s="721"/>
      <c r="BJ73" s="721"/>
      <c r="BK73" s="721"/>
      <c r="BL73" s="721"/>
      <c r="BM73" s="721"/>
      <c r="BN73" s="721"/>
      <c r="BO73" s="721"/>
      <c r="BP73" s="721"/>
      <c r="BQ73" s="721"/>
      <c r="BR73" s="721"/>
      <c r="BS73" s="721"/>
      <c r="BT73" s="721"/>
      <c r="BU73" s="721"/>
      <c r="BV73" s="721"/>
      <c r="BW73" s="721"/>
      <c r="BX73" s="721"/>
      <c r="BY73" s="721"/>
      <c r="BZ73" s="721"/>
      <c r="CA73" s="721"/>
      <c r="CB73" s="721"/>
      <c r="CC73" s="721"/>
      <c r="CD73" s="721"/>
      <c r="CE73" s="721"/>
      <c r="CF73" s="721"/>
      <c r="CG73" s="721"/>
      <c r="CH73" s="721"/>
      <c r="CI73" s="721"/>
      <c r="CJ73" s="721"/>
      <c r="CK73" s="721"/>
      <c r="CL73" s="721"/>
      <c r="CM73" s="721"/>
      <c r="CN73" s="721"/>
      <c r="CO73" s="721"/>
      <c r="CP73" s="721"/>
      <c r="CQ73" s="721"/>
      <c r="CR73" s="721"/>
      <c r="CS73" s="721"/>
      <c r="CT73" s="721"/>
      <c r="CU73" s="721"/>
      <c r="CV73" s="721"/>
      <c r="CW73" s="721"/>
      <c r="CX73" s="721"/>
      <c r="CY73" s="721"/>
      <c r="CZ73" s="721"/>
      <c r="DA73" s="721"/>
      <c r="DB73" s="721"/>
      <c r="DC73" s="721"/>
      <c r="DD73" s="721"/>
      <c r="DE73" s="721"/>
      <c r="DF73" s="721"/>
      <c r="DG73" s="721"/>
      <c r="DH73" s="721"/>
      <c r="DI73" s="721"/>
      <c r="DJ73" s="721"/>
      <c r="DK73" s="721"/>
      <c r="DL73" s="721"/>
      <c r="DM73" s="721"/>
      <c r="DN73" s="721"/>
      <c r="DO73" s="721"/>
      <c r="DP73" s="721"/>
      <c r="DQ73" s="721"/>
      <c r="DR73" s="721"/>
      <c r="DS73" s="721"/>
      <c r="DT73" s="721"/>
      <c r="DU73" s="721"/>
      <c r="DV73" s="721"/>
      <c r="DW73" s="721"/>
      <c r="DX73" s="721"/>
      <c r="DY73" s="721"/>
      <c r="DZ73" s="721"/>
      <c r="EA73" s="721"/>
      <c r="EB73" s="721"/>
      <c r="EC73" s="721"/>
      <c r="ED73" s="721"/>
      <c r="EE73" s="721"/>
      <c r="EF73" s="721"/>
      <c r="EG73" s="721"/>
      <c r="EH73" s="721"/>
      <c r="EI73" s="721"/>
      <c r="EJ73" s="721"/>
      <c r="EK73" s="721"/>
      <c r="EL73" s="721"/>
      <c r="EM73" s="721"/>
      <c r="EN73" s="721"/>
      <c r="EO73" s="721"/>
      <c r="EP73" s="721"/>
      <c r="EQ73" s="721"/>
      <c r="ER73" s="721"/>
      <c r="ES73" s="721"/>
      <c r="ET73" s="721"/>
      <c r="EU73" s="721"/>
      <c r="EV73" s="721"/>
      <c r="EW73" s="721"/>
      <c r="EX73" s="721"/>
      <c r="EY73" s="721"/>
      <c r="EZ73" s="721"/>
      <c r="FA73" s="721"/>
      <c r="FB73" s="721"/>
      <c r="FC73" s="721"/>
      <c r="FD73" s="721"/>
      <c r="FE73" s="721"/>
      <c r="FF73" s="721"/>
      <c r="FG73" s="721"/>
      <c r="FH73" s="721"/>
      <c r="FI73" s="721"/>
      <c r="FJ73" s="721"/>
      <c r="FK73" s="721"/>
      <c r="FL73" s="590"/>
      <c r="FM73" s="590"/>
      <c r="FN73" s="590"/>
      <c r="FO73" s="590"/>
      <c r="FP73" s="590"/>
      <c r="FQ73" s="590"/>
      <c r="FR73" s="590"/>
      <c r="FS73" s="590"/>
      <c r="FT73" s="590"/>
      <c r="FU73" s="590"/>
      <c r="FV73" s="590"/>
      <c r="FW73" s="590"/>
      <c r="FX73" s="590"/>
      <c r="FY73" s="590"/>
      <c r="FZ73" s="590"/>
      <c r="GA73" s="590"/>
      <c r="GB73" s="590"/>
      <c r="GC73" s="590"/>
      <c r="GD73" s="590"/>
      <c r="GE73" s="590"/>
      <c r="GF73" s="590"/>
      <c r="GG73" s="590"/>
      <c r="GH73" s="590"/>
      <c r="GI73" s="590"/>
      <c r="GJ73" s="590"/>
      <c r="GK73" s="590"/>
      <c r="GL73" s="590"/>
      <c r="GM73" s="590"/>
      <c r="GN73" s="590"/>
      <c r="GO73" s="590"/>
      <c r="GP73" s="590"/>
      <c r="GQ73" s="590"/>
      <c r="GR73" s="590"/>
      <c r="GS73" s="590"/>
      <c r="GT73" s="590"/>
      <c r="GU73" s="590"/>
      <c r="GV73" s="590"/>
      <c r="GW73" s="590"/>
      <c r="GX73" s="590"/>
      <c r="GY73" s="590"/>
      <c r="GZ73" s="590"/>
    </row>
    <row r="74" spans="1:208" ht="15">
      <c r="A74" s="550"/>
      <c r="B74" s="550"/>
      <c r="C74" s="550"/>
      <c r="D74" s="550"/>
      <c r="G74" s="732"/>
      <c r="H74" s="609"/>
      <c r="I74" s="609"/>
      <c r="J74" s="609"/>
      <c r="K74" s="609"/>
      <c r="L74" s="868"/>
      <c r="M74" s="368"/>
      <c r="N74" s="368"/>
      <c r="O74" s="368"/>
      <c r="P74" s="368"/>
      <c r="Q74" s="368"/>
      <c r="R74" s="368"/>
      <c r="S74" s="368"/>
      <c r="T74" s="368"/>
      <c r="U74" s="368"/>
      <c r="V74" s="869"/>
      <c r="W74" s="869"/>
      <c r="X74" s="869"/>
      <c r="Y74" s="869"/>
      <c r="Z74" s="869"/>
      <c r="AA74" s="869"/>
      <c r="AB74" s="869"/>
      <c r="AC74" s="869"/>
      <c r="AD74" s="869"/>
      <c r="AE74" s="869"/>
      <c r="AF74" s="869"/>
      <c r="AG74" s="869"/>
      <c r="AH74" s="869"/>
      <c r="AI74" s="869"/>
      <c r="AJ74" s="869"/>
      <c r="AK74" s="869"/>
      <c r="AL74" s="870"/>
      <c r="AM74" s="590"/>
      <c r="AN74" s="590"/>
      <c r="AO74" s="590"/>
      <c r="AP74" s="590"/>
      <c r="AQ74" s="590"/>
      <c r="AR74" s="590"/>
      <c r="AS74" s="590"/>
      <c r="AT74" s="590"/>
      <c r="AU74" s="590"/>
      <c r="AV74" s="590"/>
      <c r="AW74" s="590"/>
      <c r="AX74" s="590"/>
      <c r="AY74" s="590"/>
      <c r="AZ74" s="590"/>
      <c r="BA74" s="590"/>
      <c r="BB74" s="590"/>
      <c r="BC74" s="590"/>
      <c r="BD74" s="590"/>
      <c r="BE74" s="590"/>
      <c r="BF74" s="590"/>
      <c r="BG74" s="590"/>
      <c r="BH74" s="590"/>
      <c r="BI74" s="590"/>
      <c r="BJ74" s="590"/>
      <c r="BK74" s="590"/>
      <c r="BL74" s="590"/>
      <c r="BM74" s="590"/>
      <c r="BN74" s="590"/>
      <c r="BO74" s="590"/>
      <c r="BP74" s="590"/>
      <c r="BQ74" s="590"/>
      <c r="BR74" s="590"/>
      <c r="BS74" s="590"/>
      <c r="BT74" s="590"/>
      <c r="BU74" s="590"/>
      <c r="BV74" s="590"/>
      <c r="BW74" s="590"/>
      <c r="BX74" s="590"/>
      <c r="BY74" s="590"/>
      <c r="BZ74" s="590"/>
      <c r="CA74" s="590"/>
      <c r="CB74" s="590"/>
      <c r="CC74" s="590"/>
      <c r="CD74" s="590"/>
      <c r="CE74" s="590"/>
      <c r="CF74" s="590"/>
      <c r="CG74" s="590"/>
      <c r="CH74" s="590"/>
      <c r="CI74" s="590"/>
      <c r="CJ74" s="590"/>
      <c r="CK74" s="590"/>
      <c r="CL74" s="590"/>
      <c r="CM74" s="590"/>
      <c r="CN74" s="590"/>
      <c r="CO74" s="590"/>
      <c r="CP74" s="590"/>
      <c r="CQ74" s="590"/>
      <c r="CR74" s="590"/>
      <c r="CS74" s="590"/>
      <c r="CT74" s="590"/>
      <c r="CU74" s="590"/>
      <c r="CV74" s="590"/>
      <c r="CW74" s="590"/>
      <c r="CX74" s="590"/>
      <c r="CY74" s="590"/>
      <c r="CZ74" s="590"/>
      <c r="DA74" s="590"/>
      <c r="DB74" s="590"/>
      <c r="DC74" s="590"/>
      <c r="DD74" s="590"/>
      <c r="DE74" s="590"/>
      <c r="DF74" s="590"/>
      <c r="DG74" s="590"/>
      <c r="DH74" s="590"/>
      <c r="DI74" s="590"/>
      <c r="DJ74" s="590"/>
      <c r="DK74" s="590"/>
      <c r="DL74" s="590"/>
      <c r="DM74" s="590"/>
      <c r="DN74" s="590"/>
      <c r="DO74" s="590"/>
      <c r="DP74" s="590"/>
      <c r="DQ74" s="590"/>
      <c r="DR74" s="590"/>
      <c r="DS74" s="590"/>
      <c r="DT74" s="590"/>
      <c r="DU74" s="590"/>
      <c r="DV74" s="590"/>
      <c r="DW74" s="590"/>
      <c r="DX74" s="590"/>
      <c r="DY74" s="590"/>
      <c r="DZ74" s="590"/>
      <c r="EA74" s="590"/>
      <c r="EB74" s="590"/>
      <c r="EC74" s="590"/>
      <c r="ED74" s="590"/>
      <c r="EE74" s="590"/>
      <c r="EF74" s="590"/>
      <c r="EG74" s="590"/>
      <c r="EH74" s="590"/>
      <c r="EI74" s="590"/>
      <c r="EJ74" s="590"/>
      <c r="EK74" s="590"/>
      <c r="EL74" s="590"/>
      <c r="EM74" s="590"/>
      <c r="EN74" s="590"/>
      <c r="EO74" s="590"/>
      <c r="EP74" s="590"/>
      <c r="EQ74" s="590"/>
      <c r="ER74" s="590"/>
      <c r="ES74" s="590"/>
      <c r="ET74" s="590"/>
      <c r="EU74" s="590"/>
      <c r="EV74" s="590"/>
      <c r="EW74" s="590"/>
      <c r="EX74" s="590"/>
      <c r="EY74" s="590"/>
      <c r="EZ74" s="590"/>
      <c r="FA74" s="590"/>
      <c r="FB74" s="590"/>
      <c r="FC74" s="590"/>
      <c r="FD74" s="590"/>
      <c r="FE74" s="590"/>
      <c r="FF74" s="590"/>
      <c r="FG74" s="590"/>
      <c r="FH74" s="590"/>
      <c r="FI74" s="590"/>
      <c r="FJ74" s="590"/>
      <c r="FK74" s="590"/>
      <c r="FL74" s="590"/>
      <c r="FM74" s="590"/>
      <c r="FN74" s="590"/>
      <c r="FO74" s="590"/>
      <c r="FP74" s="590"/>
      <c r="FQ74" s="590"/>
      <c r="FR74" s="590"/>
      <c r="FS74" s="590"/>
      <c r="FT74" s="590"/>
      <c r="FU74" s="590"/>
      <c r="FV74" s="590"/>
      <c r="FW74" s="590"/>
      <c r="FX74" s="590"/>
      <c r="FY74" s="590"/>
      <c r="FZ74" s="590"/>
      <c r="GA74" s="590"/>
      <c r="GB74" s="590"/>
      <c r="GC74" s="590"/>
      <c r="GD74" s="590"/>
      <c r="GE74" s="590"/>
      <c r="GF74" s="590"/>
      <c r="GG74" s="590"/>
      <c r="GH74" s="590"/>
      <c r="GI74" s="590"/>
      <c r="GJ74" s="590"/>
      <c r="GK74" s="590"/>
      <c r="GL74" s="590"/>
      <c r="GM74" s="590"/>
      <c r="GN74" s="590"/>
      <c r="GO74" s="590"/>
      <c r="GP74" s="590"/>
      <c r="GQ74" s="590"/>
      <c r="GR74" s="590"/>
      <c r="GS74" s="590"/>
      <c r="GT74" s="590"/>
      <c r="GU74" s="590"/>
      <c r="GV74" s="590"/>
      <c r="GW74" s="590"/>
      <c r="GX74" s="590"/>
      <c r="GY74" s="590"/>
      <c r="GZ74" s="590"/>
    </row>
    <row r="75" spans="1:208" ht="15">
      <c r="A75" s="550"/>
      <c r="B75" s="550"/>
      <c r="C75" s="550"/>
      <c r="D75" s="550"/>
      <c r="G75" s="732" t="s">
        <v>853</v>
      </c>
      <c r="H75" s="609"/>
      <c r="I75" s="609"/>
      <c r="J75" s="609"/>
      <c r="K75" s="609"/>
      <c r="L75" s="743"/>
      <c r="M75" s="368">
        <v>0</v>
      </c>
      <c r="N75" s="368">
        <v>0</v>
      </c>
      <c r="O75" s="368">
        <v>0</v>
      </c>
      <c r="P75" s="368">
        <v>0</v>
      </c>
      <c r="Q75" s="368">
        <v>0</v>
      </c>
      <c r="R75" s="368">
        <v>0</v>
      </c>
      <c r="S75" s="368">
        <v>0</v>
      </c>
      <c r="T75" s="368">
        <v>0</v>
      </c>
      <c r="U75" s="368">
        <v>0</v>
      </c>
      <c r="V75" s="368">
        <v>336062568.35000002</v>
      </c>
      <c r="W75" s="368">
        <v>368734366.05664241</v>
      </c>
      <c r="X75" s="368">
        <v>379417909.77634418</v>
      </c>
      <c r="Y75" s="368">
        <v>392929300</v>
      </c>
      <c r="Z75" s="368">
        <v>409047200</v>
      </c>
      <c r="AA75" s="368">
        <v>426053800</v>
      </c>
      <c r="AB75" s="368">
        <v>443591900</v>
      </c>
      <c r="AC75" s="368">
        <v>458478600</v>
      </c>
      <c r="AD75" s="368">
        <v>473880800</v>
      </c>
      <c r="AE75" s="368">
        <v>489816600</v>
      </c>
      <c r="AF75" s="368">
        <v>506407200</v>
      </c>
      <c r="AG75" s="368">
        <v>523675600</v>
      </c>
      <c r="AH75" s="368">
        <v>541646400</v>
      </c>
      <c r="AI75" s="368">
        <v>560344700</v>
      </c>
      <c r="AJ75" s="368">
        <v>579797300</v>
      </c>
      <c r="AK75" s="368">
        <v>600031700</v>
      </c>
      <c r="AL75" s="871">
        <v>621076600</v>
      </c>
      <c r="AM75" s="590"/>
      <c r="AN75" s="590"/>
      <c r="AO75" s="590"/>
      <c r="AP75" s="590"/>
      <c r="AQ75" s="590"/>
      <c r="AR75" s="590"/>
      <c r="AS75" s="590"/>
      <c r="AT75" s="590"/>
      <c r="AU75" s="590"/>
      <c r="AV75" s="590"/>
      <c r="AW75" s="590"/>
      <c r="AX75" s="590"/>
      <c r="AY75" s="590"/>
      <c r="AZ75" s="590"/>
      <c r="BA75" s="590"/>
      <c r="BB75" s="590"/>
      <c r="BC75" s="590"/>
      <c r="BD75" s="590"/>
      <c r="BE75" s="590"/>
      <c r="BF75" s="590"/>
      <c r="BG75" s="590"/>
      <c r="BH75" s="590"/>
      <c r="BI75" s="590"/>
      <c r="BJ75" s="590"/>
      <c r="BK75" s="590"/>
      <c r="BL75" s="590"/>
      <c r="BM75" s="590"/>
      <c r="BN75" s="590"/>
      <c r="BO75" s="590"/>
      <c r="BP75" s="590"/>
      <c r="BQ75" s="590"/>
      <c r="BR75" s="590"/>
      <c r="BS75" s="590"/>
      <c r="BT75" s="590"/>
      <c r="BU75" s="590"/>
      <c r="BV75" s="590"/>
      <c r="BW75" s="590"/>
      <c r="BX75" s="590"/>
      <c r="BY75" s="590"/>
      <c r="BZ75" s="590"/>
      <c r="CA75" s="590"/>
      <c r="CB75" s="590"/>
      <c r="CC75" s="590"/>
      <c r="CD75" s="590"/>
      <c r="CE75" s="590"/>
      <c r="CF75" s="590"/>
      <c r="CG75" s="590"/>
      <c r="CH75" s="590"/>
      <c r="CI75" s="590"/>
      <c r="CJ75" s="590"/>
      <c r="CK75" s="590"/>
      <c r="CL75" s="590"/>
      <c r="CM75" s="590"/>
      <c r="CN75" s="590"/>
      <c r="CO75" s="590"/>
      <c r="CP75" s="590"/>
      <c r="CQ75" s="590"/>
      <c r="CR75" s="590"/>
      <c r="CS75" s="590"/>
      <c r="CT75" s="590"/>
      <c r="CU75" s="590"/>
      <c r="CV75" s="590"/>
      <c r="CW75" s="590"/>
      <c r="CX75" s="590"/>
      <c r="CY75" s="590"/>
      <c r="CZ75" s="590"/>
      <c r="DA75" s="590"/>
      <c r="DB75" s="590"/>
      <c r="DC75" s="590"/>
      <c r="DD75" s="590"/>
      <c r="DE75" s="590"/>
      <c r="DF75" s="590"/>
      <c r="DG75" s="590"/>
      <c r="DH75" s="590"/>
      <c r="DI75" s="590"/>
      <c r="DJ75" s="590"/>
      <c r="DK75" s="590"/>
      <c r="DL75" s="590"/>
      <c r="DM75" s="590"/>
      <c r="DN75" s="590"/>
      <c r="DO75" s="590"/>
      <c r="DP75" s="590"/>
      <c r="DQ75" s="590"/>
      <c r="DR75" s="590"/>
      <c r="DS75" s="590"/>
      <c r="DT75" s="590"/>
      <c r="DU75" s="590"/>
      <c r="DV75" s="590"/>
      <c r="DW75" s="590"/>
      <c r="DX75" s="590"/>
      <c r="DY75" s="590"/>
      <c r="DZ75" s="590"/>
      <c r="EA75" s="590"/>
      <c r="EB75" s="590"/>
      <c r="EC75" s="590"/>
      <c r="ED75" s="590"/>
      <c r="EE75" s="590"/>
      <c r="EF75" s="590"/>
      <c r="EG75" s="590"/>
      <c r="EH75" s="590"/>
      <c r="EI75" s="590"/>
      <c r="EJ75" s="590"/>
      <c r="EK75" s="590"/>
      <c r="EL75" s="590"/>
      <c r="EM75" s="590"/>
      <c r="EN75" s="590"/>
      <c r="EO75" s="590"/>
      <c r="EP75" s="590"/>
      <c r="EQ75" s="590"/>
      <c r="ER75" s="590"/>
      <c r="ES75" s="590"/>
      <c r="ET75" s="590"/>
      <c r="EU75" s="590"/>
      <c r="EV75" s="590"/>
      <c r="EW75" s="590"/>
      <c r="EX75" s="590"/>
      <c r="EY75" s="590"/>
      <c r="EZ75" s="590"/>
      <c r="FA75" s="590"/>
      <c r="FB75" s="590"/>
      <c r="FC75" s="590"/>
      <c r="FD75" s="590"/>
      <c r="FE75" s="590"/>
      <c r="FF75" s="590"/>
      <c r="FG75" s="590"/>
      <c r="FH75" s="590"/>
      <c r="FI75" s="590"/>
      <c r="FJ75" s="590"/>
      <c r="FK75" s="590"/>
      <c r="FL75" s="590"/>
      <c r="FM75" s="590"/>
      <c r="FN75" s="590"/>
      <c r="FO75" s="590"/>
      <c r="FP75" s="590"/>
      <c r="FQ75" s="590"/>
      <c r="FR75" s="590"/>
      <c r="FS75" s="590"/>
      <c r="FT75" s="590"/>
      <c r="FU75" s="590"/>
      <c r="FV75" s="590"/>
      <c r="FW75" s="590"/>
      <c r="FX75" s="590"/>
      <c r="FY75" s="590"/>
      <c r="FZ75" s="590"/>
      <c r="GA75" s="590"/>
      <c r="GB75" s="590"/>
      <c r="GC75" s="590"/>
      <c r="GD75" s="590"/>
      <c r="GE75" s="590"/>
      <c r="GF75" s="590"/>
      <c r="GG75" s="590"/>
      <c r="GH75" s="590"/>
      <c r="GI75" s="590"/>
      <c r="GJ75" s="590"/>
      <c r="GK75" s="590"/>
      <c r="GL75" s="590"/>
      <c r="GM75" s="590"/>
      <c r="GN75" s="590"/>
      <c r="GO75" s="590"/>
      <c r="GP75" s="590"/>
      <c r="GQ75" s="590"/>
      <c r="GR75" s="590"/>
      <c r="GS75" s="590"/>
      <c r="GT75" s="590"/>
      <c r="GU75" s="590"/>
      <c r="GV75" s="590"/>
      <c r="GW75" s="590"/>
      <c r="GX75" s="590"/>
      <c r="GY75" s="590"/>
      <c r="GZ75" s="590"/>
    </row>
    <row r="76" spans="1:208" ht="15">
      <c r="A76" s="550"/>
      <c r="B76" s="550"/>
      <c r="C76" s="550"/>
      <c r="D76" s="550"/>
      <c r="G76" s="732" t="s">
        <v>869</v>
      </c>
      <c r="H76" s="609"/>
      <c r="I76" s="609"/>
      <c r="J76" s="609"/>
      <c r="K76" s="609"/>
      <c r="L76" s="743"/>
      <c r="M76" s="368">
        <v>0</v>
      </c>
      <c r="N76" s="368">
        <v>0</v>
      </c>
      <c r="O76" s="368">
        <v>0</v>
      </c>
      <c r="P76" s="368">
        <v>0</v>
      </c>
      <c r="Q76" s="368">
        <v>0</v>
      </c>
      <c r="R76" s="368">
        <v>0</v>
      </c>
      <c r="S76" s="368">
        <v>0</v>
      </c>
      <c r="T76" s="368">
        <v>0</v>
      </c>
      <c r="U76" s="368">
        <v>0</v>
      </c>
      <c r="V76" s="368">
        <v>26409500</v>
      </c>
      <c r="W76" s="368">
        <v>26565700</v>
      </c>
      <c r="X76" s="368">
        <v>27644213</v>
      </c>
      <c r="Y76" s="368">
        <v>27653700</v>
      </c>
      <c r="Z76" s="368">
        <v>28362800</v>
      </c>
      <c r="AA76" s="368">
        <v>29362900</v>
      </c>
      <c r="AB76" s="368">
        <v>30651600</v>
      </c>
      <c r="AC76" s="368">
        <v>32126700</v>
      </c>
      <c r="AD76" s="368">
        <v>32827200</v>
      </c>
      <c r="AE76" s="368">
        <v>33498400</v>
      </c>
      <c r="AF76" s="368">
        <v>34173100</v>
      </c>
      <c r="AG76" s="368">
        <v>34937300</v>
      </c>
      <c r="AH76" s="368">
        <v>35766200</v>
      </c>
      <c r="AI76" s="368">
        <v>36503000</v>
      </c>
      <c r="AJ76" s="368">
        <v>37259500</v>
      </c>
      <c r="AK76" s="368">
        <v>38036800</v>
      </c>
      <c r="AL76" s="871">
        <v>38840500</v>
      </c>
      <c r="AM76" s="590"/>
      <c r="AN76" s="590"/>
      <c r="AO76" s="590"/>
      <c r="AP76" s="590"/>
      <c r="AQ76" s="590"/>
      <c r="AR76" s="590"/>
      <c r="AS76" s="590"/>
      <c r="AT76" s="590"/>
      <c r="AU76" s="590"/>
      <c r="AV76" s="590"/>
      <c r="AW76" s="590"/>
      <c r="AX76" s="590"/>
      <c r="AY76" s="590"/>
      <c r="AZ76" s="590"/>
      <c r="BA76" s="590"/>
      <c r="BB76" s="590"/>
      <c r="BC76" s="590"/>
      <c r="BD76" s="590"/>
      <c r="BE76" s="590"/>
      <c r="BF76" s="590"/>
      <c r="BG76" s="590"/>
      <c r="BH76" s="590"/>
      <c r="BI76" s="590"/>
      <c r="BJ76" s="590"/>
      <c r="BK76" s="590"/>
      <c r="BL76" s="590"/>
      <c r="BM76" s="590"/>
      <c r="BN76" s="590"/>
      <c r="BO76" s="590"/>
      <c r="BP76" s="590"/>
      <c r="BQ76" s="590"/>
      <c r="BR76" s="590"/>
      <c r="BS76" s="590"/>
      <c r="BT76" s="590"/>
      <c r="BU76" s="590"/>
      <c r="BV76" s="590"/>
      <c r="BW76" s="590"/>
      <c r="BX76" s="590"/>
      <c r="BY76" s="590"/>
      <c r="BZ76" s="590"/>
      <c r="CA76" s="590"/>
      <c r="CB76" s="590"/>
      <c r="CC76" s="590"/>
      <c r="CD76" s="590"/>
      <c r="CE76" s="590"/>
      <c r="CF76" s="590"/>
      <c r="CG76" s="590"/>
      <c r="CH76" s="590"/>
      <c r="CI76" s="590"/>
      <c r="CJ76" s="590"/>
      <c r="CK76" s="590"/>
      <c r="CL76" s="590"/>
      <c r="CM76" s="590"/>
      <c r="CN76" s="590"/>
      <c r="CO76" s="590"/>
      <c r="CP76" s="590"/>
      <c r="CQ76" s="590"/>
      <c r="CR76" s="590"/>
      <c r="CS76" s="590"/>
      <c r="CT76" s="590"/>
      <c r="CU76" s="590"/>
      <c r="CV76" s="590"/>
      <c r="CW76" s="590"/>
      <c r="CX76" s="590"/>
      <c r="CY76" s="590"/>
      <c r="CZ76" s="590"/>
      <c r="DA76" s="590"/>
      <c r="DB76" s="590"/>
      <c r="DC76" s="590"/>
      <c r="DD76" s="590"/>
      <c r="DE76" s="590"/>
      <c r="DF76" s="590"/>
      <c r="DG76" s="590"/>
      <c r="DH76" s="590"/>
      <c r="DI76" s="590"/>
      <c r="DJ76" s="590"/>
      <c r="DK76" s="590"/>
      <c r="DL76" s="590"/>
      <c r="DM76" s="590"/>
      <c r="DN76" s="590"/>
      <c r="DO76" s="590"/>
      <c r="DP76" s="590"/>
      <c r="DQ76" s="590"/>
      <c r="DR76" s="590"/>
      <c r="DS76" s="590"/>
      <c r="DT76" s="590"/>
      <c r="DU76" s="590"/>
      <c r="DV76" s="590"/>
      <c r="DW76" s="590"/>
      <c r="DX76" s="590"/>
      <c r="DY76" s="590"/>
      <c r="DZ76" s="590"/>
      <c r="EA76" s="590"/>
      <c r="EB76" s="590"/>
      <c r="EC76" s="590"/>
      <c r="ED76" s="590"/>
      <c r="EE76" s="590"/>
      <c r="EF76" s="590"/>
      <c r="EG76" s="590"/>
      <c r="EH76" s="590"/>
      <c r="EI76" s="590"/>
      <c r="EJ76" s="590"/>
      <c r="EK76" s="590"/>
      <c r="EL76" s="590"/>
      <c r="EM76" s="590"/>
      <c r="EN76" s="590"/>
      <c r="EO76" s="590"/>
      <c r="EP76" s="590"/>
      <c r="EQ76" s="590"/>
      <c r="ER76" s="590"/>
      <c r="ES76" s="590"/>
      <c r="ET76" s="590"/>
      <c r="EU76" s="590"/>
      <c r="EV76" s="590"/>
      <c r="EW76" s="590"/>
      <c r="EX76" s="590"/>
      <c r="EY76" s="590"/>
      <c r="EZ76" s="590"/>
      <c r="FA76" s="590"/>
      <c r="FB76" s="590"/>
      <c r="FC76" s="590"/>
      <c r="FD76" s="590"/>
      <c r="FE76" s="590"/>
      <c r="FF76" s="590"/>
      <c r="FG76" s="590"/>
      <c r="FH76" s="590"/>
      <c r="FI76" s="590"/>
      <c r="FJ76" s="590"/>
      <c r="FK76" s="590"/>
      <c r="FL76" s="590"/>
      <c r="FM76" s="590"/>
      <c r="FN76" s="590"/>
      <c r="FO76" s="590"/>
      <c r="FP76" s="590"/>
      <c r="FQ76" s="590"/>
      <c r="FR76" s="590"/>
      <c r="FS76" s="590"/>
      <c r="FT76" s="590"/>
      <c r="FU76" s="590"/>
      <c r="FV76" s="590"/>
      <c r="FW76" s="590"/>
      <c r="FX76" s="590"/>
      <c r="FY76" s="590"/>
      <c r="FZ76" s="590"/>
      <c r="GA76" s="590"/>
      <c r="GB76" s="590"/>
      <c r="GC76" s="590"/>
      <c r="GD76" s="590"/>
      <c r="GE76" s="590"/>
      <c r="GF76" s="590"/>
      <c r="GG76" s="590"/>
      <c r="GH76" s="590"/>
      <c r="GI76" s="590"/>
      <c r="GJ76" s="590"/>
      <c r="GK76" s="590"/>
      <c r="GL76" s="590"/>
      <c r="GM76" s="590"/>
      <c r="GN76" s="590"/>
      <c r="GO76" s="590"/>
      <c r="GP76" s="590"/>
      <c r="GQ76" s="590"/>
      <c r="GR76" s="590"/>
      <c r="GS76" s="590"/>
      <c r="GT76" s="590"/>
      <c r="GU76" s="590"/>
      <c r="GV76" s="590"/>
      <c r="GW76" s="590"/>
      <c r="GX76" s="590"/>
      <c r="GY76" s="590"/>
      <c r="GZ76" s="590"/>
    </row>
    <row r="77" spans="1:208">
      <c r="A77" s="550"/>
      <c r="B77" s="550"/>
      <c r="C77" s="550"/>
      <c r="D77" s="550"/>
      <c r="G77" s="872" t="s">
        <v>12</v>
      </c>
      <c r="H77" s="608"/>
      <c r="I77" s="608"/>
      <c r="J77" s="608"/>
      <c r="K77" s="608"/>
      <c r="L77" s="873"/>
      <c r="M77" s="369">
        <v>0</v>
      </c>
      <c r="N77" s="369">
        <v>0</v>
      </c>
      <c r="O77" s="369">
        <v>0</v>
      </c>
      <c r="P77" s="369">
        <v>0</v>
      </c>
      <c r="Q77" s="369">
        <v>0</v>
      </c>
      <c r="R77" s="369">
        <v>0</v>
      </c>
      <c r="S77" s="369">
        <v>0</v>
      </c>
      <c r="T77" s="369">
        <v>0</v>
      </c>
      <c r="U77" s="369">
        <v>0</v>
      </c>
      <c r="V77" s="369">
        <v>362472068.35000002</v>
      </c>
      <c r="W77" s="369">
        <v>395300066.05664241</v>
      </c>
      <c r="X77" s="369">
        <v>407062122.77634418</v>
      </c>
      <c r="Y77" s="369">
        <v>420583000</v>
      </c>
      <c r="Z77" s="369">
        <v>437410000</v>
      </c>
      <c r="AA77" s="369">
        <v>455416700</v>
      </c>
      <c r="AB77" s="369">
        <v>474243500</v>
      </c>
      <c r="AC77" s="369">
        <v>490605300</v>
      </c>
      <c r="AD77" s="369">
        <v>506708000</v>
      </c>
      <c r="AE77" s="369">
        <v>523315000</v>
      </c>
      <c r="AF77" s="369">
        <v>540580300</v>
      </c>
      <c r="AG77" s="369">
        <v>558612900</v>
      </c>
      <c r="AH77" s="369">
        <v>577412600</v>
      </c>
      <c r="AI77" s="369">
        <v>596847700</v>
      </c>
      <c r="AJ77" s="369">
        <v>617056800</v>
      </c>
      <c r="AK77" s="369">
        <v>638068500</v>
      </c>
      <c r="AL77" s="874">
        <v>659917100</v>
      </c>
      <c r="AM77" s="590"/>
      <c r="AN77" s="590"/>
      <c r="AO77" s="590"/>
      <c r="AP77" s="590"/>
      <c r="AQ77" s="590"/>
      <c r="AR77" s="590"/>
      <c r="AS77" s="590"/>
      <c r="AT77" s="590"/>
      <c r="AU77" s="590"/>
      <c r="AV77" s="590"/>
      <c r="AW77" s="590"/>
      <c r="AX77" s="590"/>
      <c r="AY77" s="590"/>
      <c r="AZ77" s="590"/>
      <c r="BA77" s="590"/>
      <c r="BB77" s="590"/>
      <c r="BC77" s="590"/>
      <c r="BD77" s="590"/>
      <c r="BE77" s="590"/>
      <c r="BF77" s="590"/>
      <c r="BG77" s="590"/>
      <c r="BH77" s="590"/>
      <c r="BI77" s="590"/>
      <c r="BJ77" s="590"/>
      <c r="BK77" s="590"/>
      <c r="BL77" s="590"/>
      <c r="BM77" s="590"/>
      <c r="BN77" s="590"/>
      <c r="BO77" s="590"/>
      <c r="BP77" s="590"/>
      <c r="BQ77" s="590"/>
      <c r="BR77" s="590"/>
      <c r="BS77" s="590"/>
      <c r="BT77" s="590"/>
      <c r="BU77" s="590"/>
      <c r="BV77" s="590"/>
      <c r="BW77" s="590"/>
      <c r="BX77" s="590"/>
      <c r="BY77" s="590"/>
      <c r="BZ77" s="590"/>
      <c r="CA77" s="590"/>
      <c r="CB77" s="590"/>
      <c r="CC77" s="590"/>
      <c r="CD77" s="590"/>
      <c r="CE77" s="590"/>
      <c r="CF77" s="590"/>
      <c r="CG77" s="590"/>
      <c r="CH77" s="590"/>
      <c r="CI77" s="590"/>
      <c r="CJ77" s="590"/>
      <c r="CK77" s="590"/>
      <c r="CL77" s="590"/>
      <c r="CM77" s="590"/>
      <c r="CN77" s="590"/>
      <c r="CO77" s="590"/>
      <c r="CP77" s="590"/>
      <c r="CQ77" s="590"/>
      <c r="CR77" s="590"/>
      <c r="CS77" s="590"/>
      <c r="CT77" s="590"/>
      <c r="CU77" s="590"/>
      <c r="CV77" s="590"/>
      <c r="CW77" s="590"/>
      <c r="CX77" s="590"/>
      <c r="CY77" s="590"/>
      <c r="CZ77" s="590"/>
      <c r="DA77" s="590"/>
      <c r="DB77" s="590"/>
      <c r="DC77" s="590"/>
      <c r="DD77" s="590"/>
      <c r="DE77" s="590"/>
      <c r="DF77" s="590"/>
      <c r="DG77" s="590"/>
      <c r="DH77" s="590"/>
      <c r="DI77" s="590"/>
      <c r="DJ77" s="590"/>
      <c r="DK77" s="590"/>
      <c r="DL77" s="590"/>
      <c r="DM77" s="590"/>
      <c r="DN77" s="590"/>
      <c r="DO77" s="590"/>
      <c r="DP77" s="590"/>
      <c r="DQ77" s="590"/>
      <c r="DR77" s="590"/>
      <c r="DS77" s="590"/>
      <c r="DT77" s="590"/>
      <c r="DU77" s="590"/>
      <c r="DV77" s="590"/>
      <c r="DW77" s="590"/>
      <c r="DX77" s="590"/>
      <c r="DY77" s="590"/>
      <c r="DZ77" s="590"/>
      <c r="EA77" s="590"/>
      <c r="EB77" s="590"/>
      <c r="EC77" s="590"/>
      <c r="ED77" s="590"/>
      <c r="EE77" s="590"/>
      <c r="EF77" s="590"/>
      <c r="EG77" s="590"/>
      <c r="EH77" s="590"/>
      <c r="EI77" s="590"/>
      <c r="EJ77" s="590"/>
      <c r="EK77" s="590"/>
      <c r="EL77" s="590"/>
      <c r="EM77" s="590"/>
      <c r="EN77" s="590"/>
      <c r="EO77" s="590"/>
      <c r="EP77" s="590"/>
      <c r="EQ77" s="590"/>
      <c r="ER77" s="590"/>
      <c r="ES77" s="590"/>
      <c r="ET77" s="590"/>
      <c r="EU77" s="590"/>
      <c r="EV77" s="590"/>
      <c r="EW77" s="590"/>
      <c r="EX77" s="590"/>
      <c r="EY77" s="590"/>
      <c r="EZ77" s="590"/>
      <c r="FA77" s="590"/>
      <c r="FB77" s="590"/>
      <c r="FC77" s="590"/>
      <c r="FD77" s="590"/>
      <c r="FE77" s="590"/>
      <c r="FF77" s="590"/>
      <c r="FG77" s="590"/>
      <c r="FH77" s="590"/>
      <c r="FI77" s="590"/>
      <c r="FJ77" s="590"/>
      <c r="FK77" s="590"/>
      <c r="FL77" s="590"/>
      <c r="FM77" s="590"/>
      <c r="FN77" s="590"/>
      <c r="FO77" s="590"/>
      <c r="FP77" s="590"/>
      <c r="FQ77" s="590"/>
      <c r="FR77" s="590"/>
      <c r="FS77" s="590"/>
      <c r="FT77" s="590"/>
      <c r="FU77" s="590"/>
      <c r="FV77" s="590"/>
      <c r="FW77" s="590"/>
      <c r="FX77" s="590"/>
      <c r="FY77" s="590"/>
      <c r="FZ77" s="590"/>
      <c r="GA77" s="590"/>
      <c r="GB77" s="590"/>
      <c r="GC77" s="590"/>
      <c r="GD77" s="590"/>
      <c r="GE77" s="590"/>
      <c r="GF77" s="590"/>
      <c r="GG77" s="590"/>
      <c r="GH77" s="590"/>
      <c r="GI77" s="590"/>
      <c r="GJ77" s="590"/>
      <c r="GK77" s="590"/>
      <c r="GL77" s="590"/>
      <c r="GM77" s="590"/>
      <c r="GN77" s="590"/>
      <c r="GO77" s="590"/>
      <c r="GP77" s="590"/>
      <c r="GQ77" s="590"/>
      <c r="GR77" s="590"/>
      <c r="GS77" s="590"/>
      <c r="GT77" s="590"/>
      <c r="GU77" s="590"/>
      <c r="GV77" s="590"/>
      <c r="GW77" s="590"/>
      <c r="GX77" s="590"/>
      <c r="GY77" s="590"/>
      <c r="GZ77" s="590"/>
    </row>
    <row r="78" spans="1:208">
      <c r="A78" s="550"/>
      <c r="B78" s="550"/>
      <c r="C78" s="550"/>
      <c r="D78" s="550"/>
      <c r="G78" s="875"/>
      <c r="H78" s="608"/>
      <c r="I78" s="598"/>
      <c r="J78" s="608"/>
      <c r="K78" s="608"/>
      <c r="L78" s="873"/>
      <c r="M78" s="369"/>
      <c r="N78" s="369"/>
      <c r="O78" s="369"/>
      <c r="P78" s="369"/>
      <c r="Q78" s="369"/>
      <c r="R78" s="369"/>
      <c r="S78" s="369"/>
      <c r="T78" s="369"/>
      <c r="U78" s="369"/>
      <c r="V78" s="369"/>
      <c r="W78" s="369"/>
      <c r="X78" s="369"/>
      <c r="Y78" s="369"/>
      <c r="Z78" s="369"/>
      <c r="AA78" s="369"/>
      <c r="AB78" s="369"/>
      <c r="AC78" s="369"/>
      <c r="AD78" s="369"/>
      <c r="AE78" s="369"/>
      <c r="AF78" s="369"/>
      <c r="AG78" s="369"/>
      <c r="AH78" s="369"/>
      <c r="AI78" s="369"/>
      <c r="AJ78" s="369"/>
      <c r="AK78" s="369"/>
      <c r="AL78" s="874"/>
      <c r="AM78" s="590"/>
      <c r="AN78" s="590"/>
      <c r="AO78" s="590"/>
      <c r="AP78" s="590"/>
      <c r="AQ78" s="590"/>
      <c r="AR78" s="590"/>
      <c r="AS78" s="590"/>
      <c r="AT78" s="590"/>
      <c r="AU78" s="590"/>
      <c r="AV78" s="590"/>
      <c r="AW78" s="590"/>
      <c r="AX78" s="590"/>
      <c r="AY78" s="590"/>
      <c r="AZ78" s="590"/>
      <c r="BA78" s="590"/>
      <c r="BB78" s="590"/>
      <c r="BC78" s="590"/>
      <c r="BD78" s="590"/>
      <c r="BE78" s="590"/>
      <c r="BF78" s="590"/>
      <c r="BG78" s="590"/>
      <c r="BH78" s="590"/>
      <c r="BI78" s="590"/>
      <c r="BJ78" s="590"/>
      <c r="BK78" s="590"/>
      <c r="BL78" s="590"/>
      <c r="BM78" s="590"/>
      <c r="BN78" s="590"/>
      <c r="BO78" s="590"/>
      <c r="BP78" s="590"/>
      <c r="BQ78" s="590"/>
      <c r="BR78" s="590"/>
      <c r="BS78" s="590"/>
      <c r="BT78" s="590"/>
      <c r="BU78" s="590"/>
      <c r="BV78" s="590"/>
      <c r="BW78" s="590"/>
      <c r="BX78" s="590"/>
      <c r="BY78" s="590"/>
      <c r="BZ78" s="590"/>
      <c r="CA78" s="590"/>
      <c r="CB78" s="590"/>
      <c r="CC78" s="590"/>
      <c r="CD78" s="590"/>
      <c r="CE78" s="590"/>
      <c r="CF78" s="590"/>
      <c r="CG78" s="590"/>
      <c r="CH78" s="590"/>
      <c r="CI78" s="590"/>
      <c r="CJ78" s="590"/>
      <c r="CK78" s="590"/>
      <c r="CL78" s="590"/>
      <c r="CM78" s="590"/>
      <c r="CN78" s="590"/>
      <c r="CO78" s="590"/>
      <c r="CP78" s="590"/>
      <c r="CQ78" s="590"/>
      <c r="CR78" s="590"/>
      <c r="CS78" s="590"/>
      <c r="CT78" s="590"/>
      <c r="CU78" s="590"/>
      <c r="CV78" s="590"/>
      <c r="CW78" s="590"/>
      <c r="CX78" s="590"/>
      <c r="CY78" s="590"/>
      <c r="CZ78" s="590"/>
      <c r="DA78" s="590"/>
      <c r="DB78" s="590"/>
      <c r="DC78" s="590"/>
      <c r="DD78" s="590"/>
      <c r="DE78" s="590"/>
      <c r="DF78" s="590"/>
      <c r="DG78" s="590"/>
      <c r="DH78" s="590"/>
      <c r="DI78" s="590"/>
      <c r="DJ78" s="590"/>
      <c r="DK78" s="590"/>
      <c r="DL78" s="590"/>
      <c r="DM78" s="590"/>
      <c r="DN78" s="590"/>
      <c r="DO78" s="590"/>
      <c r="DP78" s="590"/>
      <c r="DQ78" s="590"/>
      <c r="DR78" s="590"/>
      <c r="DS78" s="590"/>
      <c r="DT78" s="590"/>
      <c r="DU78" s="590"/>
      <c r="DV78" s="590"/>
      <c r="DW78" s="590"/>
      <c r="DX78" s="590"/>
      <c r="DY78" s="590"/>
      <c r="DZ78" s="590"/>
      <c r="EA78" s="590"/>
      <c r="EB78" s="590"/>
      <c r="EC78" s="590"/>
      <c r="ED78" s="590"/>
      <c r="EE78" s="590"/>
      <c r="EF78" s="590"/>
      <c r="EG78" s="590"/>
      <c r="EH78" s="590"/>
      <c r="EI78" s="590"/>
      <c r="EJ78" s="590"/>
      <c r="EK78" s="590"/>
      <c r="EL78" s="590"/>
      <c r="EM78" s="590"/>
      <c r="EN78" s="590"/>
      <c r="EO78" s="590"/>
      <c r="EP78" s="590"/>
      <c r="EQ78" s="590"/>
      <c r="ER78" s="590"/>
      <c r="ES78" s="590"/>
      <c r="ET78" s="590"/>
      <c r="EU78" s="590"/>
      <c r="EV78" s="590"/>
      <c r="EW78" s="590"/>
      <c r="EX78" s="590"/>
      <c r="EY78" s="590"/>
      <c r="EZ78" s="590"/>
      <c r="FA78" s="590"/>
      <c r="FB78" s="590"/>
      <c r="FC78" s="590"/>
      <c r="FD78" s="590"/>
      <c r="FE78" s="590"/>
      <c r="FF78" s="590"/>
      <c r="FG78" s="590"/>
      <c r="FH78" s="590"/>
      <c r="FI78" s="590"/>
      <c r="FJ78" s="590"/>
      <c r="FK78" s="590"/>
      <c r="FL78" s="590"/>
      <c r="FM78" s="590"/>
      <c r="FN78" s="590"/>
      <c r="FO78" s="590"/>
      <c r="FP78" s="590"/>
      <c r="FQ78" s="590"/>
      <c r="FR78" s="590"/>
      <c r="FS78" s="590"/>
      <c r="FT78" s="590"/>
      <c r="FU78" s="590"/>
      <c r="FV78" s="590"/>
      <c r="FW78" s="590"/>
      <c r="FX78" s="590"/>
      <c r="FY78" s="590"/>
      <c r="FZ78" s="590"/>
      <c r="GA78" s="590"/>
      <c r="GB78" s="590"/>
      <c r="GC78" s="590"/>
      <c r="GD78" s="590"/>
      <c r="GE78" s="590"/>
      <c r="GF78" s="590"/>
      <c r="GG78" s="590"/>
      <c r="GH78" s="590"/>
      <c r="GI78" s="590"/>
      <c r="GJ78" s="590"/>
      <c r="GK78" s="590"/>
      <c r="GL78" s="590"/>
      <c r="GM78" s="590"/>
      <c r="GN78" s="590"/>
      <c r="GO78" s="590"/>
      <c r="GP78" s="590"/>
      <c r="GQ78" s="590"/>
      <c r="GR78" s="590"/>
      <c r="GS78" s="590"/>
      <c r="GT78" s="590"/>
      <c r="GU78" s="590"/>
      <c r="GV78" s="590"/>
      <c r="GW78" s="590"/>
      <c r="GX78" s="590"/>
      <c r="GY78" s="590"/>
      <c r="GZ78" s="590"/>
    </row>
    <row r="79" spans="1:208" ht="15">
      <c r="A79" s="550"/>
      <c r="B79" s="550"/>
      <c r="C79" s="550"/>
      <c r="D79" s="550"/>
      <c r="G79" s="876" t="s">
        <v>870</v>
      </c>
      <c r="H79" s="600"/>
      <c r="I79" s="609"/>
      <c r="J79" s="609"/>
      <c r="K79" s="609"/>
      <c r="L79" s="743"/>
      <c r="M79" s="368"/>
      <c r="N79" s="368"/>
      <c r="O79" s="368"/>
      <c r="P79" s="368"/>
      <c r="Q79" s="368"/>
      <c r="R79" s="368"/>
      <c r="S79" s="368"/>
      <c r="T79" s="368"/>
      <c r="U79" s="368"/>
      <c r="V79" s="368"/>
      <c r="W79" s="368"/>
      <c r="X79" s="368"/>
      <c r="Y79" s="368"/>
      <c r="Z79" s="368"/>
      <c r="AA79" s="368"/>
      <c r="AB79" s="368"/>
      <c r="AC79" s="368"/>
      <c r="AD79" s="368"/>
      <c r="AE79" s="368"/>
      <c r="AF79" s="368"/>
      <c r="AG79" s="368"/>
      <c r="AH79" s="368"/>
      <c r="AI79" s="368"/>
      <c r="AJ79" s="368"/>
      <c r="AK79" s="368"/>
      <c r="AL79" s="871"/>
      <c r="AM79" s="590"/>
      <c r="AN79" s="590"/>
      <c r="AO79" s="590"/>
      <c r="AP79" s="590"/>
      <c r="AQ79" s="590"/>
      <c r="AR79" s="590"/>
      <c r="AS79" s="590"/>
      <c r="AT79" s="590"/>
      <c r="AU79" s="590"/>
      <c r="AV79" s="590"/>
      <c r="AW79" s="590"/>
      <c r="AX79" s="590"/>
      <c r="AY79" s="590"/>
      <c r="AZ79" s="590"/>
      <c r="BA79" s="590"/>
      <c r="BB79" s="590"/>
      <c r="BC79" s="590"/>
      <c r="BD79" s="590"/>
      <c r="BE79" s="590"/>
      <c r="BF79" s="590"/>
      <c r="BG79" s="590"/>
      <c r="BH79" s="590"/>
      <c r="BI79" s="590"/>
      <c r="BJ79" s="590"/>
      <c r="BK79" s="590"/>
      <c r="BL79" s="590"/>
      <c r="BM79" s="590"/>
      <c r="BN79" s="590"/>
      <c r="BO79" s="590"/>
      <c r="BP79" s="590"/>
      <c r="BQ79" s="590"/>
      <c r="BR79" s="590"/>
      <c r="BS79" s="590"/>
      <c r="BT79" s="590"/>
      <c r="BU79" s="590"/>
      <c r="BV79" s="590"/>
      <c r="BW79" s="590"/>
      <c r="BX79" s="590"/>
      <c r="BY79" s="590"/>
      <c r="BZ79" s="590"/>
      <c r="CA79" s="590"/>
      <c r="CB79" s="590"/>
      <c r="CC79" s="590"/>
      <c r="CD79" s="590"/>
      <c r="CE79" s="590"/>
      <c r="CF79" s="590"/>
      <c r="CG79" s="590"/>
      <c r="CH79" s="590"/>
      <c r="CI79" s="590"/>
      <c r="CJ79" s="590"/>
      <c r="CK79" s="590"/>
      <c r="CL79" s="590"/>
      <c r="CM79" s="590"/>
      <c r="CN79" s="590"/>
      <c r="CO79" s="590"/>
      <c r="CP79" s="590"/>
      <c r="CQ79" s="590"/>
      <c r="CR79" s="590"/>
      <c r="CS79" s="590"/>
      <c r="CT79" s="590"/>
      <c r="CU79" s="590"/>
      <c r="CV79" s="590"/>
      <c r="CW79" s="590"/>
      <c r="CX79" s="590"/>
      <c r="CY79" s="590"/>
      <c r="CZ79" s="590"/>
      <c r="DA79" s="590"/>
      <c r="DB79" s="590"/>
      <c r="DC79" s="590"/>
      <c r="DD79" s="590"/>
      <c r="DE79" s="590"/>
      <c r="DF79" s="590"/>
      <c r="DG79" s="590"/>
      <c r="DH79" s="590"/>
      <c r="DI79" s="590"/>
      <c r="DJ79" s="590"/>
      <c r="DK79" s="590"/>
      <c r="DL79" s="590"/>
      <c r="DM79" s="590"/>
      <c r="DN79" s="590"/>
      <c r="DO79" s="590"/>
      <c r="DP79" s="590"/>
      <c r="DQ79" s="590"/>
      <c r="DR79" s="590"/>
      <c r="DS79" s="590"/>
      <c r="DT79" s="590"/>
      <c r="DU79" s="590"/>
      <c r="DV79" s="590"/>
      <c r="DW79" s="590"/>
      <c r="DX79" s="590"/>
      <c r="DY79" s="590"/>
      <c r="DZ79" s="590"/>
      <c r="EA79" s="590"/>
      <c r="EB79" s="590"/>
      <c r="EC79" s="590"/>
      <c r="ED79" s="590"/>
      <c r="EE79" s="590"/>
      <c r="EF79" s="590"/>
      <c r="EG79" s="590"/>
      <c r="EH79" s="590"/>
      <c r="EI79" s="590"/>
      <c r="EJ79" s="590"/>
      <c r="EK79" s="590"/>
      <c r="EL79" s="590"/>
      <c r="EM79" s="590"/>
      <c r="EN79" s="590"/>
      <c r="EO79" s="590"/>
      <c r="EP79" s="590"/>
      <c r="EQ79" s="590"/>
      <c r="ER79" s="590"/>
      <c r="ES79" s="590"/>
      <c r="ET79" s="590"/>
      <c r="EU79" s="590"/>
      <c r="EV79" s="590"/>
      <c r="EW79" s="590"/>
      <c r="EX79" s="590"/>
      <c r="EY79" s="590"/>
      <c r="EZ79" s="590"/>
      <c r="FA79" s="590"/>
      <c r="FB79" s="590"/>
      <c r="FC79" s="590"/>
      <c r="FD79" s="590"/>
      <c r="FE79" s="590"/>
      <c r="FF79" s="590"/>
      <c r="FG79" s="590"/>
      <c r="FH79" s="590"/>
      <c r="FI79" s="590"/>
      <c r="FJ79" s="590"/>
      <c r="FK79" s="590"/>
      <c r="FL79" s="590"/>
      <c r="FM79" s="590"/>
      <c r="FN79" s="590"/>
      <c r="FO79" s="590"/>
      <c r="FP79" s="590"/>
      <c r="FQ79" s="590"/>
      <c r="FR79" s="590"/>
      <c r="FS79" s="590"/>
      <c r="FT79" s="590"/>
      <c r="FU79" s="590"/>
      <c r="FV79" s="590"/>
      <c r="FW79" s="590"/>
      <c r="FX79" s="590"/>
      <c r="FY79" s="590"/>
      <c r="FZ79" s="590"/>
      <c r="GA79" s="590"/>
      <c r="GB79" s="590"/>
      <c r="GC79" s="590"/>
      <c r="GD79" s="590"/>
      <c r="GE79" s="590"/>
      <c r="GF79" s="590"/>
      <c r="GG79" s="590"/>
      <c r="GH79" s="590"/>
      <c r="GI79" s="590"/>
      <c r="GJ79" s="590"/>
      <c r="GK79" s="590"/>
      <c r="GL79" s="590"/>
      <c r="GM79" s="590"/>
      <c r="GN79" s="590"/>
      <c r="GO79" s="590"/>
      <c r="GP79" s="590"/>
      <c r="GQ79" s="590"/>
      <c r="GR79" s="590"/>
      <c r="GS79" s="590"/>
      <c r="GT79" s="590"/>
      <c r="GU79" s="590"/>
      <c r="GV79" s="590"/>
      <c r="GW79" s="590"/>
      <c r="GX79" s="590"/>
      <c r="GY79" s="590"/>
      <c r="GZ79" s="590"/>
    </row>
    <row r="80" spans="1:208">
      <c r="A80" s="550"/>
      <c r="B80" s="550"/>
      <c r="C80" s="550"/>
      <c r="D80" s="550"/>
      <c r="G80" s="732"/>
      <c r="H80" s="859" t="s">
        <v>601</v>
      </c>
      <c r="I80" s="609"/>
      <c r="J80" s="609"/>
      <c r="K80" s="609"/>
      <c r="L80" s="743"/>
      <c r="M80" s="368"/>
      <c r="N80" s="368"/>
      <c r="O80" s="368"/>
      <c r="P80" s="368"/>
      <c r="Q80" s="368"/>
      <c r="R80" s="368"/>
      <c r="S80" s="368"/>
      <c r="T80" s="368"/>
      <c r="U80" s="368"/>
      <c r="V80" s="368"/>
      <c r="W80" s="368"/>
      <c r="X80" s="368"/>
      <c r="Y80" s="368"/>
      <c r="Z80" s="368"/>
      <c r="AA80" s="368"/>
      <c r="AB80" s="368"/>
      <c r="AC80" s="368"/>
      <c r="AD80" s="368"/>
      <c r="AE80" s="368"/>
      <c r="AF80" s="368"/>
      <c r="AG80" s="368"/>
      <c r="AH80" s="368"/>
      <c r="AI80" s="368"/>
      <c r="AJ80" s="368"/>
      <c r="AK80" s="368"/>
      <c r="AL80" s="871"/>
      <c r="AM80" s="590"/>
      <c r="AN80" s="590"/>
      <c r="AO80" s="590"/>
      <c r="AP80" s="590"/>
      <c r="AQ80" s="590"/>
      <c r="AR80" s="590"/>
      <c r="AS80" s="590"/>
      <c r="AT80" s="590"/>
      <c r="AU80" s="590"/>
      <c r="AV80" s="590"/>
      <c r="AW80" s="590"/>
      <c r="AX80" s="590"/>
      <c r="AY80" s="590"/>
      <c r="AZ80" s="590"/>
      <c r="BA80" s="590"/>
      <c r="BB80" s="590"/>
      <c r="BC80" s="590"/>
      <c r="BD80" s="590"/>
      <c r="BE80" s="590"/>
      <c r="BF80" s="590"/>
      <c r="BG80" s="590"/>
      <c r="BH80" s="590"/>
      <c r="BI80" s="590"/>
      <c r="BJ80" s="590"/>
      <c r="BK80" s="590"/>
      <c r="BL80" s="590"/>
      <c r="BM80" s="590"/>
      <c r="BN80" s="590"/>
      <c r="BO80" s="590"/>
      <c r="BP80" s="590"/>
      <c r="BQ80" s="590"/>
      <c r="BR80" s="590"/>
      <c r="BS80" s="590"/>
      <c r="BT80" s="590"/>
      <c r="BU80" s="590"/>
      <c r="BV80" s="590"/>
      <c r="BW80" s="590"/>
      <c r="BX80" s="590"/>
      <c r="BY80" s="590"/>
      <c r="BZ80" s="590"/>
      <c r="CA80" s="590"/>
      <c r="CB80" s="590"/>
      <c r="CC80" s="590"/>
      <c r="CD80" s="590"/>
      <c r="CE80" s="590"/>
      <c r="CF80" s="590"/>
      <c r="CG80" s="590"/>
      <c r="CH80" s="590"/>
      <c r="CI80" s="590"/>
      <c r="CJ80" s="590"/>
      <c r="CK80" s="590"/>
      <c r="CL80" s="590"/>
      <c r="CM80" s="590"/>
      <c r="CN80" s="590"/>
      <c r="CO80" s="590"/>
      <c r="CP80" s="590"/>
      <c r="CQ80" s="590"/>
      <c r="CR80" s="590"/>
      <c r="CS80" s="590"/>
      <c r="CT80" s="590"/>
      <c r="CU80" s="590"/>
      <c r="CV80" s="590"/>
      <c r="CW80" s="590"/>
      <c r="CX80" s="590"/>
      <c r="CY80" s="590"/>
      <c r="CZ80" s="590"/>
      <c r="DA80" s="590"/>
      <c r="DB80" s="590"/>
      <c r="DC80" s="590"/>
      <c r="DD80" s="590"/>
      <c r="DE80" s="590"/>
      <c r="DF80" s="590"/>
      <c r="DG80" s="590"/>
      <c r="DH80" s="590"/>
      <c r="DI80" s="590"/>
      <c r="DJ80" s="590"/>
      <c r="DK80" s="590"/>
      <c r="DL80" s="590"/>
      <c r="DM80" s="590"/>
      <c r="DN80" s="590"/>
      <c r="DO80" s="590"/>
      <c r="DP80" s="590"/>
      <c r="DQ80" s="590"/>
      <c r="DR80" s="590"/>
      <c r="DS80" s="590"/>
      <c r="DT80" s="590"/>
      <c r="DU80" s="590"/>
      <c r="DV80" s="590"/>
      <c r="DW80" s="590"/>
      <c r="DX80" s="590"/>
      <c r="DY80" s="590"/>
      <c r="DZ80" s="590"/>
      <c r="EA80" s="590"/>
      <c r="EB80" s="590"/>
      <c r="EC80" s="590"/>
      <c r="ED80" s="590"/>
      <c r="EE80" s="590"/>
      <c r="EF80" s="590"/>
      <c r="EG80" s="590"/>
      <c r="EH80" s="590"/>
      <c r="EI80" s="590"/>
      <c r="EJ80" s="590"/>
      <c r="EK80" s="590"/>
      <c r="EL80" s="590"/>
      <c r="EM80" s="590"/>
      <c r="EN80" s="590"/>
      <c r="EO80" s="590"/>
      <c r="EP80" s="590"/>
      <c r="EQ80" s="590"/>
      <c r="ER80" s="590"/>
      <c r="ES80" s="590"/>
      <c r="ET80" s="590"/>
      <c r="EU80" s="590"/>
      <c r="EV80" s="590"/>
      <c r="EW80" s="590"/>
      <c r="EX80" s="590"/>
      <c r="EY80" s="590"/>
      <c r="EZ80" s="590"/>
      <c r="FA80" s="590"/>
      <c r="FB80" s="590"/>
      <c r="FC80" s="590"/>
      <c r="FD80" s="590"/>
      <c r="FE80" s="590"/>
      <c r="FF80" s="590"/>
      <c r="FG80" s="590"/>
      <c r="FH80" s="590"/>
      <c r="FI80" s="590"/>
      <c r="FJ80" s="590"/>
      <c r="FK80" s="590"/>
      <c r="FL80" s="590"/>
      <c r="FM80" s="590"/>
      <c r="FN80" s="590"/>
      <c r="FO80" s="590"/>
      <c r="FP80" s="590"/>
      <c r="FQ80" s="590"/>
      <c r="FR80" s="590"/>
      <c r="FS80" s="590"/>
      <c r="FT80" s="590"/>
      <c r="FU80" s="590"/>
      <c r="FV80" s="590"/>
      <c r="FW80" s="590"/>
      <c r="FX80" s="590"/>
      <c r="FY80" s="590"/>
      <c r="FZ80" s="590"/>
      <c r="GA80" s="590"/>
      <c r="GB80" s="590"/>
      <c r="GC80" s="590"/>
      <c r="GD80" s="590"/>
      <c r="GE80" s="590"/>
      <c r="GF80" s="590"/>
      <c r="GG80" s="590"/>
      <c r="GH80" s="590"/>
      <c r="GI80" s="590"/>
      <c r="GJ80" s="590"/>
      <c r="GK80" s="590"/>
      <c r="GL80" s="590"/>
      <c r="GM80" s="590"/>
      <c r="GN80" s="590"/>
      <c r="GO80" s="590"/>
      <c r="GP80" s="590"/>
      <c r="GQ80" s="590"/>
      <c r="GR80" s="590"/>
      <c r="GS80" s="590"/>
      <c r="GT80" s="590"/>
      <c r="GU80" s="590"/>
      <c r="GV80" s="590"/>
      <c r="GW80" s="590"/>
      <c r="GX80" s="590"/>
      <c r="GY80" s="590"/>
      <c r="GZ80" s="590"/>
    </row>
    <row r="81" spans="1:208">
      <c r="A81" s="550"/>
      <c r="B81" s="550"/>
      <c r="G81" s="732"/>
      <c r="H81" s="859"/>
      <c r="I81" s="609" t="s">
        <v>871</v>
      </c>
      <c r="J81" s="609"/>
      <c r="K81" s="609"/>
      <c r="L81" s="743"/>
      <c r="M81" s="368"/>
      <c r="N81" s="368"/>
      <c r="O81" s="368"/>
      <c r="P81" s="368"/>
      <c r="Q81" s="368"/>
      <c r="R81" s="368"/>
      <c r="S81" s="368"/>
      <c r="T81" s="368"/>
      <c r="U81" s="368"/>
      <c r="V81" s="368"/>
      <c r="W81" s="368"/>
      <c r="X81" s="368"/>
      <c r="Y81" s="368"/>
      <c r="Z81" s="368"/>
      <c r="AA81" s="368"/>
      <c r="AB81" s="368"/>
      <c r="AC81" s="368"/>
      <c r="AD81" s="368"/>
      <c r="AE81" s="368"/>
      <c r="AF81" s="368"/>
      <c r="AG81" s="368"/>
      <c r="AH81" s="368"/>
      <c r="AI81" s="368"/>
      <c r="AJ81" s="368"/>
      <c r="AK81" s="368"/>
      <c r="AL81" s="871"/>
      <c r="AM81" s="590"/>
      <c r="AN81" s="590"/>
      <c r="AO81" s="590"/>
      <c r="AP81" s="590"/>
      <c r="AQ81" s="590"/>
      <c r="AR81" s="590"/>
      <c r="AS81" s="590"/>
      <c r="AT81" s="590"/>
      <c r="AU81" s="590"/>
      <c r="AV81" s="590"/>
      <c r="AW81" s="590"/>
      <c r="AX81" s="590"/>
      <c r="AY81" s="590"/>
      <c r="AZ81" s="590"/>
      <c r="BA81" s="590"/>
      <c r="BB81" s="590"/>
      <c r="BC81" s="590"/>
      <c r="BD81" s="590"/>
      <c r="BE81" s="590"/>
      <c r="BF81" s="590"/>
      <c r="BG81" s="590"/>
      <c r="BH81" s="590"/>
      <c r="BI81" s="590"/>
      <c r="BJ81" s="590"/>
      <c r="BK81" s="590"/>
      <c r="BL81" s="590"/>
      <c r="BM81" s="590"/>
      <c r="BN81" s="590"/>
      <c r="BO81" s="590"/>
      <c r="BP81" s="590"/>
      <c r="BQ81" s="590"/>
      <c r="BR81" s="590"/>
      <c r="BS81" s="590"/>
      <c r="BT81" s="590"/>
      <c r="BU81" s="590"/>
      <c r="BV81" s="590"/>
      <c r="BW81" s="590"/>
      <c r="BX81" s="590"/>
      <c r="BY81" s="590"/>
      <c r="BZ81" s="590"/>
      <c r="CA81" s="590"/>
      <c r="CB81" s="590"/>
      <c r="CC81" s="590"/>
      <c r="CD81" s="590"/>
      <c r="CE81" s="590"/>
      <c r="CF81" s="590"/>
      <c r="CG81" s="590"/>
      <c r="CH81" s="590"/>
      <c r="CI81" s="590"/>
      <c r="CJ81" s="590"/>
      <c r="CK81" s="590"/>
      <c r="CL81" s="590"/>
      <c r="CM81" s="590"/>
      <c r="CN81" s="590"/>
      <c r="CO81" s="590"/>
      <c r="CP81" s="590"/>
      <c r="CQ81" s="590"/>
      <c r="CR81" s="590"/>
      <c r="CS81" s="590"/>
      <c r="CT81" s="590"/>
      <c r="CU81" s="590"/>
      <c r="CV81" s="590"/>
      <c r="CW81" s="590"/>
      <c r="CX81" s="590"/>
      <c r="CY81" s="590"/>
      <c r="CZ81" s="590"/>
      <c r="DA81" s="590"/>
      <c r="DB81" s="590"/>
      <c r="DC81" s="590"/>
      <c r="DD81" s="590"/>
      <c r="DE81" s="590"/>
      <c r="DF81" s="590"/>
      <c r="DG81" s="590"/>
      <c r="DH81" s="590"/>
      <c r="DI81" s="590"/>
      <c r="DJ81" s="590"/>
      <c r="DK81" s="590"/>
      <c r="DL81" s="590"/>
      <c r="DM81" s="590"/>
      <c r="DN81" s="590"/>
      <c r="DO81" s="590"/>
      <c r="DP81" s="590"/>
      <c r="DQ81" s="590"/>
      <c r="DR81" s="590"/>
      <c r="DS81" s="590"/>
      <c r="DT81" s="590"/>
      <c r="DU81" s="590"/>
      <c r="DV81" s="590"/>
      <c r="DW81" s="590"/>
      <c r="DX81" s="590"/>
      <c r="DY81" s="590"/>
      <c r="DZ81" s="590"/>
      <c r="EA81" s="590"/>
      <c r="EB81" s="590"/>
      <c r="EC81" s="590"/>
      <c r="ED81" s="590"/>
      <c r="EE81" s="590"/>
      <c r="EF81" s="590"/>
      <c r="EG81" s="590"/>
      <c r="EH81" s="590"/>
      <c r="EI81" s="590"/>
      <c r="EJ81" s="590"/>
      <c r="EK81" s="590"/>
      <c r="EL81" s="590"/>
      <c r="EM81" s="590"/>
      <c r="EN81" s="590"/>
      <c r="EO81" s="590"/>
      <c r="EP81" s="590"/>
      <c r="EQ81" s="590"/>
      <c r="ER81" s="590"/>
      <c r="ES81" s="590"/>
      <c r="ET81" s="590"/>
      <c r="EU81" s="590"/>
      <c r="EV81" s="590"/>
      <c r="EW81" s="590"/>
      <c r="EX81" s="590"/>
      <c r="EY81" s="590"/>
      <c r="EZ81" s="590"/>
      <c r="FA81" s="590"/>
      <c r="FB81" s="590"/>
      <c r="FC81" s="590"/>
      <c r="FD81" s="590"/>
      <c r="FE81" s="590"/>
      <c r="FF81" s="590"/>
      <c r="FG81" s="590"/>
      <c r="FH81" s="590"/>
      <c r="FI81" s="590"/>
      <c r="FJ81" s="590"/>
      <c r="FK81" s="590"/>
      <c r="FL81" s="590"/>
      <c r="FM81" s="590"/>
      <c r="FN81" s="590"/>
      <c r="FO81" s="590"/>
      <c r="FP81" s="590"/>
      <c r="FQ81" s="590"/>
      <c r="FR81" s="590"/>
      <c r="FS81" s="590"/>
      <c r="FT81" s="590"/>
      <c r="FU81" s="590"/>
      <c r="FV81" s="590"/>
      <c r="FW81" s="590"/>
      <c r="FX81" s="590"/>
      <c r="FY81" s="590"/>
      <c r="FZ81" s="590"/>
      <c r="GA81" s="590"/>
      <c r="GB81" s="590"/>
      <c r="GC81" s="590"/>
      <c r="GD81" s="590"/>
      <c r="GE81" s="590"/>
      <c r="GF81" s="590"/>
      <c r="GG81" s="590"/>
      <c r="GH81" s="590"/>
      <c r="GI81" s="590"/>
      <c r="GJ81" s="590"/>
      <c r="GK81" s="590"/>
      <c r="GL81" s="590"/>
      <c r="GM81" s="590"/>
      <c r="GN81" s="590"/>
      <c r="GO81" s="590"/>
      <c r="GP81" s="590"/>
      <c r="GQ81" s="590"/>
      <c r="GR81" s="590"/>
      <c r="GS81" s="590"/>
      <c r="GT81" s="590"/>
      <c r="GU81" s="590"/>
      <c r="GV81" s="590"/>
      <c r="GW81" s="590"/>
      <c r="GX81" s="590"/>
      <c r="GY81" s="590"/>
      <c r="GZ81" s="590"/>
    </row>
    <row r="82" spans="1:208">
      <c r="A82" s="550"/>
      <c r="B82" s="550"/>
      <c r="G82" s="742"/>
      <c r="H82" s="608"/>
      <c r="I82" s="609"/>
      <c r="J82" s="877" t="s">
        <v>361</v>
      </c>
      <c r="K82" s="609"/>
      <c r="L82" s="743"/>
      <c r="M82" s="368">
        <v>0</v>
      </c>
      <c r="N82" s="368">
        <v>0</v>
      </c>
      <c r="O82" s="368">
        <v>0</v>
      </c>
      <c r="P82" s="368">
        <v>0</v>
      </c>
      <c r="Q82" s="368">
        <v>0</v>
      </c>
      <c r="R82" s="368">
        <v>0</v>
      </c>
      <c r="S82" s="368">
        <v>0</v>
      </c>
      <c r="T82" s="368">
        <v>0</v>
      </c>
      <c r="U82" s="368">
        <v>0</v>
      </c>
      <c r="V82" s="368">
        <v>20432118.799935788</v>
      </c>
      <c r="W82" s="368">
        <v>22071998.9259075</v>
      </c>
      <c r="X82" s="368">
        <v>22071998.851815</v>
      </c>
      <c r="Y82" s="368">
        <v>23760398.294294115</v>
      </c>
      <c r="Z82" s="368">
        <v>25448797.73677323</v>
      </c>
      <c r="AA82" s="368">
        <v>25448797.73677323</v>
      </c>
      <c r="AB82" s="368">
        <v>25448797.73677323</v>
      </c>
      <c r="AC82" s="368">
        <v>25448797.73677323</v>
      </c>
      <c r="AD82" s="368">
        <v>25448797.73677323</v>
      </c>
      <c r="AE82" s="368">
        <v>25448797.73677323</v>
      </c>
      <c r="AF82" s="368">
        <v>25448797.73677323</v>
      </c>
      <c r="AG82" s="368">
        <v>25448797.73677323</v>
      </c>
      <c r="AH82" s="368">
        <v>25448797.73677323</v>
      </c>
      <c r="AI82" s="368">
        <v>25448797.73677323</v>
      </c>
      <c r="AJ82" s="368">
        <v>25448797.73677323</v>
      </c>
      <c r="AK82" s="368">
        <v>25448797.73677323</v>
      </c>
      <c r="AL82" s="368">
        <v>25448797.73677323</v>
      </c>
      <c r="AM82" s="590"/>
      <c r="AN82" s="590"/>
      <c r="AO82" s="590"/>
      <c r="AP82" s="590"/>
      <c r="AQ82" s="590"/>
      <c r="AR82" s="590"/>
      <c r="AS82" s="590"/>
      <c r="AT82" s="590"/>
      <c r="AU82" s="590"/>
      <c r="AV82" s="590"/>
      <c r="AW82" s="590"/>
      <c r="AX82" s="590"/>
      <c r="AY82" s="590"/>
      <c r="AZ82" s="590"/>
      <c r="BA82" s="590"/>
      <c r="BB82" s="590"/>
      <c r="BC82" s="590"/>
      <c r="BD82" s="590"/>
      <c r="BE82" s="590"/>
      <c r="BF82" s="590"/>
      <c r="BG82" s="590"/>
      <c r="BH82" s="590"/>
      <c r="BI82" s="590"/>
      <c r="BJ82" s="590"/>
      <c r="BK82" s="590"/>
      <c r="BL82" s="590"/>
      <c r="BM82" s="590"/>
      <c r="BN82" s="590"/>
      <c r="BO82" s="590"/>
      <c r="BP82" s="590"/>
      <c r="BQ82" s="590"/>
      <c r="BR82" s="590"/>
      <c r="BS82" s="590"/>
      <c r="BT82" s="590"/>
      <c r="BU82" s="590"/>
      <c r="BV82" s="590"/>
      <c r="BW82" s="590"/>
      <c r="BX82" s="590"/>
      <c r="BY82" s="590"/>
      <c r="BZ82" s="590"/>
      <c r="CA82" s="590"/>
      <c r="CB82" s="590"/>
      <c r="CC82" s="590"/>
      <c r="CD82" s="590"/>
      <c r="CE82" s="590"/>
      <c r="CF82" s="590"/>
      <c r="CG82" s="590"/>
      <c r="CH82" s="590"/>
      <c r="CI82" s="590"/>
      <c r="CJ82" s="590"/>
      <c r="CK82" s="590"/>
      <c r="CL82" s="590"/>
      <c r="CM82" s="590"/>
      <c r="CN82" s="590"/>
      <c r="CO82" s="590"/>
      <c r="CP82" s="590"/>
      <c r="CQ82" s="590"/>
      <c r="CR82" s="590"/>
      <c r="CS82" s="590"/>
      <c r="CT82" s="590"/>
      <c r="CU82" s="590"/>
      <c r="CV82" s="590"/>
      <c r="CW82" s="590"/>
      <c r="CX82" s="590"/>
      <c r="CY82" s="590"/>
      <c r="CZ82" s="590"/>
      <c r="DA82" s="590"/>
      <c r="DB82" s="590"/>
      <c r="DC82" s="590"/>
      <c r="DD82" s="590"/>
      <c r="DE82" s="590"/>
      <c r="DF82" s="590"/>
      <c r="DG82" s="590"/>
      <c r="DH82" s="590"/>
      <c r="DI82" s="590"/>
      <c r="DJ82" s="590"/>
      <c r="DK82" s="590"/>
      <c r="DL82" s="590"/>
      <c r="DM82" s="590"/>
      <c r="DN82" s="590"/>
      <c r="DO82" s="590"/>
      <c r="DP82" s="590"/>
      <c r="DQ82" s="590"/>
      <c r="DR82" s="590"/>
      <c r="DS82" s="590"/>
      <c r="DT82" s="590"/>
      <c r="DU82" s="590"/>
      <c r="DV82" s="590"/>
      <c r="DW82" s="590"/>
      <c r="DX82" s="590"/>
      <c r="DY82" s="590"/>
      <c r="DZ82" s="590"/>
      <c r="EA82" s="590"/>
      <c r="EB82" s="590"/>
      <c r="EC82" s="590"/>
      <c r="ED82" s="590"/>
      <c r="EE82" s="590"/>
      <c r="EF82" s="590"/>
      <c r="EG82" s="590"/>
      <c r="EH82" s="590"/>
      <c r="EI82" s="590"/>
      <c r="EJ82" s="590"/>
      <c r="EK82" s="590"/>
      <c r="EL82" s="590"/>
      <c r="EM82" s="590"/>
      <c r="EN82" s="590"/>
      <c r="EO82" s="590"/>
      <c r="EP82" s="590"/>
      <c r="EQ82" s="590"/>
      <c r="ER82" s="590"/>
      <c r="ES82" s="590"/>
      <c r="ET82" s="590"/>
      <c r="EU82" s="590"/>
      <c r="EV82" s="590"/>
      <c r="EW82" s="590"/>
      <c r="EX82" s="590"/>
      <c r="EY82" s="590"/>
      <c r="EZ82" s="590"/>
      <c r="FA82" s="590"/>
      <c r="FB82" s="590"/>
      <c r="FC82" s="590"/>
      <c r="FD82" s="590"/>
      <c r="FE82" s="590"/>
      <c r="FF82" s="590"/>
      <c r="FG82" s="590"/>
      <c r="FH82" s="590"/>
      <c r="FI82" s="590"/>
      <c r="FJ82" s="590"/>
      <c r="FK82" s="590"/>
      <c r="FL82" s="590"/>
      <c r="FM82" s="590"/>
      <c r="FN82" s="590"/>
      <c r="FO82" s="590"/>
      <c r="FP82" s="590"/>
      <c r="FQ82" s="590"/>
      <c r="FR82" s="590"/>
      <c r="FS82" s="590"/>
      <c r="FT82" s="590"/>
      <c r="FU82" s="590"/>
      <c r="FV82" s="590"/>
      <c r="FW82" s="590"/>
      <c r="FX82" s="590"/>
      <c r="FY82" s="590"/>
      <c r="FZ82" s="590"/>
      <c r="GA82" s="590"/>
      <c r="GB82" s="590"/>
      <c r="GC82" s="590"/>
      <c r="GD82" s="590"/>
      <c r="GE82" s="590"/>
      <c r="GF82" s="590"/>
      <c r="GG82" s="590"/>
      <c r="GH82" s="590"/>
      <c r="GI82" s="590"/>
      <c r="GJ82" s="590"/>
      <c r="GK82" s="590"/>
      <c r="GL82" s="590"/>
      <c r="GM82" s="590"/>
      <c r="GN82" s="590"/>
      <c r="GO82" s="590"/>
      <c r="GP82" s="590"/>
      <c r="GQ82" s="590"/>
      <c r="GR82" s="590"/>
      <c r="GS82" s="590"/>
      <c r="GT82" s="590"/>
      <c r="GU82" s="590"/>
      <c r="GV82" s="590"/>
      <c r="GW82" s="590"/>
      <c r="GX82" s="590"/>
      <c r="GY82" s="590"/>
      <c r="GZ82" s="590"/>
    </row>
    <row r="83" spans="1:208">
      <c r="A83" s="550"/>
      <c r="B83" s="550"/>
      <c r="G83" s="742"/>
      <c r="H83" s="608"/>
      <c r="I83" s="609"/>
      <c r="J83" s="877" t="s">
        <v>872</v>
      </c>
      <c r="K83" s="609"/>
      <c r="L83" s="743"/>
      <c r="M83" s="368">
        <v>0</v>
      </c>
      <c r="N83" s="368">
        <v>0</v>
      </c>
      <c r="O83" s="368">
        <v>0</v>
      </c>
      <c r="P83" s="368">
        <v>0</v>
      </c>
      <c r="Q83" s="368">
        <v>0</v>
      </c>
      <c r="R83" s="368">
        <v>0</v>
      </c>
      <c r="S83" s="368">
        <v>0</v>
      </c>
      <c r="T83" s="368">
        <v>0</v>
      </c>
      <c r="U83" s="368">
        <v>0</v>
      </c>
      <c r="V83" s="368">
        <v>5506924.1867024638</v>
      </c>
      <c r="W83" s="368">
        <v>5800889.7658412289</v>
      </c>
      <c r="X83" s="368">
        <v>5800889.7658412289</v>
      </c>
      <c r="Y83" s="368">
        <v>5800889.7658412289</v>
      </c>
      <c r="Z83" s="368">
        <v>5800889.7658412289</v>
      </c>
      <c r="AA83" s="368">
        <v>5800889.7658412289</v>
      </c>
      <c r="AB83" s="368">
        <v>5800889.7658412289</v>
      </c>
      <c r="AC83" s="368">
        <v>5800889.7658412289</v>
      </c>
      <c r="AD83" s="368">
        <v>5800889.7658412289</v>
      </c>
      <c r="AE83" s="368">
        <v>5800889.7658412289</v>
      </c>
      <c r="AF83" s="368">
        <v>5800889.7658412289</v>
      </c>
      <c r="AG83" s="368">
        <v>5800889.7658412289</v>
      </c>
      <c r="AH83" s="368">
        <v>5800889.7658412289</v>
      </c>
      <c r="AI83" s="368">
        <v>5800889.7658412289</v>
      </c>
      <c r="AJ83" s="368">
        <v>5800889.7658412289</v>
      </c>
      <c r="AK83" s="368">
        <v>5800889.7658412289</v>
      </c>
      <c r="AL83" s="368">
        <v>5800889.7658412289</v>
      </c>
      <c r="AM83" s="590"/>
      <c r="AN83" s="590"/>
      <c r="AO83" s="590"/>
      <c r="AP83" s="590"/>
      <c r="AQ83" s="590"/>
      <c r="AR83" s="590"/>
      <c r="AS83" s="590"/>
      <c r="AT83" s="590"/>
      <c r="AU83" s="590"/>
      <c r="AV83" s="590"/>
      <c r="AW83" s="590"/>
      <c r="AX83" s="590"/>
      <c r="AY83" s="590"/>
      <c r="AZ83" s="590"/>
      <c r="BA83" s="590"/>
      <c r="BB83" s="590"/>
      <c r="BC83" s="590"/>
      <c r="BD83" s="590"/>
      <c r="BE83" s="590"/>
      <c r="BF83" s="590"/>
      <c r="BG83" s="590"/>
      <c r="BH83" s="590"/>
      <c r="BI83" s="590"/>
      <c r="BJ83" s="590"/>
      <c r="BK83" s="590"/>
      <c r="BL83" s="590"/>
      <c r="BM83" s="590"/>
      <c r="BN83" s="590"/>
      <c r="BO83" s="590"/>
      <c r="BP83" s="590"/>
      <c r="BQ83" s="590"/>
      <c r="BR83" s="590"/>
      <c r="BS83" s="590"/>
      <c r="BT83" s="590"/>
      <c r="BU83" s="590"/>
      <c r="BV83" s="590"/>
      <c r="BW83" s="590"/>
      <c r="BX83" s="590"/>
      <c r="BY83" s="590"/>
      <c r="BZ83" s="590"/>
      <c r="CA83" s="590"/>
      <c r="CB83" s="590"/>
      <c r="CC83" s="590"/>
      <c r="CD83" s="590"/>
      <c r="CE83" s="590"/>
      <c r="CF83" s="590"/>
      <c r="CG83" s="590"/>
      <c r="CH83" s="590"/>
      <c r="CI83" s="590"/>
      <c r="CJ83" s="590"/>
      <c r="CK83" s="590"/>
      <c r="CL83" s="590"/>
      <c r="CM83" s="590"/>
      <c r="CN83" s="590"/>
      <c r="CO83" s="590"/>
      <c r="CP83" s="590"/>
      <c r="CQ83" s="590"/>
      <c r="CR83" s="590"/>
      <c r="CS83" s="590"/>
      <c r="CT83" s="590"/>
      <c r="CU83" s="590"/>
      <c r="CV83" s="590"/>
      <c r="CW83" s="590"/>
      <c r="CX83" s="590"/>
      <c r="CY83" s="590"/>
      <c r="CZ83" s="590"/>
      <c r="DA83" s="590"/>
      <c r="DB83" s="590"/>
      <c r="DC83" s="590"/>
      <c r="DD83" s="590"/>
      <c r="DE83" s="590"/>
      <c r="DF83" s="590"/>
      <c r="DG83" s="590"/>
      <c r="DH83" s="590"/>
      <c r="DI83" s="590"/>
      <c r="DJ83" s="590"/>
      <c r="DK83" s="590"/>
      <c r="DL83" s="590"/>
      <c r="DM83" s="590"/>
      <c r="DN83" s="590"/>
      <c r="DO83" s="590"/>
      <c r="DP83" s="590"/>
      <c r="DQ83" s="590"/>
      <c r="DR83" s="590"/>
      <c r="DS83" s="590"/>
      <c r="DT83" s="590"/>
      <c r="DU83" s="590"/>
      <c r="DV83" s="590"/>
      <c r="DW83" s="590"/>
      <c r="DX83" s="590"/>
      <c r="DY83" s="590"/>
      <c r="DZ83" s="590"/>
      <c r="EA83" s="590"/>
      <c r="EB83" s="590"/>
      <c r="EC83" s="590"/>
      <c r="ED83" s="590"/>
      <c r="EE83" s="590"/>
      <c r="EF83" s="590"/>
      <c r="EG83" s="590"/>
      <c r="EH83" s="590"/>
      <c r="EI83" s="590"/>
      <c r="EJ83" s="590"/>
      <c r="EK83" s="590"/>
      <c r="EL83" s="590"/>
      <c r="EM83" s="590"/>
      <c r="EN83" s="590"/>
      <c r="EO83" s="590"/>
      <c r="EP83" s="590"/>
      <c r="EQ83" s="590"/>
      <c r="ER83" s="590"/>
      <c r="ES83" s="590"/>
      <c r="ET83" s="590"/>
      <c r="EU83" s="590"/>
      <c r="EV83" s="590"/>
      <c r="EW83" s="590"/>
      <c r="EX83" s="590"/>
      <c r="EY83" s="590"/>
      <c r="EZ83" s="590"/>
      <c r="FA83" s="590"/>
      <c r="FB83" s="590"/>
      <c r="FC83" s="590"/>
      <c r="FD83" s="590"/>
      <c r="FE83" s="590"/>
      <c r="FF83" s="590"/>
      <c r="FG83" s="590"/>
      <c r="FH83" s="590"/>
      <c r="FI83" s="590"/>
      <c r="FJ83" s="590"/>
      <c r="FK83" s="590"/>
      <c r="FL83" s="590"/>
      <c r="FM83" s="590"/>
      <c r="FN83" s="590"/>
      <c r="FO83" s="590"/>
      <c r="FP83" s="590"/>
      <c r="FQ83" s="590"/>
      <c r="FR83" s="590"/>
      <c r="FS83" s="590"/>
      <c r="FT83" s="590"/>
      <c r="FU83" s="590"/>
      <c r="FV83" s="590"/>
      <c r="FW83" s="590"/>
      <c r="FX83" s="590"/>
      <c r="FY83" s="590"/>
      <c r="FZ83" s="590"/>
      <c r="GA83" s="590"/>
      <c r="GB83" s="590"/>
      <c r="GC83" s="590"/>
      <c r="GD83" s="590"/>
      <c r="GE83" s="590"/>
      <c r="GF83" s="590"/>
      <c r="GG83" s="590"/>
      <c r="GH83" s="590"/>
      <c r="GI83" s="590"/>
      <c r="GJ83" s="590"/>
      <c r="GK83" s="590"/>
      <c r="GL83" s="590"/>
      <c r="GM83" s="590"/>
      <c r="GN83" s="590"/>
      <c r="GO83" s="590"/>
      <c r="GP83" s="590"/>
      <c r="GQ83" s="590"/>
      <c r="GR83" s="590"/>
      <c r="GS83" s="590"/>
      <c r="GT83" s="590"/>
      <c r="GU83" s="590"/>
      <c r="GV83" s="590"/>
      <c r="GW83" s="590"/>
      <c r="GX83" s="590"/>
      <c r="GY83" s="590"/>
      <c r="GZ83" s="590"/>
    </row>
    <row r="84" spans="1:208">
      <c r="A84" s="550"/>
      <c r="B84" s="550"/>
      <c r="G84" s="742"/>
      <c r="H84" s="608"/>
      <c r="I84" s="609"/>
      <c r="J84" s="877" t="s">
        <v>149</v>
      </c>
      <c r="K84" s="609"/>
      <c r="L84" s="743"/>
      <c r="M84" s="368">
        <v>0</v>
      </c>
      <c r="N84" s="368">
        <v>0</v>
      </c>
      <c r="O84" s="368">
        <v>0</v>
      </c>
      <c r="P84" s="368">
        <v>0</v>
      </c>
      <c r="Q84" s="368">
        <v>0</v>
      </c>
      <c r="R84" s="368">
        <v>0</v>
      </c>
      <c r="S84" s="368">
        <v>0</v>
      </c>
      <c r="T84" s="368">
        <v>0</v>
      </c>
      <c r="U84" s="368">
        <v>0</v>
      </c>
      <c r="V84" s="368">
        <v>128006403.01336172</v>
      </c>
      <c r="W84" s="368">
        <v>134052468.5</v>
      </c>
      <c r="X84" s="368">
        <v>142084122.45377618</v>
      </c>
      <c r="Y84" s="368">
        <v>154005869.95187193</v>
      </c>
      <c r="Z84" s="368">
        <v>162083618.04735303</v>
      </c>
      <c r="AA84" s="368">
        <v>175328628.20741823</v>
      </c>
      <c r="AB84" s="368">
        <v>214541685.79406273</v>
      </c>
      <c r="AC84" s="368">
        <v>264568481.9959918</v>
      </c>
      <c r="AD84" s="368">
        <v>314560917.94242823</v>
      </c>
      <c r="AE84" s="368">
        <v>364493392.48219967</v>
      </c>
      <c r="AF84" s="368">
        <v>408926124.02206165</v>
      </c>
      <c r="AG84" s="368">
        <v>453684974.1768173</v>
      </c>
      <c r="AH84" s="368">
        <v>487657275.58396572</v>
      </c>
      <c r="AI84" s="368">
        <v>518552046.84525836</v>
      </c>
      <c r="AJ84" s="368">
        <v>546019406.21854329</v>
      </c>
      <c r="AK84" s="368">
        <v>550651891.43086517</v>
      </c>
      <c r="AL84" s="368">
        <v>541588801.31898296</v>
      </c>
      <c r="AM84" s="590"/>
      <c r="AN84" s="590"/>
      <c r="AO84" s="590"/>
      <c r="AP84" s="590"/>
      <c r="AQ84" s="590"/>
      <c r="AR84" s="590"/>
      <c r="AS84" s="590"/>
      <c r="AT84" s="590"/>
      <c r="AU84" s="590"/>
      <c r="AV84" s="590"/>
      <c r="AW84" s="590"/>
      <c r="AX84" s="590"/>
      <c r="AY84" s="590"/>
      <c r="AZ84" s="590"/>
      <c r="BA84" s="590"/>
      <c r="BB84" s="590"/>
      <c r="BC84" s="590"/>
      <c r="BD84" s="590"/>
      <c r="BE84" s="590"/>
      <c r="BF84" s="590"/>
      <c r="BG84" s="590"/>
      <c r="BH84" s="590"/>
      <c r="BI84" s="590"/>
      <c r="BJ84" s="590"/>
      <c r="BK84" s="590"/>
      <c r="BL84" s="590"/>
      <c r="BM84" s="590"/>
      <c r="BN84" s="590"/>
      <c r="BO84" s="590"/>
      <c r="BP84" s="590"/>
      <c r="BQ84" s="590"/>
      <c r="BR84" s="590"/>
      <c r="BS84" s="590"/>
      <c r="BT84" s="590"/>
      <c r="BU84" s="590"/>
      <c r="BV84" s="590"/>
      <c r="BW84" s="590"/>
      <c r="BX84" s="590"/>
      <c r="BY84" s="590"/>
      <c r="BZ84" s="590"/>
      <c r="CA84" s="590"/>
      <c r="CB84" s="590"/>
      <c r="CC84" s="590"/>
      <c r="CD84" s="590"/>
      <c r="CE84" s="590"/>
      <c r="CF84" s="590"/>
      <c r="CG84" s="590"/>
      <c r="CH84" s="590"/>
      <c r="CI84" s="590"/>
      <c r="CJ84" s="590"/>
      <c r="CK84" s="590"/>
      <c r="CL84" s="590"/>
      <c r="CM84" s="590"/>
      <c r="CN84" s="590"/>
      <c r="CO84" s="590"/>
      <c r="CP84" s="590"/>
      <c r="CQ84" s="590"/>
      <c r="CR84" s="590"/>
      <c r="CS84" s="590"/>
      <c r="CT84" s="590"/>
      <c r="CU84" s="590"/>
      <c r="CV84" s="590"/>
      <c r="CW84" s="590"/>
      <c r="CX84" s="590"/>
      <c r="CY84" s="590"/>
      <c r="CZ84" s="590"/>
      <c r="DA84" s="590"/>
      <c r="DB84" s="590"/>
      <c r="DC84" s="590"/>
      <c r="DD84" s="590"/>
      <c r="DE84" s="590"/>
      <c r="DF84" s="590"/>
      <c r="DG84" s="590"/>
      <c r="DH84" s="590"/>
      <c r="DI84" s="590"/>
      <c r="DJ84" s="590"/>
      <c r="DK84" s="590"/>
      <c r="DL84" s="590"/>
      <c r="DM84" s="590"/>
      <c r="DN84" s="590"/>
      <c r="DO84" s="590"/>
      <c r="DP84" s="590"/>
      <c r="DQ84" s="590"/>
      <c r="DR84" s="590"/>
      <c r="DS84" s="590"/>
      <c r="DT84" s="590"/>
      <c r="DU84" s="590"/>
      <c r="DV84" s="590"/>
      <c r="DW84" s="590"/>
      <c r="DX84" s="590"/>
      <c r="DY84" s="590"/>
      <c r="DZ84" s="590"/>
      <c r="EA84" s="590"/>
      <c r="EB84" s="590"/>
      <c r="EC84" s="590"/>
      <c r="ED84" s="590"/>
      <c r="EE84" s="590"/>
      <c r="EF84" s="590"/>
      <c r="EG84" s="590"/>
      <c r="EH84" s="590"/>
      <c r="EI84" s="590"/>
      <c r="EJ84" s="590"/>
      <c r="EK84" s="590"/>
      <c r="EL84" s="590"/>
      <c r="EM84" s="590"/>
      <c r="EN84" s="590"/>
      <c r="EO84" s="590"/>
      <c r="EP84" s="590"/>
      <c r="EQ84" s="590"/>
      <c r="ER84" s="590"/>
      <c r="ES84" s="590"/>
      <c r="ET84" s="590"/>
      <c r="EU84" s="590"/>
      <c r="EV84" s="590"/>
      <c r="EW84" s="590"/>
      <c r="EX84" s="590"/>
      <c r="EY84" s="590"/>
      <c r="EZ84" s="590"/>
      <c r="FA84" s="590"/>
      <c r="FB84" s="590"/>
      <c r="FC84" s="590"/>
      <c r="FD84" s="590"/>
      <c r="FE84" s="590"/>
      <c r="FF84" s="590"/>
      <c r="FG84" s="590"/>
      <c r="FH84" s="590"/>
      <c r="FI84" s="590"/>
      <c r="FJ84" s="590"/>
      <c r="FK84" s="590"/>
      <c r="FL84" s="590"/>
      <c r="FM84" s="590"/>
      <c r="FN84" s="590"/>
      <c r="FO84" s="590"/>
      <c r="FP84" s="590"/>
      <c r="FQ84" s="590"/>
      <c r="FR84" s="590"/>
      <c r="FS84" s="590"/>
      <c r="FT84" s="590"/>
      <c r="FU84" s="590"/>
      <c r="FV84" s="590"/>
      <c r="FW84" s="590"/>
      <c r="FX84" s="590"/>
      <c r="FY84" s="590"/>
      <c r="FZ84" s="590"/>
      <c r="GA84" s="590"/>
      <c r="GB84" s="590"/>
      <c r="GC84" s="590"/>
      <c r="GD84" s="590"/>
      <c r="GE84" s="590"/>
      <c r="GF84" s="590"/>
      <c r="GG84" s="590"/>
      <c r="GH84" s="590"/>
      <c r="GI84" s="590"/>
      <c r="GJ84" s="590"/>
      <c r="GK84" s="590"/>
      <c r="GL84" s="590"/>
      <c r="GM84" s="590"/>
      <c r="GN84" s="590"/>
      <c r="GO84" s="590"/>
      <c r="GP84" s="590"/>
      <c r="GQ84" s="590"/>
      <c r="GR84" s="590"/>
      <c r="GS84" s="590"/>
      <c r="GT84" s="590"/>
      <c r="GU84" s="590"/>
      <c r="GV84" s="590"/>
      <c r="GW84" s="590"/>
      <c r="GX84" s="590"/>
      <c r="GY84" s="590"/>
      <c r="GZ84" s="590"/>
    </row>
    <row r="85" spans="1:208">
      <c r="A85" s="550"/>
      <c r="B85" s="550"/>
      <c r="G85" s="742"/>
      <c r="H85" s="608"/>
      <c r="I85" s="609" t="s">
        <v>873</v>
      </c>
      <c r="J85" s="877"/>
      <c r="K85" s="609"/>
      <c r="L85" s="743"/>
      <c r="M85" s="368">
        <v>0</v>
      </c>
      <c r="N85" s="368">
        <v>0</v>
      </c>
      <c r="O85" s="368">
        <v>0</v>
      </c>
      <c r="P85" s="368">
        <v>0</v>
      </c>
      <c r="Q85" s="368">
        <v>0</v>
      </c>
      <c r="R85" s="368">
        <v>0</v>
      </c>
      <c r="S85" s="368">
        <v>0</v>
      </c>
      <c r="T85" s="368">
        <v>0</v>
      </c>
      <c r="U85" s="368">
        <v>0</v>
      </c>
      <c r="V85" s="368">
        <v>0</v>
      </c>
      <c r="W85" s="368">
        <v>0</v>
      </c>
      <c r="X85" s="368">
        <v>0</v>
      </c>
      <c r="Y85" s="368">
        <v>0</v>
      </c>
      <c r="Z85" s="368">
        <v>0</v>
      </c>
      <c r="AA85" s="368">
        <v>0</v>
      </c>
      <c r="AB85" s="368">
        <v>0</v>
      </c>
      <c r="AC85" s="368">
        <v>0</v>
      </c>
      <c r="AD85" s="368">
        <v>0</v>
      </c>
      <c r="AE85" s="368">
        <v>0</v>
      </c>
      <c r="AF85" s="368">
        <v>0</v>
      </c>
      <c r="AG85" s="368">
        <v>0</v>
      </c>
      <c r="AH85" s="368">
        <v>0</v>
      </c>
      <c r="AI85" s="368">
        <v>0</v>
      </c>
      <c r="AJ85" s="368">
        <v>0</v>
      </c>
      <c r="AK85" s="368">
        <v>0</v>
      </c>
      <c r="AL85" s="368">
        <v>0</v>
      </c>
      <c r="AM85" s="590"/>
      <c r="AN85" s="590"/>
      <c r="AO85" s="590"/>
      <c r="AP85" s="590"/>
      <c r="AQ85" s="590"/>
      <c r="AR85" s="590"/>
      <c r="AS85" s="590"/>
      <c r="AT85" s="590"/>
      <c r="AU85" s="590"/>
      <c r="AV85" s="590"/>
      <c r="AW85" s="590"/>
      <c r="AX85" s="590"/>
      <c r="AY85" s="590"/>
      <c r="AZ85" s="590"/>
      <c r="BA85" s="590"/>
      <c r="BB85" s="590"/>
      <c r="BC85" s="590"/>
      <c r="BD85" s="590"/>
      <c r="BE85" s="590"/>
      <c r="BF85" s="590"/>
      <c r="BG85" s="590"/>
      <c r="BH85" s="590"/>
      <c r="BI85" s="590"/>
      <c r="BJ85" s="590"/>
      <c r="BK85" s="590"/>
      <c r="BL85" s="590"/>
      <c r="BM85" s="590"/>
      <c r="BN85" s="590"/>
      <c r="BO85" s="590"/>
      <c r="BP85" s="590"/>
      <c r="BQ85" s="590"/>
      <c r="BR85" s="590"/>
      <c r="BS85" s="590"/>
      <c r="BT85" s="590"/>
      <c r="BU85" s="590"/>
      <c r="BV85" s="590"/>
      <c r="BW85" s="590"/>
      <c r="BX85" s="590"/>
      <c r="BY85" s="590"/>
      <c r="BZ85" s="590"/>
      <c r="CA85" s="590"/>
      <c r="CB85" s="590"/>
      <c r="CC85" s="590"/>
      <c r="CD85" s="590"/>
      <c r="CE85" s="590"/>
      <c r="CF85" s="590"/>
      <c r="CG85" s="590"/>
      <c r="CH85" s="590"/>
      <c r="CI85" s="590"/>
      <c r="CJ85" s="590"/>
      <c r="CK85" s="590"/>
      <c r="CL85" s="590"/>
      <c r="CM85" s="590"/>
      <c r="CN85" s="590"/>
      <c r="CO85" s="590"/>
      <c r="CP85" s="590"/>
      <c r="CQ85" s="590"/>
      <c r="CR85" s="590"/>
      <c r="CS85" s="590"/>
      <c r="CT85" s="590"/>
      <c r="CU85" s="590"/>
      <c r="CV85" s="590"/>
      <c r="CW85" s="590"/>
      <c r="CX85" s="590"/>
      <c r="CY85" s="590"/>
      <c r="CZ85" s="590"/>
      <c r="DA85" s="590"/>
      <c r="DB85" s="590"/>
      <c r="DC85" s="590"/>
      <c r="DD85" s="590"/>
      <c r="DE85" s="590"/>
      <c r="DF85" s="590"/>
      <c r="DG85" s="590"/>
      <c r="DH85" s="590"/>
      <c r="DI85" s="590"/>
      <c r="DJ85" s="590"/>
      <c r="DK85" s="590"/>
      <c r="DL85" s="590"/>
      <c r="DM85" s="590"/>
      <c r="DN85" s="590"/>
      <c r="DO85" s="590"/>
      <c r="DP85" s="590"/>
      <c r="DQ85" s="590"/>
      <c r="DR85" s="590"/>
      <c r="DS85" s="590"/>
      <c r="DT85" s="590"/>
      <c r="DU85" s="590"/>
      <c r="DV85" s="590"/>
      <c r="DW85" s="590"/>
      <c r="DX85" s="590"/>
      <c r="DY85" s="590"/>
      <c r="DZ85" s="590"/>
      <c r="EA85" s="590"/>
      <c r="EB85" s="590"/>
      <c r="EC85" s="590"/>
      <c r="ED85" s="590"/>
      <c r="EE85" s="590"/>
      <c r="EF85" s="590"/>
      <c r="EG85" s="590"/>
      <c r="EH85" s="590"/>
      <c r="EI85" s="590"/>
      <c r="EJ85" s="590"/>
      <c r="EK85" s="590"/>
      <c r="EL85" s="590"/>
      <c r="EM85" s="590"/>
      <c r="EN85" s="590"/>
      <c r="EO85" s="590"/>
      <c r="EP85" s="590"/>
      <c r="EQ85" s="590"/>
      <c r="ER85" s="590"/>
      <c r="ES85" s="590"/>
      <c r="ET85" s="590"/>
      <c r="EU85" s="590"/>
      <c r="EV85" s="590"/>
      <c r="EW85" s="590"/>
      <c r="EX85" s="590"/>
      <c r="EY85" s="590"/>
      <c r="EZ85" s="590"/>
      <c r="FA85" s="590"/>
      <c r="FB85" s="590"/>
      <c r="FC85" s="590"/>
      <c r="FD85" s="590"/>
      <c r="FE85" s="590"/>
      <c r="FF85" s="590"/>
      <c r="FG85" s="590"/>
      <c r="FH85" s="590"/>
      <c r="FI85" s="590"/>
      <c r="FJ85" s="590"/>
      <c r="FK85" s="590"/>
      <c r="FL85" s="590"/>
      <c r="FM85" s="590"/>
      <c r="FN85" s="590"/>
      <c r="FO85" s="590"/>
      <c r="FP85" s="590"/>
      <c r="FQ85" s="590"/>
      <c r="FR85" s="590"/>
      <c r="FS85" s="590"/>
      <c r="FT85" s="590"/>
      <c r="FU85" s="590"/>
      <c r="FV85" s="590"/>
      <c r="FW85" s="590"/>
      <c r="FX85" s="590"/>
      <c r="FY85" s="590"/>
      <c r="FZ85" s="590"/>
      <c r="GA85" s="590"/>
      <c r="GB85" s="590"/>
      <c r="GC85" s="590"/>
      <c r="GD85" s="590"/>
      <c r="GE85" s="590"/>
      <c r="GF85" s="590"/>
      <c r="GG85" s="590"/>
      <c r="GH85" s="590"/>
      <c r="GI85" s="590"/>
      <c r="GJ85" s="590"/>
      <c r="GK85" s="590"/>
      <c r="GL85" s="590"/>
      <c r="GM85" s="590"/>
      <c r="GN85" s="590"/>
      <c r="GO85" s="590"/>
      <c r="GP85" s="590"/>
      <c r="GQ85" s="590"/>
      <c r="GR85" s="590"/>
      <c r="GS85" s="590"/>
      <c r="GT85" s="590"/>
      <c r="GU85" s="590"/>
      <c r="GV85" s="590"/>
      <c r="GW85" s="590"/>
      <c r="GX85" s="590"/>
      <c r="GY85" s="590"/>
      <c r="GZ85" s="590"/>
    </row>
    <row r="86" spans="1:208">
      <c r="A86" s="550"/>
      <c r="B86" s="550"/>
      <c r="C86" s="550"/>
      <c r="D86" s="550"/>
      <c r="G86" s="742"/>
      <c r="H86" s="608"/>
      <c r="I86" s="609"/>
      <c r="J86" s="877" t="s">
        <v>361</v>
      </c>
      <c r="K86" s="609"/>
      <c r="L86" s="743"/>
      <c r="M86" s="368">
        <v>0</v>
      </c>
      <c r="N86" s="368">
        <v>0</v>
      </c>
      <c r="O86" s="368">
        <v>0</v>
      </c>
      <c r="P86" s="368">
        <v>0</v>
      </c>
      <c r="Q86" s="368">
        <v>0</v>
      </c>
      <c r="R86" s="368">
        <v>0</v>
      </c>
      <c r="S86" s="368">
        <v>0</v>
      </c>
      <c r="T86" s="368">
        <v>0</v>
      </c>
      <c r="U86" s="368">
        <v>0</v>
      </c>
      <c r="V86" s="368">
        <v>58231094.631720409</v>
      </c>
      <c r="W86" s="368">
        <v>56467665.892135002</v>
      </c>
      <c r="X86" s="368">
        <v>56467665.784270003</v>
      </c>
      <c r="Y86" s="368">
        <v>56556012.878416732</v>
      </c>
      <c r="Z86" s="368">
        <v>56647672.988593966</v>
      </c>
      <c r="AA86" s="368">
        <v>56654423.258756109</v>
      </c>
      <c r="AB86" s="368">
        <v>56661426.664049342</v>
      </c>
      <c r="AC86" s="368">
        <v>56668692.697041065</v>
      </c>
      <c r="AD86" s="368">
        <v>56676231.206269979</v>
      </c>
      <c r="AE86" s="368">
        <v>56684052.409594983</v>
      </c>
      <c r="AF86" s="368">
        <v>56692166.908044666</v>
      </c>
      <c r="AG86" s="368">
        <v>59631982.307419062</v>
      </c>
      <c r="AH86" s="368">
        <v>62567665.784270003</v>
      </c>
      <c r="AI86" s="368">
        <v>62567665.784270003</v>
      </c>
      <c r="AJ86" s="368">
        <v>62567665.784270003</v>
      </c>
      <c r="AK86" s="368">
        <v>62567665.784270003</v>
      </c>
      <c r="AL86" s="368">
        <v>62567665.784270003</v>
      </c>
      <c r="AM86" s="590"/>
      <c r="AN86" s="590"/>
      <c r="AO86" s="590"/>
      <c r="AP86" s="590"/>
      <c r="AQ86" s="590"/>
      <c r="AR86" s="590"/>
      <c r="AS86" s="590"/>
      <c r="AT86" s="590"/>
      <c r="AU86" s="590"/>
      <c r="AV86" s="590"/>
      <c r="AW86" s="590"/>
      <c r="AX86" s="590"/>
      <c r="AY86" s="590"/>
      <c r="AZ86" s="590"/>
      <c r="BA86" s="590"/>
      <c r="BB86" s="590"/>
      <c r="BC86" s="590"/>
      <c r="BD86" s="590"/>
      <c r="BE86" s="590"/>
      <c r="BF86" s="590"/>
      <c r="BG86" s="590"/>
      <c r="BH86" s="590"/>
      <c r="BI86" s="590"/>
      <c r="BJ86" s="590"/>
      <c r="BK86" s="590"/>
      <c r="BL86" s="590"/>
      <c r="BM86" s="590"/>
      <c r="BN86" s="590"/>
      <c r="BO86" s="590"/>
      <c r="BP86" s="590"/>
      <c r="BQ86" s="590"/>
      <c r="BR86" s="590"/>
      <c r="BS86" s="590"/>
      <c r="BT86" s="590"/>
      <c r="BU86" s="590"/>
      <c r="BV86" s="590"/>
      <c r="BW86" s="590"/>
      <c r="BX86" s="590"/>
      <c r="BY86" s="590"/>
      <c r="BZ86" s="590"/>
      <c r="CA86" s="590"/>
      <c r="CB86" s="590"/>
      <c r="CC86" s="590"/>
      <c r="CD86" s="590"/>
      <c r="CE86" s="590"/>
      <c r="CF86" s="590"/>
      <c r="CG86" s="590"/>
      <c r="CH86" s="590"/>
      <c r="CI86" s="590"/>
      <c r="CJ86" s="590"/>
      <c r="CK86" s="590"/>
      <c r="CL86" s="590"/>
      <c r="CM86" s="590"/>
      <c r="CN86" s="590"/>
      <c r="CO86" s="590"/>
      <c r="CP86" s="590"/>
      <c r="CQ86" s="590"/>
      <c r="CR86" s="590"/>
      <c r="CS86" s="590"/>
      <c r="CT86" s="590"/>
      <c r="CU86" s="590"/>
      <c r="CV86" s="590"/>
      <c r="CW86" s="590"/>
      <c r="CX86" s="590"/>
      <c r="CY86" s="590"/>
      <c r="CZ86" s="590"/>
      <c r="DA86" s="590"/>
      <c r="DB86" s="590"/>
      <c r="DC86" s="590"/>
      <c r="DD86" s="590"/>
      <c r="DE86" s="590"/>
      <c r="DF86" s="590"/>
      <c r="DG86" s="590"/>
      <c r="DH86" s="590"/>
      <c r="DI86" s="590"/>
      <c r="DJ86" s="590"/>
      <c r="DK86" s="590"/>
      <c r="DL86" s="590"/>
      <c r="DM86" s="590"/>
      <c r="DN86" s="590"/>
      <c r="DO86" s="590"/>
      <c r="DP86" s="590"/>
      <c r="DQ86" s="590"/>
      <c r="DR86" s="590"/>
      <c r="DS86" s="590"/>
      <c r="DT86" s="590"/>
      <c r="DU86" s="590"/>
      <c r="DV86" s="590"/>
      <c r="DW86" s="590"/>
      <c r="DX86" s="590"/>
      <c r="DY86" s="590"/>
      <c r="DZ86" s="590"/>
      <c r="EA86" s="590"/>
      <c r="EB86" s="590"/>
      <c r="EC86" s="590"/>
      <c r="ED86" s="590"/>
      <c r="EE86" s="590"/>
      <c r="EF86" s="590"/>
      <c r="EG86" s="590"/>
      <c r="EH86" s="590"/>
      <c r="EI86" s="590"/>
      <c r="EJ86" s="590"/>
      <c r="EK86" s="590"/>
      <c r="EL86" s="590"/>
      <c r="EM86" s="590"/>
      <c r="EN86" s="590"/>
      <c r="EO86" s="590"/>
      <c r="EP86" s="590"/>
      <c r="EQ86" s="590"/>
      <c r="ER86" s="590"/>
      <c r="ES86" s="590"/>
      <c r="ET86" s="590"/>
      <c r="EU86" s="590"/>
      <c r="EV86" s="590"/>
      <c r="EW86" s="590"/>
      <c r="EX86" s="590"/>
      <c r="EY86" s="590"/>
      <c r="EZ86" s="590"/>
      <c r="FA86" s="590"/>
      <c r="FB86" s="590"/>
      <c r="FC86" s="590"/>
      <c r="FD86" s="590"/>
      <c r="FE86" s="590"/>
      <c r="FF86" s="590"/>
      <c r="FG86" s="590"/>
      <c r="FH86" s="590"/>
      <c r="FI86" s="590"/>
      <c r="FJ86" s="590"/>
      <c r="FK86" s="590"/>
      <c r="FL86" s="590"/>
      <c r="FM86" s="590"/>
      <c r="FN86" s="590"/>
      <c r="FO86" s="590"/>
      <c r="FP86" s="590"/>
      <c r="FQ86" s="590"/>
      <c r="FR86" s="590"/>
      <c r="FS86" s="590"/>
      <c r="FT86" s="590"/>
      <c r="FU86" s="590"/>
      <c r="FV86" s="590"/>
      <c r="FW86" s="590"/>
      <c r="FX86" s="590"/>
      <c r="FY86" s="590"/>
      <c r="FZ86" s="590"/>
      <c r="GA86" s="590"/>
      <c r="GB86" s="590"/>
      <c r="GC86" s="590"/>
      <c r="GD86" s="590"/>
      <c r="GE86" s="590"/>
      <c r="GF86" s="590"/>
      <c r="GG86" s="590"/>
      <c r="GH86" s="590"/>
      <c r="GI86" s="590"/>
      <c r="GJ86" s="590"/>
      <c r="GK86" s="590"/>
      <c r="GL86" s="590"/>
      <c r="GM86" s="590"/>
      <c r="GN86" s="590"/>
      <c r="GO86" s="590"/>
      <c r="GP86" s="590"/>
      <c r="GQ86" s="590"/>
      <c r="GR86" s="590"/>
      <c r="GS86" s="590"/>
      <c r="GT86" s="590"/>
      <c r="GU86" s="590"/>
      <c r="GV86" s="590"/>
      <c r="GW86" s="590"/>
      <c r="GX86" s="590"/>
      <c r="GY86" s="590"/>
      <c r="GZ86" s="590"/>
    </row>
    <row r="87" spans="1:208">
      <c r="A87" s="550"/>
      <c r="B87" s="550"/>
      <c r="D87" s="550"/>
      <c r="G87" s="732"/>
      <c r="H87" s="859"/>
      <c r="I87" s="609"/>
      <c r="J87" s="877" t="s">
        <v>872</v>
      </c>
      <c r="K87" s="609"/>
      <c r="L87" s="743"/>
      <c r="M87" s="368">
        <v>0</v>
      </c>
      <c r="N87" s="368">
        <v>0</v>
      </c>
      <c r="O87" s="368">
        <v>0</v>
      </c>
      <c r="P87" s="368">
        <v>0</v>
      </c>
      <c r="Q87" s="368">
        <v>0</v>
      </c>
      <c r="R87" s="368">
        <v>0</v>
      </c>
      <c r="S87" s="368">
        <v>0</v>
      </c>
      <c r="T87" s="368">
        <v>0</v>
      </c>
      <c r="U87" s="368">
        <v>0</v>
      </c>
      <c r="V87" s="368">
        <v>1821905.4214076346</v>
      </c>
      <c r="W87" s="368">
        <v>1855000</v>
      </c>
      <c r="X87" s="368">
        <v>1855000</v>
      </c>
      <c r="Y87" s="368">
        <v>1855000</v>
      </c>
      <c r="Z87" s="368">
        <v>1855000</v>
      </c>
      <c r="AA87" s="368">
        <v>1855000</v>
      </c>
      <c r="AB87" s="368">
        <v>1855000</v>
      </c>
      <c r="AC87" s="368">
        <v>1855000</v>
      </c>
      <c r="AD87" s="368">
        <v>1855000</v>
      </c>
      <c r="AE87" s="368">
        <v>1855000</v>
      </c>
      <c r="AF87" s="368">
        <v>1855000</v>
      </c>
      <c r="AG87" s="368">
        <v>1855000</v>
      </c>
      <c r="AH87" s="368">
        <v>1855000</v>
      </c>
      <c r="AI87" s="368">
        <v>1855000</v>
      </c>
      <c r="AJ87" s="368">
        <v>1855000</v>
      </c>
      <c r="AK87" s="368">
        <v>1762300</v>
      </c>
      <c r="AL87" s="368">
        <v>1669600</v>
      </c>
      <c r="AM87" s="590"/>
      <c r="AN87" s="590"/>
      <c r="AO87" s="590"/>
      <c r="AP87" s="590"/>
      <c r="AQ87" s="590"/>
      <c r="AR87" s="590"/>
      <c r="AS87" s="590"/>
      <c r="AT87" s="590"/>
      <c r="AU87" s="590"/>
      <c r="AV87" s="590"/>
      <c r="AW87" s="590"/>
      <c r="AX87" s="590"/>
      <c r="AY87" s="590"/>
      <c r="AZ87" s="590"/>
      <c r="BA87" s="590"/>
      <c r="BB87" s="590"/>
      <c r="BC87" s="590"/>
      <c r="BD87" s="590"/>
      <c r="BE87" s="590"/>
      <c r="BF87" s="590"/>
      <c r="BG87" s="590"/>
      <c r="BH87" s="590"/>
      <c r="BI87" s="590"/>
      <c r="BJ87" s="590"/>
      <c r="BK87" s="590"/>
      <c r="BL87" s="590"/>
      <c r="BM87" s="590"/>
      <c r="BN87" s="590"/>
      <c r="BO87" s="590"/>
      <c r="BP87" s="590"/>
      <c r="BQ87" s="590"/>
      <c r="BR87" s="590"/>
      <c r="BS87" s="590"/>
      <c r="BT87" s="590"/>
      <c r="BU87" s="590"/>
      <c r="BV87" s="590"/>
      <c r="BW87" s="590"/>
      <c r="BX87" s="590"/>
      <c r="BY87" s="590"/>
      <c r="BZ87" s="590"/>
      <c r="CA87" s="590"/>
      <c r="CB87" s="590"/>
      <c r="CC87" s="590"/>
      <c r="CD87" s="590"/>
      <c r="CE87" s="590"/>
      <c r="CF87" s="590"/>
      <c r="CG87" s="590"/>
      <c r="CH87" s="590"/>
      <c r="CI87" s="590"/>
      <c r="CJ87" s="590"/>
      <c r="CK87" s="590"/>
      <c r="CL87" s="590"/>
      <c r="CM87" s="590"/>
      <c r="CN87" s="590"/>
      <c r="CO87" s="590"/>
      <c r="CP87" s="590"/>
      <c r="CQ87" s="590"/>
      <c r="CR87" s="590"/>
      <c r="CS87" s="590"/>
      <c r="CT87" s="590"/>
      <c r="CU87" s="590"/>
      <c r="CV87" s="590"/>
      <c r="CW87" s="590"/>
      <c r="CX87" s="590"/>
      <c r="CY87" s="590"/>
      <c r="CZ87" s="590"/>
      <c r="DA87" s="590"/>
      <c r="DB87" s="590"/>
      <c r="DC87" s="590"/>
      <c r="DD87" s="590"/>
      <c r="DE87" s="590"/>
      <c r="DF87" s="590"/>
      <c r="DG87" s="590"/>
      <c r="DH87" s="590"/>
      <c r="DI87" s="590"/>
      <c r="DJ87" s="590"/>
      <c r="DK87" s="590"/>
      <c r="DL87" s="590"/>
      <c r="DM87" s="590"/>
      <c r="DN87" s="590"/>
      <c r="DO87" s="590"/>
      <c r="DP87" s="590"/>
      <c r="DQ87" s="590"/>
      <c r="DR87" s="590"/>
      <c r="DS87" s="590"/>
      <c r="DT87" s="590"/>
      <c r="DU87" s="590"/>
      <c r="DV87" s="590"/>
      <c r="DW87" s="590"/>
      <c r="DX87" s="590"/>
      <c r="DY87" s="590"/>
      <c r="DZ87" s="590"/>
      <c r="EA87" s="590"/>
      <c r="EB87" s="590"/>
      <c r="EC87" s="590"/>
      <c r="ED87" s="590"/>
      <c r="EE87" s="590"/>
      <c r="EF87" s="590"/>
      <c r="EG87" s="590"/>
      <c r="EH87" s="590"/>
      <c r="EI87" s="590"/>
      <c r="EJ87" s="590"/>
      <c r="EK87" s="590"/>
      <c r="EL87" s="590"/>
      <c r="EM87" s="590"/>
      <c r="EN87" s="590"/>
      <c r="EO87" s="590"/>
      <c r="EP87" s="590"/>
      <c r="EQ87" s="590"/>
      <c r="ER87" s="590"/>
      <c r="ES87" s="590"/>
      <c r="ET87" s="590"/>
      <c r="EU87" s="590"/>
      <c r="EV87" s="590"/>
      <c r="EW87" s="590"/>
      <c r="EX87" s="590"/>
      <c r="EY87" s="590"/>
      <c r="EZ87" s="590"/>
      <c r="FA87" s="590"/>
      <c r="FB87" s="590"/>
      <c r="FC87" s="590"/>
      <c r="FD87" s="590"/>
      <c r="FE87" s="590"/>
      <c r="FF87" s="590"/>
      <c r="FG87" s="590"/>
      <c r="FH87" s="590"/>
      <c r="FI87" s="590"/>
      <c r="FJ87" s="590"/>
      <c r="FK87" s="590"/>
      <c r="FL87" s="590"/>
      <c r="FM87" s="590"/>
      <c r="FN87" s="590"/>
      <c r="FO87" s="590"/>
      <c r="FP87" s="590"/>
      <c r="FQ87" s="590"/>
      <c r="FR87" s="590"/>
      <c r="FS87" s="590"/>
      <c r="FT87" s="590"/>
      <c r="FU87" s="590"/>
      <c r="FV87" s="590"/>
      <c r="FW87" s="590"/>
      <c r="FX87" s="590"/>
      <c r="FY87" s="590"/>
      <c r="FZ87" s="590"/>
      <c r="GA87" s="590"/>
      <c r="GB87" s="590"/>
      <c r="GC87" s="590"/>
      <c r="GD87" s="590"/>
      <c r="GE87" s="590"/>
      <c r="GF87" s="590"/>
      <c r="GG87" s="590"/>
      <c r="GH87" s="590"/>
      <c r="GI87" s="590"/>
      <c r="GJ87" s="590"/>
      <c r="GK87" s="590"/>
      <c r="GL87" s="590"/>
      <c r="GM87" s="590"/>
      <c r="GN87" s="590"/>
      <c r="GO87" s="590"/>
      <c r="GP87" s="590"/>
      <c r="GQ87" s="590"/>
      <c r="GR87" s="590"/>
      <c r="GS87" s="590"/>
      <c r="GT87" s="590"/>
      <c r="GU87" s="590"/>
      <c r="GV87" s="590"/>
      <c r="GW87" s="590"/>
      <c r="GX87" s="590"/>
      <c r="GY87" s="590"/>
      <c r="GZ87" s="590"/>
    </row>
    <row r="88" spans="1:208">
      <c r="A88" s="550"/>
      <c r="B88" s="550"/>
      <c r="D88" s="550"/>
      <c r="G88" s="732"/>
      <c r="H88" s="859"/>
      <c r="I88" s="609"/>
      <c r="J88" s="877" t="s">
        <v>149</v>
      </c>
      <c r="K88" s="609"/>
      <c r="L88" s="743"/>
      <c r="M88" s="368">
        <v>0</v>
      </c>
      <c r="N88" s="368">
        <v>0</v>
      </c>
      <c r="O88" s="368">
        <v>0</v>
      </c>
      <c r="P88" s="368">
        <v>0</v>
      </c>
      <c r="Q88" s="368">
        <v>0</v>
      </c>
      <c r="R88" s="368">
        <v>0</v>
      </c>
      <c r="S88" s="368">
        <v>0</v>
      </c>
      <c r="T88" s="368">
        <v>0</v>
      </c>
      <c r="U88" s="368">
        <v>0</v>
      </c>
      <c r="V88" s="368">
        <v>127911007.94687198</v>
      </c>
      <c r="W88" s="368">
        <v>123917394.19250001</v>
      </c>
      <c r="X88" s="368">
        <v>126303448.31254806</v>
      </c>
      <c r="Y88" s="368">
        <v>131699793.57478018</v>
      </c>
      <c r="Z88" s="368">
        <v>132528986.55062129</v>
      </c>
      <c r="AA88" s="368">
        <v>134044658.10869847</v>
      </c>
      <c r="AB88" s="368">
        <v>135553802.71405587</v>
      </c>
      <c r="AC88" s="368">
        <v>137260745.63602504</v>
      </c>
      <c r="AD88" s="368">
        <v>139826834.79745635</v>
      </c>
      <c r="AE88" s="368">
        <v>142248950.55589876</v>
      </c>
      <c r="AF88" s="368">
        <v>143896841.40036696</v>
      </c>
      <c r="AG88" s="368">
        <v>154365280.44380566</v>
      </c>
      <c r="AH88" s="368">
        <v>170118968.43167192</v>
      </c>
      <c r="AI88" s="368">
        <v>177238344.92295891</v>
      </c>
      <c r="AJ88" s="368">
        <v>179263807.4734779</v>
      </c>
      <c r="AK88" s="368">
        <v>181325974.20459145</v>
      </c>
      <c r="AL88" s="368">
        <v>183425743.77086151</v>
      </c>
      <c r="AM88" s="590"/>
      <c r="AN88" s="590"/>
      <c r="AO88" s="590"/>
      <c r="AP88" s="590"/>
      <c r="AQ88" s="590"/>
      <c r="AR88" s="590"/>
      <c r="AS88" s="590"/>
      <c r="AT88" s="590"/>
      <c r="AU88" s="590"/>
      <c r="AV88" s="590"/>
      <c r="AW88" s="590"/>
      <c r="AX88" s="590"/>
      <c r="AY88" s="590"/>
      <c r="AZ88" s="590"/>
      <c r="BA88" s="590"/>
      <c r="BB88" s="590"/>
      <c r="BC88" s="590"/>
      <c r="BD88" s="590"/>
      <c r="BE88" s="590"/>
      <c r="BF88" s="590"/>
      <c r="BG88" s="590"/>
      <c r="BH88" s="590"/>
      <c r="BI88" s="590"/>
      <c r="BJ88" s="590"/>
      <c r="BK88" s="590"/>
      <c r="BL88" s="590"/>
      <c r="BM88" s="590"/>
      <c r="BN88" s="590"/>
      <c r="BO88" s="590"/>
      <c r="BP88" s="590"/>
      <c r="BQ88" s="590"/>
      <c r="BR88" s="590"/>
      <c r="BS88" s="590"/>
      <c r="BT88" s="590"/>
      <c r="BU88" s="590"/>
      <c r="BV88" s="590"/>
      <c r="BW88" s="590"/>
      <c r="BX88" s="590"/>
      <c r="BY88" s="590"/>
      <c r="BZ88" s="590"/>
      <c r="CA88" s="590"/>
      <c r="CB88" s="590"/>
      <c r="CC88" s="590"/>
      <c r="CD88" s="590"/>
      <c r="CE88" s="590"/>
      <c r="CF88" s="590"/>
      <c r="CG88" s="590"/>
      <c r="CH88" s="590"/>
      <c r="CI88" s="590"/>
      <c r="CJ88" s="590"/>
      <c r="CK88" s="590"/>
      <c r="CL88" s="590"/>
      <c r="CM88" s="590"/>
      <c r="CN88" s="590"/>
      <c r="CO88" s="590"/>
      <c r="CP88" s="590"/>
      <c r="CQ88" s="590"/>
      <c r="CR88" s="590"/>
      <c r="CS88" s="590"/>
      <c r="CT88" s="590"/>
      <c r="CU88" s="590"/>
      <c r="CV88" s="590"/>
      <c r="CW88" s="590"/>
      <c r="CX88" s="590"/>
      <c r="CY88" s="590"/>
      <c r="CZ88" s="590"/>
      <c r="DA88" s="590"/>
      <c r="DB88" s="590"/>
      <c r="DC88" s="590"/>
      <c r="DD88" s="590"/>
      <c r="DE88" s="590"/>
      <c r="DF88" s="590"/>
      <c r="DG88" s="590"/>
      <c r="DH88" s="590"/>
      <c r="DI88" s="590"/>
      <c r="DJ88" s="590"/>
      <c r="DK88" s="590"/>
      <c r="DL88" s="590"/>
      <c r="DM88" s="590"/>
      <c r="DN88" s="590"/>
      <c r="DO88" s="590"/>
      <c r="DP88" s="590"/>
      <c r="DQ88" s="590"/>
      <c r="DR88" s="590"/>
      <c r="DS88" s="590"/>
      <c r="DT88" s="590"/>
      <c r="DU88" s="590"/>
      <c r="DV88" s="590"/>
      <c r="DW88" s="590"/>
      <c r="DX88" s="590"/>
      <c r="DY88" s="590"/>
      <c r="DZ88" s="590"/>
      <c r="EA88" s="590"/>
      <c r="EB88" s="590"/>
      <c r="EC88" s="590"/>
      <c r="ED88" s="590"/>
      <c r="EE88" s="590"/>
      <c r="EF88" s="590"/>
      <c r="EG88" s="590"/>
      <c r="EH88" s="590"/>
      <c r="EI88" s="590"/>
      <c r="EJ88" s="590"/>
      <c r="EK88" s="590"/>
      <c r="EL88" s="590"/>
      <c r="EM88" s="590"/>
      <c r="EN88" s="590"/>
      <c r="EO88" s="590"/>
      <c r="EP88" s="590"/>
      <c r="EQ88" s="590"/>
      <c r="ER88" s="590"/>
      <c r="ES88" s="590"/>
      <c r="ET88" s="590"/>
      <c r="EU88" s="590"/>
      <c r="EV88" s="590"/>
      <c r="EW88" s="590"/>
      <c r="EX88" s="590"/>
      <c r="EY88" s="590"/>
      <c r="EZ88" s="590"/>
      <c r="FA88" s="590"/>
      <c r="FB88" s="590"/>
      <c r="FC88" s="590"/>
      <c r="FD88" s="590"/>
      <c r="FE88" s="590"/>
      <c r="FF88" s="590"/>
      <c r="FG88" s="590"/>
      <c r="FH88" s="590"/>
      <c r="FI88" s="590"/>
      <c r="FJ88" s="590"/>
      <c r="FK88" s="590"/>
      <c r="FL88" s="590"/>
      <c r="FM88" s="590"/>
      <c r="FN88" s="590"/>
      <c r="FO88" s="590"/>
      <c r="FP88" s="590"/>
      <c r="FQ88" s="590"/>
      <c r="FR88" s="590"/>
      <c r="FS88" s="590"/>
      <c r="FT88" s="590"/>
      <c r="FU88" s="590"/>
      <c r="FV88" s="590"/>
      <c r="FW88" s="590"/>
      <c r="FX88" s="590"/>
      <c r="FY88" s="590"/>
      <c r="FZ88" s="590"/>
      <c r="GA88" s="590"/>
      <c r="GB88" s="590"/>
      <c r="GC88" s="590"/>
      <c r="GD88" s="590"/>
      <c r="GE88" s="590"/>
      <c r="GF88" s="590"/>
      <c r="GG88" s="590"/>
      <c r="GH88" s="590"/>
      <c r="GI88" s="590"/>
      <c r="GJ88" s="590"/>
      <c r="GK88" s="590"/>
      <c r="GL88" s="590"/>
      <c r="GM88" s="590"/>
      <c r="GN88" s="590"/>
      <c r="GO88" s="590"/>
      <c r="GP88" s="590"/>
      <c r="GQ88" s="590"/>
      <c r="GR88" s="590"/>
      <c r="GS88" s="590"/>
      <c r="GT88" s="590"/>
      <c r="GU88" s="590"/>
      <c r="GV88" s="590"/>
      <c r="GW88" s="590"/>
      <c r="GX88" s="590"/>
      <c r="GY88" s="590"/>
      <c r="GZ88" s="590"/>
    </row>
    <row r="89" spans="1:208">
      <c r="A89" s="550"/>
      <c r="B89" s="550"/>
      <c r="D89" s="550"/>
      <c r="G89" s="742"/>
      <c r="H89" s="608"/>
      <c r="I89" s="609" t="s">
        <v>542</v>
      </c>
      <c r="J89" s="877"/>
      <c r="K89" s="609"/>
      <c r="L89" s="743"/>
      <c r="M89" s="368">
        <v>0</v>
      </c>
      <c r="N89" s="368">
        <v>0</v>
      </c>
      <c r="O89" s="368">
        <v>0</v>
      </c>
      <c r="P89" s="368">
        <v>0</v>
      </c>
      <c r="Q89" s="368">
        <v>0</v>
      </c>
      <c r="R89" s="368">
        <v>0</v>
      </c>
      <c r="S89" s="368">
        <v>0</v>
      </c>
      <c r="T89" s="368">
        <v>0</v>
      </c>
      <c r="U89" s="368">
        <v>0</v>
      </c>
      <c r="V89" s="368">
        <v>0</v>
      </c>
      <c r="W89" s="368">
        <v>0</v>
      </c>
      <c r="X89" s="368">
        <v>0</v>
      </c>
      <c r="Y89" s="368">
        <v>0</v>
      </c>
      <c r="Z89" s="368">
        <v>0</v>
      </c>
      <c r="AA89" s="368">
        <v>0</v>
      </c>
      <c r="AB89" s="368">
        <v>0</v>
      </c>
      <c r="AC89" s="368">
        <v>0</v>
      </c>
      <c r="AD89" s="368">
        <v>0</v>
      </c>
      <c r="AE89" s="368">
        <v>0</v>
      </c>
      <c r="AF89" s="368">
        <v>0</v>
      </c>
      <c r="AG89" s="368">
        <v>0</v>
      </c>
      <c r="AH89" s="368">
        <v>0</v>
      </c>
      <c r="AI89" s="368">
        <v>0</v>
      </c>
      <c r="AJ89" s="368">
        <v>0</v>
      </c>
      <c r="AK89" s="368">
        <v>0</v>
      </c>
      <c r="AL89" s="368">
        <v>0</v>
      </c>
      <c r="AM89" s="590"/>
      <c r="AN89" s="590"/>
      <c r="AO89" s="590"/>
      <c r="AP89" s="590"/>
      <c r="AQ89" s="590"/>
      <c r="AR89" s="590"/>
      <c r="AS89" s="590"/>
      <c r="AT89" s="590"/>
      <c r="AU89" s="590"/>
      <c r="AV89" s="590"/>
      <c r="AW89" s="590"/>
      <c r="AX89" s="590"/>
      <c r="AY89" s="590"/>
      <c r="AZ89" s="590"/>
      <c r="BA89" s="590"/>
      <c r="BB89" s="590"/>
      <c r="BC89" s="590"/>
      <c r="BD89" s="590"/>
      <c r="BE89" s="590"/>
      <c r="BF89" s="590"/>
      <c r="BG89" s="590"/>
      <c r="BH89" s="590"/>
      <c r="BI89" s="590"/>
      <c r="BJ89" s="590"/>
      <c r="BK89" s="590"/>
      <c r="BL89" s="590"/>
      <c r="BM89" s="590"/>
      <c r="BN89" s="590"/>
      <c r="BO89" s="590"/>
      <c r="BP89" s="590"/>
      <c r="BQ89" s="590"/>
      <c r="BR89" s="590"/>
      <c r="BS89" s="590"/>
      <c r="BT89" s="590"/>
      <c r="BU89" s="590"/>
      <c r="BV89" s="590"/>
      <c r="BW89" s="590"/>
      <c r="BX89" s="590"/>
      <c r="BY89" s="590"/>
      <c r="BZ89" s="590"/>
      <c r="CA89" s="590"/>
      <c r="CB89" s="590"/>
      <c r="CC89" s="590"/>
      <c r="CD89" s="590"/>
      <c r="CE89" s="590"/>
      <c r="CF89" s="590"/>
      <c r="CG89" s="590"/>
      <c r="CH89" s="590"/>
      <c r="CI89" s="590"/>
      <c r="CJ89" s="590"/>
      <c r="CK89" s="590"/>
      <c r="CL89" s="590"/>
      <c r="CM89" s="590"/>
      <c r="CN89" s="590"/>
      <c r="CO89" s="590"/>
      <c r="CP89" s="590"/>
      <c r="CQ89" s="590"/>
      <c r="CR89" s="590"/>
      <c r="CS89" s="590"/>
      <c r="CT89" s="590"/>
      <c r="CU89" s="590"/>
      <c r="CV89" s="590"/>
      <c r="CW89" s="590"/>
      <c r="CX89" s="590"/>
      <c r="CY89" s="590"/>
      <c r="CZ89" s="590"/>
      <c r="DA89" s="590"/>
      <c r="DB89" s="590"/>
      <c r="DC89" s="590"/>
      <c r="DD89" s="590"/>
      <c r="DE89" s="590"/>
      <c r="DF89" s="590"/>
      <c r="DG89" s="590"/>
      <c r="DH89" s="590"/>
      <c r="DI89" s="590"/>
      <c r="DJ89" s="590"/>
      <c r="DK89" s="590"/>
      <c r="DL89" s="590"/>
      <c r="DM89" s="590"/>
      <c r="DN89" s="590"/>
      <c r="DO89" s="590"/>
      <c r="DP89" s="590"/>
      <c r="DQ89" s="590"/>
      <c r="DR89" s="590"/>
      <c r="DS89" s="590"/>
      <c r="DT89" s="590"/>
      <c r="DU89" s="590"/>
      <c r="DV89" s="590"/>
      <c r="DW89" s="590"/>
      <c r="DX89" s="590"/>
      <c r="DY89" s="590"/>
      <c r="DZ89" s="590"/>
      <c r="EA89" s="590"/>
      <c r="EB89" s="590"/>
      <c r="EC89" s="590"/>
      <c r="ED89" s="590"/>
      <c r="EE89" s="590"/>
      <c r="EF89" s="590"/>
      <c r="EG89" s="590"/>
      <c r="EH89" s="590"/>
      <c r="EI89" s="590"/>
      <c r="EJ89" s="590"/>
      <c r="EK89" s="590"/>
      <c r="EL89" s="590"/>
      <c r="EM89" s="590"/>
      <c r="EN89" s="590"/>
      <c r="EO89" s="590"/>
      <c r="EP89" s="590"/>
      <c r="EQ89" s="590"/>
      <c r="ER89" s="590"/>
      <c r="ES89" s="590"/>
      <c r="ET89" s="590"/>
      <c r="EU89" s="590"/>
      <c r="EV89" s="590"/>
      <c r="EW89" s="590"/>
      <c r="EX89" s="590"/>
      <c r="EY89" s="590"/>
      <c r="EZ89" s="590"/>
      <c r="FA89" s="590"/>
      <c r="FB89" s="590"/>
      <c r="FC89" s="590"/>
      <c r="FD89" s="590"/>
      <c r="FE89" s="590"/>
      <c r="FF89" s="590"/>
      <c r="FG89" s="590"/>
      <c r="FH89" s="590"/>
      <c r="FI89" s="590"/>
      <c r="FJ89" s="590"/>
      <c r="FK89" s="590"/>
      <c r="FL89" s="590"/>
      <c r="FM89" s="590"/>
      <c r="FN89" s="590"/>
      <c r="FO89" s="590"/>
      <c r="FP89" s="590"/>
      <c r="FQ89" s="590"/>
      <c r="FR89" s="590"/>
      <c r="FS89" s="590"/>
      <c r="FT89" s="590"/>
      <c r="FU89" s="590"/>
      <c r="FV89" s="590"/>
      <c r="FW89" s="590"/>
      <c r="FX89" s="590"/>
      <c r="FY89" s="590"/>
      <c r="FZ89" s="590"/>
      <c r="GA89" s="590"/>
      <c r="GB89" s="590"/>
      <c r="GC89" s="590"/>
      <c r="GD89" s="590"/>
      <c r="GE89" s="590"/>
      <c r="GF89" s="590"/>
      <c r="GG89" s="590"/>
      <c r="GH89" s="590"/>
      <c r="GI89" s="590"/>
      <c r="GJ89" s="590"/>
      <c r="GK89" s="590"/>
      <c r="GL89" s="590"/>
      <c r="GM89" s="590"/>
      <c r="GN89" s="590"/>
      <c r="GO89" s="590"/>
      <c r="GP89" s="590"/>
      <c r="GQ89" s="590"/>
      <c r="GR89" s="590"/>
      <c r="GS89" s="590"/>
      <c r="GT89" s="590"/>
      <c r="GU89" s="590"/>
      <c r="GV89" s="590"/>
      <c r="GW89" s="590"/>
      <c r="GX89" s="590"/>
      <c r="GY89" s="590"/>
      <c r="GZ89" s="590"/>
    </row>
    <row r="90" spans="1:208">
      <c r="A90" s="550"/>
      <c r="B90" s="550"/>
      <c r="G90" s="742"/>
      <c r="H90" s="608"/>
      <c r="I90" s="609"/>
      <c r="J90" s="877" t="s">
        <v>874</v>
      </c>
      <c r="K90" s="609"/>
      <c r="L90" s="743"/>
      <c r="M90" s="368">
        <v>0</v>
      </c>
      <c r="N90" s="368">
        <v>0</v>
      </c>
      <c r="O90" s="368">
        <v>0</v>
      </c>
      <c r="P90" s="368">
        <v>0</v>
      </c>
      <c r="Q90" s="368">
        <v>0</v>
      </c>
      <c r="R90" s="368">
        <v>0</v>
      </c>
      <c r="S90" s="368">
        <v>0</v>
      </c>
      <c r="T90" s="368">
        <v>0</v>
      </c>
      <c r="U90" s="368">
        <v>0</v>
      </c>
      <c r="V90" s="368">
        <v>22220590.424818527</v>
      </c>
      <c r="W90" s="368">
        <v>10976557.083333334</v>
      </c>
      <c r="X90" s="368">
        <v>7699539.3999999994</v>
      </c>
      <c r="Y90" s="368">
        <v>6919530.4499999993</v>
      </c>
      <c r="Z90" s="368">
        <v>5108668.6583333332</v>
      </c>
      <c r="AA90" s="368">
        <v>2771431.3083333331</v>
      </c>
      <c r="AB90" s="368">
        <v>2850411.7833333332</v>
      </c>
      <c r="AC90" s="368">
        <v>3537685.7833333332</v>
      </c>
      <c r="AD90" s="368">
        <v>4232884.6583333332</v>
      </c>
      <c r="AE90" s="368">
        <v>3649555.8166666664</v>
      </c>
      <c r="AF90" s="368">
        <v>2703869.4666666668</v>
      </c>
      <c r="AG90" s="368">
        <v>1474152.1666666667</v>
      </c>
      <c r="AH90" s="368">
        <v>412299.30000000005</v>
      </c>
      <c r="AI90" s="368">
        <v>563598.05833333335</v>
      </c>
      <c r="AJ90" s="368">
        <v>606732.52500000002</v>
      </c>
      <c r="AK90" s="368">
        <v>476947.68333333335</v>
      </c>
      <c r="AL90" s="368">
        <v>336886.31666666665</v>
      </c>
      <c r="AM90" s="590"/>
      <c r="AN90" s="590"/>
      <c r="AO90" s="590"/>
      <c r="AP90" s="590"/>
      <c r="AQ90" s="590"/>
      <c r="AR90" s="590"/>
      <c r="AS90" s="590"/>
      <c r="AT90" s="590"/>
      <c r="AU90" s="590"/>
      <c r="AV90" s="590"/>
      <c r="AW90" s="590"/>
      <c r="AX90" s="590"/>
      <c r="AY90" s="590"/>
      <c r="AZ90" s="590"/>
      <c r="BA90" s="590"/>
      <c r="BB90" s="590"/>
      <c r="BC90" s="590"/>
      <c r="BD90" s="590"/>
      <c r="BE90" s="590"/>
      <c r="BF90" s="590"/>
      <c r="BG90" s="590"/>
      <c r="BH90" s="590"/>
      <c r="BI90" s="590"/>
      <c r="BJ90" s="590"/>
      <c r="BK90" s="590"/>
      <c r="BL90" s="590"/>
      <c r="BM90" s="590"/>
      <c r="BN90" s="590"/>
      <c r="BO90" s="590"/>
      <c r="BP90" s="590"/>
      <c r="BQ90" s="590"/>
      <c r="BR90" s="590"/>
      <c r="BS90" s="590"/>
      <c r="BT90" s="590"/>
      <c r="BU90" s="590"/>
      <c r="BV90" s="590"/>
      <c r="BW90" s="590"/>
      <c r="BX90" s="590"/>
      <c r="BY90" s="590"/>
      <c r="BZ90" s="590"/>
      <c r="CA90" s="590"/>
      <c r="CB90" s="590"/>
      <c r="CC90" s="590"/>
      <c r="CD90" s="590"/>
      <c r="CE90" s="590"/>
      <c r="CF90" s="590"/>
      <c r="CG90" s="590"/>
      <c r="CH90" s="590"/>
      <c r="CI90" s="590"/>
      <c r="CJ90" s="590"/>
      <c r="CK90" s="590"/>
      <c r="CL90" s="590"/>
      <c r="CM90" s="590"/>
      <c r="CN90" s="590"/>
      <c r="CO90" s="590"/>
      <c r="CP90" s="590"/>
      <c r="CQ90" s="590"/>
      <c r="CR90" s="590"/>
      <c r="CS90" s="590"/>
      <c r="CT90" s="590"/>
      <c r="CU90" s="590"/>
      <c r="CV90" s="590"/>
      <c r="CW90" s="590"/>
      <c r="CX90" s="590"/>
      <c r="CY90" s="590"/>
      <c r="CZ90" s="590"/>
      <c r="DA90" s="590"/>
      <c r="DB90" s="590"/>
      <c r="DC90" s="590"/>
      <c r="DD90" s="590"/>
      <c r="DE90" s="590"/>
      <c r="DF90" s="590"/>
      <c r="DG90" s="590"/>
      <c r="DH90" s="590"/>
      <c r="DI90" s="590"/>
      <c r="DJ90" s="590"/>
      <c r="DK90" s="590"/>
      <c r="DL90" s="590"/>
      <c r="DM90" s="590"/>
      <c r="DN90" s="590"/>
      <c r="DO90" s="590"/>
      <c r="DP90" s="590"/>
      <c r="DQ90" s="590"/>
      <c r="DR90" s="590"/>
      <c r="DS90" s="590"/>
      <c r="DT90" s="590"/>
      <c r="DU90" s="590"/>
      <c r="DV90" s="590"/>
      <c r="DW90" s="590"/>
      <c r="DX90" s="590"/>
      <c r="DY90" s="590"/>
      <c r="DZ90" s="590"/>
      <c r="EA90" s="590"/>
      <c r="EB90" s="590"/>
      <c r="EC90" s="590"/>
      <c r="ED90" s="590"/>
      <c r="EE90" s="590"/>
      <c r="EF90" s="590"/>
      <c r="EG90" s="590"/>
      <c r="EH90" s="590"/>
      <c r="EI90" s="590"/>
      <c r="EJ90" s="590"/>
      <c r="EK90" s="590"/>
      <c r="EL90" s="590"/>
      <c r="EM90" s="590"/>
      <c r="EN90" s="590"/>
      <c r="EO90" s="590"/>
      <c r="EP90" s="590"/>
      <c r="EQ90" s="590"/>
      <c r="ER90" s="590"/>
      <c r="ES90" s="590"/>
      <c r="ET90" s="590"/>
      <c r="EU90" s="590"/>
      <c r="EV90" s="590"/>
      <c r="EW90" s="590"/>
      <c r="EX90" s="590"/>
      <c r="EY90" s="590"/>
      <c r="EZ90" s="590"/>
      <c r="FA90" s="590"/>
      <c r="FB90" s="590"/>
      <c r="FC90" s="590"/>
      <c r="FD90" s="590"/>
      <c r="FE90" s="590"/>
      <c r="FF90" s="590"/>
      <c r="FG90" s="590"/>
      <c r="FH90" s="590"/>
      <c r="FI90" s="590"/>
      <c r="FJ90" s="590"/>
      <c r="FK90" s="590"/>
      <c r="FL90" s="590"/>
      <c r="FM90" s="590"/>
      <c r="FN90" s="590"/>
      <c r="FO90" s="590"/>
      <c r="FP90" s="590"/>
      <c r="FQ90" s="590"/>
      <c r="FR90" s="590"/>
      <c r="FS90" s="590"/>
      <c r="FT90" s="590"/>
      <c r="FU90" s="590"/>
      <c r="FV90" s="590"/>
      <c r="FW90" s="590"/>
      <c r="FX90" s="590"/>
      <c r="FY90" s="590"/>
      <c r="FZ90" s="590"/>
      <c r="GA90" s="590"/>
      <c r="GB90" s="590"/>
      <c r="GC90" s="590"/>
      <c r="GD90" s="590"/>
      <c r="GE90" s="590"/>
      <c r="GF90" s="590"/>
      <c r="GG90" s="590"/>
      <c r="GH90" s="590"/>
      <c r="GI90" s="590"/>
      <c r="GJ90" s="590"/>
      <c r="GK90" s="590"/>
      <c r="GL90" s="590"/>
      <c r="GM90" s="590"/>
      <c r="GN90" s="590"/>
      <c r="GO90" s="590"/>
      <c r="GP90" s="590"/>
      <c r="GQ90" s="590"/>
      <c r="GR90" s="590"/>
      <c r="GS90" s="590"/>
      <c r="GT90" s="590"/>
      <c r="GU90" s="590"/>
      <c r="GV90" s="590"/>
      <c r="GW90" s="590"/>
      <c r="GX90" s="590"/>
      <c r="GY90" s="590"/>
      <c r="GZ90" s="590"/>
    </row>
    <row r="91" spans="1:208">
      <c r="A91" s="550"/>
      <c r="B91" s="550"/>
      <c r="G91" s="732"/>
      <c r="H91" s="859"/>
      <c r="I91" s="609"/>
      <c r="J91" s="877" t="s">
        <v>875</v>
      </c>
      <c r="K91" s="609"/>
      <c r="L91" s="743"/>
      <c r="M91" s="368">
        <v>0</v>
      </c>
      <c r="N91" s="368">
        <v>0</v>
      </c>
      <c r="O91" s="368">
        <v>0</v>
      </c>
      <c r="P91" s="368">
        <v>0</v>
      </c>
      <c r="Q91" s="368">
        <v>0</v>
      </c>
      <c r="R91" s="368">
        <v>0</v>
      </c>
      <c r="S91" s="368">
        <v>0</v>
      </c>
      <c r="T91" s="368">
        <v>0</v>
      </c>
      <c r="U91" s="368">
        <v>0</v>
      </c>
      <c r="V91" s="368">
        <v>25268469.575181488</v>
      </c>
      <c r="W91" s="368">
        <v>11278745.333333334</v>
      </c>
      <c r="X91" s="368">
        <v>2100000</v>
      </c>
      <c r="Y91" s="368">
        <v>2100000</v>
      </c>
      <c r="Z91" s="368">
        <v>2100000</v>
      </c>
      <c r="AA91" s="368">
        <v>2100000</v>
      </c>
      <c r="AB91" s="368">
        <v>2100000</v>
      </c>
      <c r="AC91" s="368">
        <v>2100000</v>
      </c>
      <c r="AD91" s="368">
        <v>0</v>
      </c>
      <c r="AE91" s="368">
        <v>0</v>
      </c>
      <c r="AF91" s="368">
        <v>0</v>
      </c>
      <c r="AG91" s="368">
        <v>0</v>
      </c>
      <c r="AH91" s="368">
        <v>0</v>
      </c>
      <c r="AI91" s="368">
        <v>0</v>
      </c>
      <c r="AJ91" s="368">
        <v>0</v>
      </c>
      <c r="AK91" s="368">
        <v>0</v>
      </c>
      <c r="AL91" s="368">
        <v>0</v>
      </c>
      <c r="AM91" s="590"/>
      <c r="AN91" s="590"/>
      <c r="AO91" s="590"/>
      <c r="AP91" s="590"/>
      <c r="AQ91" s="590"/>
      <c r="AR91" s="590"/>
      <c r="AS91" s="590"/>
      <c r="AT91" s="590"/>
      <c r="AU91" s="590"/>
      <c r="AV91" s="590"/>
      <c r="AW91" s="590"/>
      <c r="AX91" s="590"/>
      <c r="AY91" s="590"/>
      <c r="AZ91" s="590"/>
      <c r="BA91" s="590"/>
      <c r="BB91" s="590"/>
      <c r="BC91" s="590"/>
      <c r="BD91" s="590"/>
      <c r="BE91" s="590"/>
      <c r="BF91" s="590"/>
      <c r="BG91" s="590"/>
      <c r="BH91" s="590"/>
      <c r="BI91" s="590"/>
      <c r="BJ91" s="590"/>
      <c r="BK91" s="590"/>
      <c r="BL91" s="590"/>
      <c r="BM91" s="590"/>
      <c r="BN91" s="590"/>
      <c r="BO91" s="590"/>
      <c r="BP91" s="590"/>
      <c r="BQ91" s="590"/>
      <c r="BR91" s="590"/>
      <c r="BS91" s="590"/>
      <c r="BT91" s="590"/>
      <c r="BU91" s="590"/>
      <c r="BV91" s="590"/>
      <c r="BW91" s="590"/>
      <c r="BX91" s="590"/>
      <c r="BY91" s="590"/>
      <c r="BZ91" s="590"/>
      <c r="CA91" s="590"/>
      <c r="CB91" s="590"/>
      <c r="CC91" s="590"/>
      <c r="CD91" s="590"/>
      <c r="CE91" s="590"/>
      <c r="CF91" s="590"/>
      <c r="CG91" s="590"/>
      <c r="CH91" s="590"/>
      <c r="CI91" s="590"/>
      <c r="CJ91" s="590"/>
      <c r="CK91" s="590"/>
      <c r="CL91" s="590"/>
      <c r="CM91" s="590"/>
      <c r="CN91" s="590"/>
      <c r="CO91" s="590"/>
      <c r="CP91" s="590"/>
      <c r="CQ91" s="590"/>
      <c r="CR91" s="590"/>
      <c r="CS91" s="590"/>
      <c r="CT91" s="590"/>
      <c r="CU91" s="590"/>
      <c r="CV91" s="590"/>
      <c r="CW91" s="590"/>
      <c r="CX91" s="590"/>
      <c r="CY91" s="590"/>
      <c r="CZ91" s="590"/>
      <c r="DA91" s="590"/>
      <c r="DB91" s="590"/>
      <c r="DC91" s="590"/>
      <c r="DD91" s="590"/>
      <c r="DE91" s="590"/>
      <c r="DF91" s="590"/>
      <c r="DG91" s="590"/>
      <c r="DH91" s="590"/>
      <c r="DI91" s="590"/>
      <c r="DJ91" s="590"/>
      <c r="DK91" s="590"/>
      <c r="DL91" s="590"/>
      <c r="DM91" s="590"/>
      <c r="DN91" s="590"/>
      <c r="DO91" s="590"/>
      <c r="DP91" s="590"/>
      <c r="DQ91" s="590"/>
      <c r="DR91" s="590"/>
      <c r="DS91" s="590"/>
      <c r="DT91" s="590"/>
      <c r="DU91" s="590"/>
      <c r="DV91" s="590"/>
      <c r="DW91" s="590"/>
      <c r="DX91" s="590"/>
      <c r="DY91" s="590"/>
      <c r="DZ91" s="590"/>
      <c r="EA91" s="590"/>
      <c r="EB91" s="590"/>
      <c r="EC91" s="590"/>
      <c r="ED91" s="590"/>
      <c r="EE91" s="590"/>
      <c r="EF91" s="590"/>
      <c r="EG91" s="590"/>
      <c r="EH91" s="590"/>
      <c r="EI91" s="590"/>
      <c r="EJ91" s="590"/>
      <c r="EK91" s="590"/>
      <c r="EL91" s="590"/>
      <c r="EM91" s="590"/>
      <c r="EN91" s="590"/>
      <c r="EO91" s="590"/>
      <c r="EP91" s="590"/>
      <c r="EQ91" s="590"/>
      <c r="ER91" s="590"/>
      <c r="ES91" s="590"/>
      <c r="ET91" s="590"/>
      <c r="EU91" s="590"/>
      <c r="EV91" s="590"/>
      <c r="EW91" s="590"/>
      <c r="EX91" s="590"/>
      <c r="EY91" s="590"/>
      <c r="EZ91" s="590"/>
      <c r="FA91" s="590"/>
      <c r="FB91" s="590"/>
      <c r="FC91" s="590"/>
      <c r="FD91" s="590"/>
      <c r="FE91" s="590"/>
      <c r="FF91" s="590"/>
      <c r="FG91" s="590"/>
      <c r="FH91" s="590"/>
      <c r="FI91" s="590"/>
      <c r="FJ91" s="590"/>
      <c r="FK91" s="590"/>
      <c r="FL91" s="590"/>
      <c r="FM91" s="590"/>
      <c r="FN91" s="590"/>
      <c r="FO91" s="590"/>
      <c r="FP91" s="590"/>
      <c r="FQ91" s="590"/>
      <c r="FR91" s="590"/>
      <c r="FS91" s="590"/>
      <c r="FT91" s="590"/>
      <c r="FU91" s="590"/>
      <c r="FV91" s="590"/>
      <c r="FW91" s="590"/>
      <c r="FX91" s="590"/>
      <c r="FY91" s="590"/>
      <c r="FZ91" s="590"/>
      <c r="GA91" s="590"/>
      <c r="GB91" s="590"/>
      <c r="GC91" s="590"/>
      <c r="GD91" s="590"/>
      <c r="GE91" s="590"/>
      <c r="GF91" s="590"/>
      <c r="GG91" s="590"/>
      <c r="GH91" s="590"/>
      <c r="GI91" s="590"/>
      <c r="GJ91" s="590"/>
      <c r="GK91" s="590"/>
      <c r="GL91" s="590"/>
      <c r="GM91" s="590"/>
      <c r="GN91" s="590"/>
      <c r="GO91" s="590"/>
      <c r="GP91" s="590"/>
      <c r="GQ91" s="590"/>
      <c r="GR91" s="590"/>
      <c r="GS91" s="590"/>
      <c r="GT91" s="590"/>
      <c r="GU91" s="590"/>
      <c r="GV91" s="590"/>
      <c r="GW91" s="590"/>
      <c r="GX91" s="590"/>
      <c r="GY91" s="590"/>
      <c r="GZ91" s="590"/>
    </row>
    <row r="92" spans="1:208">
      <c r="A92" s="550"/>
      <c r="B92" s="550"/>
      <c r="G92" s="732"/>
      <c r="H92" s="859"/>
      <c r="I92" s="609"/>
      <c r="J92" s="877" t="s">
        <v>876</v>
      </c>
      <c r="K92" s="609"/>
      <c r="L92" s="743"/>
      <c r="M92" s="368">
        <v>0</v>
      </c>
      <c r="N92" s="368">
        <v>0</v>
      </c>
      <c r="O92" s="368">
        <v>0</v>
      </c>
      <c r="P92" s="368">
        <v>0</v>
      </c>
      <c r="Q92" s="368">
        <v>0</v>
      </c>
      <c r="R92" s="368">
        <v>0</v>
      </c>
      <c r="S92" s="368">
        <v>0</v>
      </c>
      <c r="T92" s="368">
        <v>0</v>
      </c>
      <c r="U92" s="368">
        <v>0</v>
      </c>
      <c r="V92" s="368">
        <v>70450829.000000015</v>
      </c>
      <c r="W92" s="368">
        <v>167275407.72878832</v>
      </c>
      <c r="X92" s="368">
        <v>186968989.05698559</v>
      </c>
      <c r="Y92" s="368">
        <v>203553302.87822822</v>
      </c>
      <c r="Z92" s="368">
        <v>214658547.39472049</v>
      </c>
      <c r="AA92" s="368">
        <v>230302954.78994513</v>
      </c>
      <c r="AB92" s="368">
        <v>252525600.10343856</v>
      </c>
      <c r="AC92" s="368">
        <v>269647912.23701942</v>
      </c>
      <c r="AD92" s="368">
        <v>282652549.70538384</v>
      </c>
      <c r="AE92" s="368">
        <v>306665625.69572294</v>
      </c>
      <c r="AF92" s="368">
        <v>322741620.00479931</v>
      </c>
      <c r="AG92" s="368">
        <v>328630825.63085979</v>
      </c>
      <c r="AH92" s="368">
        <v>334950551.76681161</v>
      </c>
      <c r="AI92" s="368">
        <v>342121086.85171771</v>
      </c>
      <c r="AJ92" s="368">
        <v>348952625.44794726</v>
      </c>
      <c r="AK92" s="368">
        <v>356686212.04769427</v>
      </c>
      <c r="AL92" s="368">
        <v>382843015.27589846</v>
      </c>
      <c r="AM92" s="590"/>
      <c r="AN92" s="590"/>
      <c r="AO92" s="590"/>
      <c r="AP92" s="590"/>
      <c r="AQ92" s="590"/>
      <c r="AR92" s="590"/>
      <c r="AS92" s="590"/>
      <c r="AT92" s="590"/>
      <c r="AU92" s="590"/>
      <c r="AV92" s="590"/>
      <c r="AW92" s="590"/>
      <c r="AX92" s="590"/>
      <c r="AY92" s="590"/>
      <c r="AZ92" s="590"/>
      <c r="BA92" s="590"/>
      <c r="BB92" s="590"/>
      <c r="BC92" s="590"/>
      <c r="BD92" s="590"/>
      <c r="BE92" s="590"/>
      <c r="BF92" s="590"/>
      <c r="BG92" s="590"/>
      <c r="BH92" s="590"/>
      <c r="BI92" s="590"/>
      <c r="BJ92" s="590"/>
      <c r="BK92" s="590"/>
      <c r="BL92" s="590"/>
      <c r="BM92" s="590"/>
      <c r="BN92" s="590"/>
      <c r="BO92" s="590"/>
      <c r="BP92" s="590"/>
      <c r="BQ92" s="590"/>
      <c r="BR92" s="590"/>
      <c r="BS92" s="590"/>
      <c r="BT92" s="590"/>
      <c r="BU92" s="590"/>
      <c r="BV92" s="590"/>
      <c r="BW92" s="590"/>
      <c r="BX92" s="590"/>
      <c r="BY92" s="590"/>
      <c r="BZ92" s="590"/>
      <c r="CA92" s="590"/>
      <c r="CB92" s="590"/>
      <c r="CC92" s="590"/>
      <c r="CD92" s="590"/>
      <c r="CE92" s="590"/>
      <c r="CF92" s="590"/>
      <c r="CG92" s="590"/>
      <c r="CH92" s="590"/>
      <c r="CI92" s="590"/>
      <c r="CJ92" s="590"/>
      <c r="CK92" s="590"/>
      <c r="CL92" s="590"/>
      <c r="CM92" s="590"/>
      <c r="CN92" s="590"/>
      <c r="CO92" s="590"/>
      <c r="CP92" s="590"/>
      <c r="CQ92" s="590"/>
      <c r="CR92" s="590"/>
      <c r="CS92" s="590"/>
      <c r="CT92" s="590"/>
      <c r="CU92" s="590"/>
      <c r="CV92" s="590"/>
      <c r="CW92" s="590"/>
      <c r="CX92" s="590"/>
      <c r="CY92" s="590"/>
      <c r="CZ92" s="590"/>
      <c r="DA92" s="590"/>
      <c r="DB92" s="590"/>
      <c r="DC92" s="590"/>
      <c r="DD92" s="590"/>
      <c r="DE92" s="590"/>
      <c r="DF92" s="590"/>
      <c r="DG92" s="590"/>
      <c r="DH92" s="590"/>
      <c r="DI92" s="590"/>
      <c r="DJ92" s="590"/>
      <c r="DK92" s="590"/>
      <c r="DL92" s="590"/>
      <c r="DM92" s="590"/>
      <c r="DN92" s="590"/>
      <c r="DO92" s="590"/>
      <c r="DP92" s="590"/>
      <c r="DQ92" s="590"/>
      <c r="DR92" s="590"/>
      <c r="DS92" s="590"/>
      <c r="DT92" s="590"/>
      <c r="DU92" s="590"/>
      <c r="DV92" s="590"/>
      <c r="DW92" s="590"/>
      <c r="DX92" s="590"/>
      <c r="DY92" s="590"/>
      <c r="DZ92" s="590"/>
      <c r="EA92" s="590"/>
      <c r="EB92" s="590"/>
      <c r="EC92" s="590"/>
      <c r="ED92" s="590"/>
      <c r="EE92" s="590"/>
      <c r="EF92" s="590"/>
      <c r="EG92" s="590"/>
      <c r="EH92" s="590"/>
      <c r="EI92" s="590"/>
      <c r="EJ92" s="590"/>
      <c r="EK92" s="590"/>
      <c r="EL92" s="590"/>
      <c r="EM92" s="590"/>
      <c r="EN92" s="590"/>
      <c r="EO92" s="590"/>
      <c r="EP92" s="590"/>
      <c r="EQ92" s="590"/>
      <c r="ER92" s="590"/>
      <c r="ES92" s="590"/>
      <c r="ET92" s="590"/>
      <c r="EU92" s="590"/>
      <c r="EV92" s="590"/>
      <c r="EW92" s="590"/>
      <c r="EX92" s="590"/>
      <c r="EY92" s="590"/>
      <c r="EZ92" s="590"/>
      <c r="FA92" s="590"/>
      <c r="FB92" s="590"/>
      <c r="FC92" s="590"/>
      <c r="FD92" s="590"/>
      <c r="FE92" s="590"/>
      <c r="FF92" s="590"/>
      <c r="FG92" s="590"/>
      <c r="FH92" s="590"/>
      <c r="FI92" s="590"/>
      <c r="FJ92" s="590"/>
      <c r="FK92" s="590"/>
      <c r="FL92" s="590"/>
      <c r="FM92" s="590"/>
      <c r="FN92" s="590"/>
      <c r="FO92" s="590"/>
      <c r="FP92" s="590"/>
      <c r="FQ92" s="590"/>
      <c r="FR92" s="590"/>
      <c r="FS92" s="590"/>
      <c r="FT92" s="590"/>
      <c r="FU92" s="590"/>
      <c r="FV92" s="590"/>
      <c r="FW92" s="590"/>
      <c r="FX92" s="590"/>
      <c r="FY92" s="590"/>
      <c r="FZ92" s="590"/>
      <c r="GA92" s="590"/>
      <c r="GB92" s="590"/>
      <c r="GC92" s="590"/>
      <c r="GD92" s="590"/>
      <c r="GE92" s="590"/>
      <c r="GF92" s="590"/>
      <c r="GG92" s="590"/>
      <c r="GH92" s="590"/>
      <c r="GI92" s="590"/>
      <c r="GJ92" s="590"/>
      <c r="GK92" s="590"/>
      <c r="GL92" s="590"/>
      <c r="GM92" s="590"/>
      <c r="GN92" s="590"/>
      <c r="GO92" s="590"/>
      <c r="GP92" s="590"/>
      <c r="GQ92" s="590"/>
      <c r="GR92" s="590"/>
      <c r="GS92" s="590"/>
      <c r="GT92" s="590"/>
      <c r="GU92" s="590"/>
      <c r="GV92" s="590"/>
      <c r="GW92" s="590"/>
      <c r="GX92" s="590"/>
      <c r="GY92" s="590"/>
      <c r="GZ92" s="590"/>
    </row>
    <row r="93" spans="1:208">
      <c r="A93" s="550"/>
      <c r="B93" s="550"/>
      <c r="G93" s="732"/>
      <c r="H93" s="859"/>
      <c r="I93" s="609" t="s">
        <v>877</v>
      </c>
      <c r="J93" s="877"/>
      <c r="K93" s="609"/>
      <c r="L93" s="743"/>
      <c r="M93" s="368">
        <v>0</v>
      </c>
      <c r="N93" s="368">
        <v>0</v>
      </c>
      <c r="O93" s="368">
        <v>0</v>
      </c>
      <c r="P93" s="368">
        <v>0</v>
      </c>
      <c r="Q93" s="368">
        <v>0</v>
      </c>
      <c r="R93" s="368">
        <v>0</v>
      </c>
      <c r="S93" s="368">
        <v>0</v>
      </c>
      <c r="T93" s="368">
        <v>0</v>
      </c>
      <c r="U93" s="368">
        <v>0</v>
      </c>
      <c r="V93" s="368">
        <v>0</v>
      </c>
      <c r="W93" s="368">
        <v>0</v>
      </c>
      <c r="X93" s="368">
        <v>0</v>
      </c>
      <c r="Y93" s="368">
        <v>0</v>
      </c>
      <c r="Z93" s="368">
        <v>0</v>
      </c>
      <c r="AA93" s="368">
        <v>0</v>
      </c>
      <c r="AB93" s="368">
        <v>0</v>
      </c>
      <c r="AC93" s="368">
        <v>0</v>
      </c>
      <c r="AD93" s="368">
        <v>0</v>
      </c>
      <c r="AE93" s="368">
        <v>0</v>
      </c>
      <c r="AF93" s="368">
        <v>0</v>
      </c>
      <c r="AG93" s="368">
        <v>0</v>
      </c>
      <c r="AH93" s="368">
        <v>0</v>
      </c>
      <c r="AI93" s="368">
        <v>0</v>
      </c>
      <c r="AJ93" s="368">
        <v>0</v>
      </c>
      <c r="AK93" s="368">
        <v>0</v>
      </c>
      <c r="AL93" s="368">
        <v>0</v>
      </c>
      <c r="AM93" s="590"/>
      <c r="AN93" s="590"/>
      <c r="AO93" s="590"/>
      <c r="AP93" s="590"/>
      <c r="AQ93" s="590"/>
      <c r="AR93" s="590"/>
      <c r="AS93" s="590"/>
      <c r="AT93" s="590"/>
      <c r="AU93" s="590"/>
      <c r="AV93" s="590"/>
      <c r="AW93" s="590"/>
      <c r="AX93" s="590"/>
      <c r="AY93" s="590"/>
      <c r="AZ93" s="590"/>
      <c r="BA93" s="590"/>
      <c r="BB93" s="590"/>
      <c r="BC93" s="590"/>
      <c r="BD93" s="590"/>
      <c r="BE93" s="590"/>
      <c r="BF93" s="590"/>
      <c r="BG93" s="590"/>
      <c r="BH93" s="590"/>
      <c r="BI93" s="590"/>
      <c r="BJ93" s="590"/>
      <c r="BK93" s="590"/>
      <c r="BL93" s="590"/>
      <c r="BM93" s="590"/>
      <c r="BN93" s="590"/>
      <c r="BO93" s="590"/>
      <c r="BP93" s="590"/>
      <c r="BQ93" s="590"/>
      <c r="BR93" s="590"/>
      <c r="BS93" s="590"/>
      <c r="BT93" s="590"/>
      <c r="BU93" s="590"/>
      <c r="BV93" s="590"/>
      <c r="BW93" s="590"/>
      <c r="BX93" s="590"/>
      <c r="BY93" s="590"/>
      <c r="BZ93" s="590"/>
      <c r="CA93" s="590"/>
      <c r="CB93" s="590"/>
      <c r="CC93" s="590"/>
      <c r="CD93" s="590"/>
      <c r="CE93" s="590"/>
      <c r="CF93" s="590"/>
      <c r="CG93" s="590"/>
      <c r="CH93" s="590"/>
      <c r="CI93" s="590"/>
      <c r="CJ93" s="590"/>
      <c r="CK93" s="590"/>
      <c r="CL93" s="590"/>
      <c r="CM93" s="590"/>
      <c r="CN93" s="590"/>
      <c r="CO93" s="590"/>
      <c r="CP93" s="590"/>
      <c r="CQ93" s="590"/>
      <c r="CR93" s="590"/>
      <c r="CS93" s="590"/>
      <c r="CT93" s="590"/>
      <c r="CU93" s="590"/>
      <c r="CV93" s="590"/>
      <c r="CW93" s="590"/>
      <c r="CX93" s="590"/>
      <c r="CY93" s="590"/>
      <c r="CZ93" s="590"/>
      <c r="DA93" s="590"/>
      <c r="DB93" s="590"/>
      <c r="DC93" s="590"/>
      <c r="DD93" s="590"/>
      <c r="DE93" s="590"/>
      <c r="DF93" s="590"/>
      <c r="DG93" s="590"/>
      <c r="DH93" s="590"/>
      <c r="DI93" s="590"/>
      <c r="DJ93" s="590"/>
      <c r="DK93" s="590"/>
      <c r="DL93" s="590"/>
      <c r="DM93" s="590"/>
      <c r="DN93" s="590"/>
      <c r="DO93" s="590"/>
      <c r="DP93" s="590"/>
      <c r="DQ93" s="590"/>
      <c r="DR93" s="590"/>
      <c r="DS93" s="590"/>
      <c r="DT93" s="590"/>
      <c r="DU93" s="590"/>
      <c r="DV93" s="590"/>
      <c r="DW93" s="590"/>
      <c r="DX93" s="590"/>
      <c r="DY93" s="590"/>
      <c r="DZ93" s="590"/>
      <c r="EA93" s="590"/>
      <c r="EB93" s="590"/>
      <c r="EC93" s="590"/>
      <c r="ED93" s="590"/>
      <c r="EE93" s="590"/>
      <c r="EF93" s="590"/>
      <c r="EG93" s="590"/>
      <c r="EH93" s="590"/>
      <c r="EI93" s="590"/>
      <c r="EJ93" s="590"/>
      <c r="EK93" s="590"/>
      <c r="EL93" s="590"/>
      <c r="EM93" s="590"/>
      <c r="EN93" s="590"/>
      <c r="EO93" s="590"/>
      <c r="EP93" s="590"/>
      <c r="EQ93" s="590"/>
      <c r="ER93" s="590"/>
      <c r="ES93" s="590"/>
      <c r="ET93" s="590"/>
      <c r="EU93" s="590"/>
      <c r="EV93" s="590"/>
      <c r="EW93" s="590"/>
      <c r="EX93" s="590"/>
      <c r="EY93" s="590"/>
      <c r="EZ93" s="590"/>
      <c r="FA93" s="590"/>
      <c r="FB93" s="590"/>
      <c r="FC93" s="590"/>
      <c r="FD93" s="590"/>
      <c r="FE93" s="590"/>
      <c r="FF93" s="590"/>
      <c r="FG93" s="590"/>
      <c r="FH93" s="590"/>
      <c r="FI93" s="590"/>
      <c r="FJ93" s="590"/>
      <c r="FK93" s="590"/>
      <c r="FL93" s="590"/>
      <c r="FM93" s="590"/>
      <c r="FN93" s="590"/>
      <c r="FO93" s="590"/>
      <c r="FP93" s="590"/>
      <c r="FQ93" s="590"/>
      <c r="FR93" s="590"/>
      <c r="FS93" s="590"/>
      <c r="FT93" s="590"/>
      <c r="FU93" s="590"/>
      <c r="FV93" s="590"/>
      <c r="FW93" s="590"/>
      <c r="FX93" s="590"/>
      <c r="FY93" s="590"/>
      <c r="FZ93" s="590"/>
      <c r="GA93" s="590"/>
      <c r="GB93" s="590"/>
      <c r="GC93" s="590"/>
      <c r="GD93" s="590"/>
      <c r="GE93" s="590"/>
      <c r="GF93" s="590"/>
      <c r="GG93" s="590"/>
      <c r="GH93" s="590"/>
      <c r="GI93" s="590"/>
      <c r="GJ93" s="590"/>
      <c r="GK93" s="590"/>
      <c r="GL93" s="590"/>
      <c r="GM93" s="590"/>
      <c r="GN93" s="590"/>
      <c r="GO93" s="590"/>
      <c r="GP93" s="590"/>
      <c r="GQ93" s="590"/>
      <c r="GR93" s="590"/>
      <c r="GS93" s="590"/>
      <c r="GT93" s="590"/>
      <c r="GU93" s="590"/>
      <c r="GV93" s="590"/>
      <c r="GW93" s="590"/>
      <c r="GX93" s="590"/>
      <c r="GY93" s="590"/>
      <c r="GZ93" s="590"/>
    </row>
    <row r="94" spans="1:208">
      <c r="A94" s="550"/>
      <c r="B94" s="550"/>
      <c r="G94" s="732"/>
      <c r="H94" s="859"/>
      <c r="I94" s="609"/>
      <c r="J94" s="877" t="s">
        <v>871</v>
      </c>
      <c r="K94" s="609"/>
      <c r="L94" s="743"/>
      <c r="M94" s="368">
        <v>0</v>
      </c>
      <c r="N94" s="368">
        <v>0</v>
      </c>
      <c r="O94" s="368">
        <v>0</v>
      </c>
      <c r="P94" s="368">
        <v>0</v>
      </c>
      <c r="Q94" s="368">
        <v>0</v>
      </c>
      <c r="R94" s="368">
        <v>0</v>
      </c>
      <c r="S94" s="368">
        <v>0</v>
      </c>
      <c r="T94" s="368">
        <v>0</v>
      </c>
      <c r="U94" s="368">
        <v>0</v>
      </c>
      <c r="V94" s="368">
        <v>0</v>
      </c>
      <c r="W94" s="368">
        <v>0</v>
      </c>
      <c r="X94" s="368">
        <v>0</v>
      </c>
      <c r="Y94" s="368">
        <v>0</v>
      </c>
      <c r="Z94" s="368">
        <v>0</v>
      </c>
      <c r="AA94" s="368">
        <v>0</v>
      </c>
      <c r="AB94" s="368">
        <v>0</v>
      </c>
      <c r="AC94" s="368">
        <v>0</v>
      </c>
      <c r="AD94" s="368">
        <v>0</v>
      </c>
      <c r="AE94" s="368">
        <v>0</v>
      </c>
      <c r="AF94" s="368">
        <v>0</v>
      </c>
      <c r="AG94" s="368">
        <v>0</v>
      </c>
      <c r="AH94" s="368">
        <v>0</v>
      </c>
      <c r="AI94" s="368">
        <v>0</v>
      </c>
      <c r="AJ94" s="368">
        <v>0</v>
      </c>
      <c r="AK94" s="368">
        <v>0</v>
      </c>
      <c r="AL94" s="368">
        <v>0</v>
      </c>
      <c r="AM94" s="590"/>
      <c r="AN94" s="590"/>
      <c r="AO94" s="590"/>
      <c r="AP94" s="590"/>
      <c r="AQ94" s="590"/>
      <c r="AR94" s="590"/>
      <c r="AS94" s="590"/>
      <c r="AT94" s="590"/>
      <c r="AU94" s="590"/>
      <c r="AV94" s="590"/>
      <c r="AW94" s="590"/>
      <c r="AX94" s="590"/>
      <c r="AY94" s="590"/>
      <c r="AZ94" s="590"/>
      <c r="BA94" s="590"/>
      <c r="BB94" s="590"/>
      <c r="BC94" s="590"/>
      <c r="BD94" s="590"/>
      <c r="BE94" s="590"/>
      <c r="BF94" s="590"/>
      <c r="BG94" s="590"/>
      <c r="BH94" s="590"/>
      <c r="BI94" s="590"/>
      <c r="BJ94" s="590"/>
      <c r="BK94" s="590"/>
      <c r="BL94" s="590"/>
      <c r="BM94" s="590"/>
      <c r="BN94" s="590"/>
      <c r="BO94" s="590"/>
      <c r="BP94" s="590"/>
      <c r="BQ94" s="590"/>
      <c r="BR94" s="590"/>
      <c r="BS94" s="590"/>
      <c r="BT94" s="590"/>
      <c r="BU94" s="590"/>
      <c r="BV94" s="590"/>
      <c r="BW94" s="590"/>
      <c r="BX94" s="590"/>
      <c r="BY94" s="590"/>
      <c r="BZ94" s="590"/>
      <c r="CA94" s="590"/>
      <c r="CB94" s="590"/>
      <c r="CC94" s="590"/>
      <c r="CD94" s="590"/>
      <c r="CE94" s="590"/>
      <c r="CF94" s="590"/>
      <c r="CG94" s="590"/>
      <c r="CH94" s="590"/>
      <c r="CI94" s="590"/>
      <c r="CJ94" s="590"/>
      <c r="CK94" s="590"/>
      <c r="CL94" s="590"/>
      <c r="CM94" s="590"/>
      <c r="CN94" s="590"/>
      <c r="CO94" s="590"/>
      <c r="CP94" s="590"/>
      <c r="CQ94" s="590"/>
      <c r="CR94" s="590"/>
      <c r="CS94" s="590"/>
      <c r="CT94" s="590"/>
      <c r="CU94" s="590"/>
      <c r="CV94" s="590"/>
      <c r="CW94" s="590"/>
      <c r="CX94" s="590"/>
      <c r="CY94" s="590"/>
      <c r="CZ94" s="590"/>
      <c r="DA94" s="590"/>
      <c r="DB94" s="590"/>
      <c r="DC94" s="590"/>
      <c r="DD94" s="590"/>
      <c r="DE94" s="590"/>
      <c r="DF94" s="590"/>
      <c r="DG94" s="590"/>
      <c r="DH94" s="590"/>
      <c r="DI94" s="590"/>
      <c r="DJ94" s="590"/>
      <c r="DK94" s="590"/>
      <c r="DL94" s="590"/>
      <c r="DM94" s="590"/>
      <c r="DN94" s="590"/>
      <c r="DO94" s="590"/>
      <c r="DP94" s="590"/>
      <c r="DQ94" s="590"/>
      <c r="DR94" s="590"/>
      <c r="DS94" s="590"/>
      <c r="DT94" s="590"/>
      <c r="DU94" s="590"/>
      <c r="DV94" s="590"/>
      <c r="DW94" s="590"/>
      <c r="DX94" s="590"/>
      <c r="DY94" s="590"/>
      <c r="DZ94" s="590"/>
      <c r="EA94" s="590"/>
      <c r="EB94" s="590"/>
      <c r="EC94" s="590"/>
      <c r="ED94" s="590"/>
      <c r="EE94" s="590"/>
      <c r="EF94" s="590"/>
      <c r="EG94" s="590"/>
      <c r="EH94" s="590"/>
      <c r="EI94" s="590"/>
      <c r="EJ94" s="590"/>
      <c r="EK94" s="590"/>
      <c r="EL94" s="590"/>
      <c r="EM94" s="590"/>
      <c r="EN94" s="590"/>
      <c r="EO94" s="590"/>
      <c r="EP94" s="590"/>
      <c r="EQ94" s="590"/>
      <c r="ER94" s="590"/>
      <c r="ES94" s="590"/>
      <c r="ET94" s="590"/>
      <c r="EU94" s="590"/>
      <c r="EV94" s="590"/>
      <c r="EW94" s="590"/>
      <c r="EX94" s="590"/>
      <c r="EY94" s="590"/>
      <c r="EZ94" s="590"/>
      <c r="FA94" s="590"/>
      <c r="FB94" s="590"/>
      <c r="FC94" s="590"/>
      <c r="FD94" s="590"/>
      <c r="FE94" s="590"/>
      <c r="FF94" s="590"/>
      <c r="FG94" s="590"/>
      <c r="FH94" s="590"/>
      <c r="FI94" s="590"/>
      <c r="FJ94" s="590"/>
      <c r="FK94" s="590"/>
      <c r="FL94" s="590"/>
      <c r="FM94" s="590"/>
      <c r="FN94" s="590"/>
      <c r="FO94" s="590"/>
      <c r="FP94" s="590"/>
      <c r="FQ94" s="590"/>
      <c r="FR94" s="590"/>
      <c r="FS94" s="590"/>
      <c r="FT94" s="590"/>
      <c r="FU94" s="590"/>
      <c r="FV94" s="590"/>
      <c r="FW94" s="590"/>
      <c r="FX94" s="590"/>
      <c r="FY94" s="590"/>
      <c r="FZ94" s="590"/>
      <c r="GA94" s="590"/>
      <c r="GB94" s="590"/>
      <c r="GC94" s="590"/>
      <c r="GD94" s="590"/>
      <c r="GE94" s="590"/>
      <c r="GF94" s="590"/>
      <c r="GG94" s="590"/>
      <c r="GH94" s="590"/>
      <c r="GI94" s="590"/>
      <c r="GJ94" s="590"/>
      <c r="GK94" s="590"/>
      <c r="GL94" s="590"/>
      <c r="GM94" s="590"/>
      <c r="GN94" s="590"/>
      <c r="GO94" s="590"/>
      <c r="GP94" s="590"/>
      <c r="GQ94" s="590"/>
      <c r="GR94" s="590"/>
      <c r="GS94" s="590"/>
      <c r="GT94" s="590"/>
      <c r="GU94" s="590"/>
      <c r="GV94" s="590"/>
      <c r="GW94" s="590"/>
      <c r="GX94" s="590"/>
      <c r="GY94" s="590"/>
      <c r="GZ94" s="590"/>
    </row>
    <row r="95" spans="1:208">
      <c r="A95" s="550"/>
      <c r="B95" s="550"/>
      <c r="G95" s="732"/>
      <c r="H95" s="859"/>
      <c r="I95" s="609"/>
      <c r="J95" s="877">
        <v>0</v>
      </c>
      <c r="K95" s="877" t="s">
        <v>361</v>
      </c>
      <c r="L95" s="743"/>
      <c r="M95" s="368">
        <v>0</v>
      </c>
      <c r="N95" s="368">
        <v>0</v>
      </c>
      <c r="O95" s="368">
        <v>0</v>
      </c>
      <c r="P95" s="368">
        <v>0</v>
      </c>
      <c r="Q95" s="368">
        <v>0</v>
      </c>
      <c r="R95" s="368">
        <v>0</v>
      </c>
      <c r="S95" s="368">
        <v>0</v>
      </c>
      <c r="T95" s="368">
        <v>0</v>
      </c>
      <c r="U95" s="368">
        <v>0</v>
      </c>
      <c r="V95" s="368">
        <v>0</v>
      </c>
      <c r="W95" s="368">
        <v>0</v>
      </c>
      <c r="X95" s="368">
        <v>0</v>
      </c>
      <c r="Y95" s="368">
        <v>0</v>
      </c>
      <c r="Z95" s="368">
        <v>0</v>
      </c>
      <c r="AA95" s="368">
        <v>0</v>
      </c>
      <c r="AB95" s="368">
        <v>0</v>
      </c>
      <c r="AC95" s="368">
        <v>0</v>
      </c>
      <c r="AD95" s="368">
        <v>0</v>
      </c>
      <c r="AE95" s="368">
        <v>0</v>
      </c>
      <c r="AF95" s="368">
        <v>0</v>
      </c>
      <c r="AG95" s="368">
        <v>0</v>
      </c>
      <c r="AH95" s="368">
        <v>0</v>
      </c>
      <c r="AI95" s="368">
        <v>0</v>
      </c>
      <c r="AJ95" s="368">
        <v>0</v>
      </c>
      <c r="AK95" s="368">
        <v>0</v>
      </c>
      <c r="AL95" s="368">
        <v>0</v>
      </c>
      <c r="AM95" s="590"/>
      <c r="AN95" s="590"/>
      <c r="AO95" s="590"/>
      <c r="AP95" s="590"/>
      <c r="AQ95" s="590"/>
      <c r="AR95" s="590"/>
      <c r="AS95" s="590"/>
      <c r="AT95" s="590"/>
      <c r="AU95" s="590"/>
      <c r="AV95" s="590"/>
      <c r="AW95" s="590"/>
      <c r="AX95" s="590"/>
      <c r="AY95" s="590"/>
      <c r="AZ95" s="590"/>
      <c r="BA95" s="590"/>
      <c r="BB95" s="590"/>
      <c r="BC95" s="590"/>
      <c r="BD95" s="590"/>
      <c r="BE95" s="590"/>
      <c r="BF95" s="590"/>
      <c r="BG95" s="590"/>
      <c r="BH95" s="590"/>
      <c r="BI95" s="590"/>
      <c r="BJ95" s="590"/>
      <c r="BK95" s="590"/>
      <c r="BL95" s="590"/>
      <c r="BM95" s="590"/>
      <c r="BN95" s="590"/>
      <c r="BO95" s="590"/>
      <c r="BP95" s="590"/>
      <c r="BQ95" s="590"/>
      <c r="BR95" s="590"/>
      <c r="BS95" s="590"/>
      <c r="BT95" s="590"/>
      <c r="BU95" s="590"/>
      <c r="BV95" s="590"/>
      <c r="BW95" s="590"/>
      <c r="BX95" s="590"/>
      <c r="BY95" s="590"/>
      <c r="BZ95" s="590"/>
      <c r="CA95" s="590"/>
      <c r="CB95" s="590"/>
      <c r="CC95" s="590"/>
      <c r="CD95" s="590"/>
      <c r="CE95" s="590"/>
      <c r="CF95" s="590"/>
      <c r="CG95" s="590"/>
      <c r="CH95" s="590"/>
      <c r="CI95" s="590"/>
      <c r="CJ95" s="590"/>
      <c r="CK95" s="590"/>
      <c r="CL95" s="590"/>
      <c r="CM95" s="590"/>
      <c r="CN95" s="590"/>
      <c r="CO95" s="590"/>
      <c r="CP95" s="590"/>
      <c r="CQ95" s="590"/>
      <c r="CR95" s="590"/>
      <c r="CS95" s="590"/>
      <c r="CT95" s="590"/>
      <c r="CU95" s="590"/>
      <c r="CV95" s="590"/>
      <c r="CW95" s="590"/>
      <c r="CX95" s="590"/>
      <c r="CY95" s="590"/>
      <c r="CZ95" s="590"/>
      <c r="DA95" s="590"/>
      <c r="DB95" s="590"/>
      <c r="DC95" s="590"/>
      <c r="DD95" s="590"/>
      <c r="DE95" s="590"/>
      <c r="DF95" s="590"/>
      <c r="DG95" s="590"/>
      <c r="DH95" s="590"/>
      <c r="DI95" s="590"/>
      <c r="DJ95" s="590"/>
      <c r="DK95" s="590"/>
      <c r="DL95" s="590"/>
      <c r="DM95" s="590"/>
      <c r="DN95" s="590"/>
      <c r="DO95" s="590"/>
      <c r="DP95" s="590"/>
      <c r="DQ95" s="590"/>
      <c r="DR95" s="590"/>
      <c r="DS95" s="590"/>
      <c r="DT95" s="590"/>
      <c r="DU95" s="590"/>
      <c r="DV95" s="590"/>
      <c r="DW95" s="590"/>
      <c r="DX95" s="590"/>
      <c r="DY95" s="590"/>
      <c r="DZ95" s="590"/>
      <c r="EA95" s="590"/>
      <c r="EB95" s="590"/>
      <c r="EC95" s="590"/>
      <c r="ED95" s="590"/>
      <c r="EE95" s="590"/>
      <c r="EF95" s="590"/>
      <c r="EG95" s="590"/>
      <c r="EH95" s="590"/>
      <c r="EI95" s="590"/>
      <c r="EJ95" s="590"/>
      <c r="EK95" s="590"/>
      <c r="EL95" s="590"/>
      <c r="EM95" s="590"/>
      <c r="EN95" s="590"/>
      <c r="EO95" s="590"/>
      <c r="EP95" s="590"/>
      <c r="EQ95" s="590"/>
      <c r="ER95" s="590"/>
      <c r="ES95" s="590"/>
      <c r="ET95" s="590"/>
      <c r="EU95" s="590"/>
      <c r="EV95" s="590"/>
      <c r="EW95" s="590"/>
      <c r="EX95" s="590"/>
      <c r="EY95" s="590"/>
      <c r="EZ95" s="590"/>
      <c r="FA95" s="590"/>
      <c r="FB95" s="590"/>
      <c r="FC95" s="590"/>
      <c r="FD95" s="590"/>
      <c r="FE95" s="590"/>
      <c r="FF95" s="590"/>
      <c r="FG95" s="590"/>
      <c r="FH95" s="590"/>
      <c r="FI95" s="590"/>
      <c r="FJ95" s="590"/>
      <c r="FK95" s="590"/>
      <c r="FL95" s="590"/>
      <c r="FM95" s="590"/>
      <c r="FN95" s="590"/>
      <c r="FO95" s="590"/>
      <c r="FP95" s="590"/>
      <c r="FQ95" s="590"/>
      <c r="FR95" s="590"/>
      <c r="FS95" s="590"/>
      <c r="FT95" s="590"/>
      <c r="FU95" s="590"/>
      <c r="FV95" s="590"/>
      <c r="FW95" s="590"/>
      <c r="FX95" s="590"/>
      <c r="FY95" s="590"/>
      <c r="FZ95" s="590"/>
      <c r="GA95" s="590"/>
      <c r="GB95" s="590"/>
      <c r="GC95" s="590"/>
      <c r="GD95" s="590"/>
      <c r="GE95" s="590"/>
      <c r="GF95" s="590"/>
      <c r="GG95" s="590"/>
      <c r="GH95" s="590"/>
      <c r="GI95" s="590"/>
      <c r="GJ95" s="590"/>
      <c r="GK95" s="590"/>
      <c r="GL95" s="590"/>
      <c r="GM95" s="590"/>
      <c r="GN95" s="590"/>
      <c r="GO95" s="590"/>
      <c r="GP95" s="590"/>
      <c r="GQ95" s="590"/>
      <c r="GR95" s="590"/>
      <c r="GS95" s="590"/>
      <c r="GT95" s="590"/>
      <c r="GU95" s="590"/>
      <c r="GV95" s="590"/>
      <c r="GW95" s="590"/>
      <c r="GX95" s="590"/>
      <c r="GY95" s="590"/>
      <c r="GZ95" s="590"/>
    </row>
    <row r="96" spans="1:208">
      <c r="A96" s="550"/>
      <c r="B96" s="550"/>
      <c r="G96" s="742"/>
      <c r="H96" s="608"/>
      <c r="I96" s="609"/>
      <c r="J96" s="877">
        <v>0</v>
      </c>
      <c r="K96" s="877" t="s">
        <v>872</v>
      </c>
      <c r="L96" s="743"/>
      <c r="M96" s="368">
        <v>0</v>
      </c>
      <c r="N96" s="368">
        <v>0</v>
      </c>
      <c r="O96" s="368">
        <v>0</v>
      </c>
      <c r="P96" s="368">
        <v>0</v>
      </c>
      <c r="Q96" s="368">
        <v>0</v>
      </c>
      <c r="R96" s="368">
        <v>0</v>
      </c>
      <c r="S96" s="368">
        <v>0</v>
      </c>
      <c r="T96" s="368">
        <v>0</v>
      </c>
      <c r="U96" s="368">
        <v>0</v>
      </c>
      <c r="V96" s="368">
        <v>-3762791.3014402348</v>
      </c>
      <c r="W96" s="368">
        <v>-5053000</v>
      </c>
      <c r="X96" s="368">
        <v>-5053000</v>
      </c>
      <c r="Y96" s="368">
        <v>-5053000</v>
      </c>
      <c r="Z96" s="368">
        <v>-5053000</v>
      </c>
      <c r="AA96" s="368">
        <v>-5053000</v>
      </c>
      <c r="AB96" s="368">
        <v>-5053000</v>
      </c>
      <c r="AC96" s="368">
        <v>-5053000</v>
      </c>
      <c r="AD96" s="368">
        <v>-5053000</v>
      </c>
      <c r="AE96" s="368">
        <v>-5053000</v>
      </c>
      <c r="AF96" s="368">
        <v>-5053000</v>
      </c>
      <c r="AG96" s="368">
        <v>-5053000</v>
      </c>
      <c r="AH96" s="368">
        <v>-5053000</v>
      </c>
      <c r="AI96" s="368">
        <v>-5053000</v>
      </c>
      <c r="AJ96" s="368">
        <v>-5053000</v>
      </c>
      <c r="AK96" s="368">
        <v>-5053000</v>
      </c>
      <c r="AL96" s="368">
        <v>-5053000</v>
      </c>
      <c r="AM96" s="590"/>
      <c r="AN96" s="590"/>
      <c r="AO96" s="590"/>
      <c r="AP96" s="590"/>
      <c r="AQ96" s="590"/>
      <c r="AR96" s="590"/>
      <c r="AS96" s="590"/>
      <c r="AT96" s="590"/>
      <c r="AU96" s="590"/>
      <c r="AV96" s="590"/>
      <c r="AW96" s="590"/>
      <c r="AX96" s="590"/>
      <c r="AY96" s="590"/>
      <c r="AZ96" s="590"/>
      <c r="BA96" s="590"/>
      <c r="BB96" s="590"/>
      <c r="BC96" s="590"/>
      <c r="BD96" s="590"/>
      <c r="BE96" s="590"/>
      <c r="BF96" s="590"/>
      <c r="BG96" s="590"/>
      <c r="BH96" s="590"/>
      <c r="BI96" s="590"/>
      <c r="BJ96" s="590"/>
      <c r="BK96" s="590"/>
      <c r="BL96" s="590"/>
      <c r="BM96" s="590"/>
      <c r="BN96" s="590"/>
      <c r="BO96" s="590"/>
      <c r="BP96" s="590"/>
      <c r="BQ96" s="590"/>
      <c r="BR96" s="590"/>
      <c r="BS96" s="590"/>
      <c r="BT96" s="590"/>
      <c r="BU96" s="590"/>
      <c r="BV96" s="590"/>
      <c r="BW96" s="590"/>
      <c r="BX96" s="590"/>
      <c r="BY96" s="590"/>
      <c r="BZ96" s="590"/>
      <c r="CA96" s="590"/>
      <c r="CB96" s="590"/>
      <c r="CC96" s="590"/>
      <c r="CD96" s="590"/>
      <c r="CE96" s="590"/>
      <c r="CF96" s="590"/>
      <c r="CG96" s="590"/>
      <c r="CH96" s="590"/>
      <c r="CI96" s="590"/>
      <c r="CJ96" s="590"/>
      <c r="CK96" s="590"/>
      <c r="CL96" s="590"/>
      <c r="CM96" s="590"/>
      <c r="CN96" s="590"/>
      <c r="CO96" s="590"/>
      <c r="CP96" s="590"/>
      <c r="CQ96" s="590"/>
      <c r="CR96" s="590"/>
      <c r="CS96" s="590"/>
      <c r="CT96" s="590"/>
      <c r="CU96" s="590"/>
      <c r="CV96" s="590"/>
      <c r="CW96" s="590"/>
      <c r="CX96" s="590"/>
      <c r="CY96" s="590"/>
      <c r="CZ96" s="590"/>
      <c r="DA96" s="590"/>
      <c r="DB96" s="590"/>
      <c r="DC96" s="590"/>
      <c r="DD96" s="590"/>
      <c r="DE96" s="590"/>
      <c r="DF96" s="590"/>
      <c r="DG96" s="590"/>
      <c r="DH96" s="590"/>
      <c r="DI96" s="590"/>
      <c r="DJ96" s="590"/>
      <c r="DK96" s="590"/>
      <c r="DL96" s="590"/>
      <c r="DM96" s="590"/>
      <c r="DN96" s="590"/>
      <c r="DO96" s="590"/>
      <c r="DP96" s="590"/>
      <c r="DQ96" s="590"/>
      <c r="DR96" s="590"/>
      <c r="DS96" s="590"/>
      <c r="DT96" s="590"/>
      <c r="DU96" s="590"/>
      <c r="DV96" s="590"/>
      <c r="DW96" s="590"/>
      <c r="DX96" s="590"/>
      <c r="DY96" s="590"/>
      <c r="DZ96" s="590"/>
      <c r="EA96" s="590"/>
      <c r="EB96" s="590"/>
      <c r="EC96" s="590"/>
      <c r="ED96" s="590"/>
      <c r="EE96" s="590"/>
      <c r="EF96" s="590"/>
      <c r="EG96" s="590"/>
      <c r="EH96" s="590"/>
      <c r="EI96" s="590"/>
      <c r="EJ96" s="590"/>
      <c r="EK96" s="590"/>
      <c r="EL96" s="590"/>
      <c r="EM96" s="590"/>
      <c r="EN96" s="590"/>
      <c r="EO96" s="590"/>
      <c r="EP96" s="590"/>
      <c r="EQ96" s="590"/>
      <c r="ER96" s="590"/>
      <c r="ES96" s="590"/>
      <c r="ET96" s="590"/>
      <c r="EU96" s="590"/>
      <c r="EV96" s="590"/>
      <c r="EW96" s="590"/>
      <c r="EX96" s="590"/>
      <c r="EY96" s="590"/>
      <c r="EZ96" s="590"/>
      <c r="FA96" s="590"/>
      <c r="FB96" s="590"/>
      <c r="FC96" s="590"/>
      <c r="FD96" s="590"/>
      <c r="FE96" s="590"/>
      <c r="FF96" s="590"/>
      <c r="FG96" s="590"/>
      <c r="FH96" s="590"/>
      <c r="FI96" s="590"/>
      <c r="FJ96" s="590"/>
      <c r="FK96" s="590"/>
      <c r="FL96" s="590"/>
      <c r="FM96" s="590"/>
      <c r="FN96" s="590"/>
      <c r="FO96" s="590"/>
      <c r="FP96" s="590"/>
      <c r="FQ96" s="590"/>
      <c r="FR96" s="590"/>
      <c r="FS96" s="590"/>
      <c r="FT96" s="590"/>
      <c r="FU96" s="590"/>
      <c r="FV96" s="590"/>
      <c r="FW96" s="590"/>
      <c r="FX96" s="590"/>
      <c r="FY96" s="590"/>
      <c r="FZ96" s="590"/>
      <c r="GA96" s="590"/>
      <c r="GB96" s="590"/>
      <c r="GC96" s="590"/>
      <c r="GD96" s="590"/>
      <c r="GE96" s="590"/>
      <c r="GF96" s="590"/>
      <c r="GG96" s="590"/>
      <c r="GH96" s="590"/>
      <c r="GI96" s="590"/>
      <c r="GJ96" s="590"/>
      <c r="GK96" s="590"/>
      <c r="GL96" s="590"/>
      <c r="GM96" s="590"/>
      <c r="GN96" s="590"/>
      <c r="GO96" s="590"/>
      <c r="GP96" s="590"/>
      <c r="GQ96" s="590"/>
      <c r="GR96" s="590"/>
      <c r="GS96" s="590"/>
      <c r="GT96" s="590"/>
      <c r="GU96" s="590"/>
      <c r="GV96" s="590"/>
      <c r="GW96" s="590"/>
      <c r="GX96" s="590"/>
      <c r="GY96" s="590"/>
      <c r="GZ96" s="590"/>
    </row>
    <row r="97" spans="1:208">
      <c r="A97" s="550"/>
      <c r="B97" s="550"/>
      <c r="C97" s="550"/>
      <c r="D97" s="550"/>
      <c r="G97" s="742"/>
      <c r="H97" s="608"/>
      <c r="I97" s="609"/>
      <c r="J97" s="877">
        <v>0</v>
      </c>
      <c r="K97" s="877" t="s">
        <v>149</v>
      </c>
      <c r="L97" s="743"/>
      <c r="M97" s="368">
        <v>0</v>
      </c>
      <c r="N97" s="368">
        <v>0</v>
      </c>
      <c r="O97" s="368">
        <v>0</v>
      </c>
      <c r="P97" s="368">
        <v>0</v>
      </c>
      <c r="Q97" s="368">
        <v>0</v>
      </c>
      <c r="R97" s="368">
        <v>0</v>
      </c>
      <c r="S97" s="368">
        <v>0</v>
      </c>
      <c r="T97" s="368">
        <v>0</v>
      </c>
      <c r="U97" s="368">
        <v>0</v>
      </c>
      <c r="V97" s="368">
        <v>-23902084.648141481</v>
      </c>
      <c r="W97" s="368">
        <v>-27205953.719999999</v>
      </c>
      <c r="X97" s="368">
        <v>-28495269.420000002</v>
      </c>
      <c r="Y97" s="368">
        <v>-29628155.888000004</v>
      </c>
      <c r="Z97" s="368">
        <v>-29586486.236000001</v>
      </c>
      <c r="AA97" s="368">
        <v>-29586486.236000001</v>
      </c>
      <c r="AB97" s="368">
        <v>-28540747.556000002</v>
      </c>
      <c r="AC97" s="368">
        <v>-28076324.828000002</v>
      </c>
      <c r="AD97" s="368">
        <v>-28035307.976</v>
      </c>
      <c r="AE97" s="368">
        <v>-27493107.188000001</v>
      </c>
      <c r="AF97" s="368">
        <v>-27161411.552000001</v>
      </c>
      <c r="AG97" s="368">
        <v>-26917827.596000001</v>
      </c>
      <c r="AH97" s="368">
        <v>-26738895.524</v>
      </c>
      <c r="AI97" s="368">
        <v>-25861067.408</v>
      </c>
      <c r="AJ97" s="368">
        <v>-24765213.272</v>
      </c>
      <c r="AK97" s="368">
        <v>-24904506.104000002</v>
      </c>
      <c r="AL97" s="368">
        <v>-23979537.667999998</v>
      </c>
      <c r="AM97" s="590"/>
      <c r="AN97" s="590"/>
      <c r="AO97" s="590"/>
      <c r="AP97" s="590"/>
      <c r="AQ97" s="590"/>
      <c r="AR97" s="590"/>
      <c r="AS97" s="590"/>
      <c r="AT97" s="590"/>
      <c r="AU97" s="590"/>
      <c r="AV97" s="590"/>
      <c r="AW97" s="590"/>
      <c r="AX97" s="590"/>
      <c r="AY97" s="590"/>
      <c r="AZ97" s="590"/>
      <c r="BA97" s="590"/>
      <c r="BB97" s="590"/>
      <c r="BC97" s="590"/>
      <c r="BD97" s="590"/>
      <c r="BE97" s="590"/>
      <c r="BF97" s="590"/>
      <c r="BG97" s="590"/>
      <c r="BH97" s="590"/>
      <c r="BI97" s="590"/>
      <c r="BJ97" s="590"/>
      <c r="BK97" s="590"/>
      <c r="BL97" s="590"/>
      <c r="BM97" s="590"/>
      <c r="BN97" s="590"/>
      <c r="BO97" s="590"/>
      <c r="BP97" s="590"/>
      <c r="BQ97" s="590"/>
      <c r="BR97" s="590"/>
      <c r="BS97" s="590"/>
      <c r="BT97" s="590"/>
      <c r="BU97" s="590"/>
      <c r="BV97" s="590"/>
      <c r="BW97" s="590"/>
      <c r="BX97" s="590"/>
      <c r="BY97" s="590"/>
      <c r="BZ97" s="590"/>
      <c r="CA97" s="590"/>
      <c r="CB97" s="590"/>
      <c r="CC97" s="590"/>
      <c r="CD97" s="590"/>
      <c r="CE97" s="590"/>
      <c r="CF97" s="590"/>
      <c r="CG97" s="590"/>
      <c r="CH97" s="590"/>
      <c r="CI97" s="590"/>
      <c r="CJ97" s="590"/>
      <c r="CK97" s="590"/>
      <c r="CL97" s="590"/>
      <c r="CM97" s="590"/>
      <c r="CN97" s="590"/>
      <c r="CO97" s="590"/>
      <c r="CP97" s="590"/>
      <c r="CQ97" s="590"/>
      <c r="CR97" s="590"/>
      <c r="CS97" s="590"/>
      <c r="CT97" s="590"/>
      <c r="CU97" s="590"/>
      <c r="CV97" s="590"/>
      <c r="CW97" s="590"/>
      <c r="CX97" s="590"/>
      <c r="CY97" s="590"/>
      <c r="CZ97" s="590"/>
      <c r="DA97" s="590"/>
      <c r="DB97" s="590"/>
      <c r="DC97" s="590"/>
      <c r="DD97" s="590"/>
      <c r="DE97" s="590"/>
      <c r="DF97" s="590"/>
      <c r="DG97" s="590"/>
      <c r="DH97" s="590"/>
      <c r="DI97" s="590"/>
      <c r="DJ97" s="590"/>
      <c r="DK97" s="590"/>
      <c r="DL97" s="590"/>
      <c r="DM97" s="590"/>
      <c r="DN97" s="590"/>
      <c r="DO97" s="590"/>
      <c r="DP97" s="590"/>
      <c r="DQ97" s="590"/>
      <c r="DR97" s="590"/>
      <c r="DS97" s="590"/>
      <c r="DT97" s="590"/>
      <c r="DU97" s="590"/>
      <c r="DV97" s="590"/>
      <c r="DW97" s="590"/>
      <c r="DX97" s="590"/>
      <c r="DY97" s="590"/>
      <c r="DZ97" s="590"/>
      <c r="EA97" s="590"/>
      <c r="EB97" s="590"/>
      <c r="EC97" s="590"/>
      <c r="ED97" s="590"/>
      <c r="EE97" s="590"/>
      <c r="EF97" s="590"/>
      <c r="EG97" s="590"/>
      <c r="EH97" s="590"/>
      <c r="EI97" s="590"/>
      <c r="EJ97" s="590"/>
      <c r="EK97" s="590"/>
      <c r="EL97" s="590"/>
      <c r="EM97" s="590"/>
      <c r="EN97" s="590"/>
      <c r="EO97" s="590"/>
      <c r="EP97" s="590"/>
      <c r="EQ97" s="590"/>
      <c r="ER97" s="590"/>
      <c r="ES97" s="590"/>
      <c r="ET97" s="590"/>
      <c r="EU97" s="590"/>
      <c r="EV97" s="590"/>
      <c r="EW97" s="590"/>
      <c r="EX97" s="590"/>
      <c r="EY97" s="590"/>
      <c r="EZ97" s="590"/>
      <c r="FA97" s="590"/>
      <c r="FB97" s="590"/>
      <c r="FC97" s="590"/>
      <c r="FD97" s="590"/>
      <c r="FE97" s="590"/>
      <c r="FF97" s="590"/>
      <c r="FG97" s="590"/>
      <c r="FH97" s="590"/>
      <c r="FI97" s="590"/>
      <c r="FJ97" s="590"/>
      <c r="FK97" s="590"/>
      <c r="FL97" s="590"/>
      <c r="FM97" s="590"/>
      <c r="FN97" s="590"/>
      <c r="FO97" s="590"/>
      <c r="FP97" s="590"/>
      <c r="FQ97" s="590"/>
      <c r="FR97" s="590"/>
      <c r="FS97" s="590"/>
      <c r="FT97" s="590"/>
      <c r="FU97" s="590"/>
      <c r="FV97" s="590"/>
      <c r="FW97" s="590"/>
      <c r="FX97" s="590"/>
      <c r="FY97" s="590"/>
      <c r="FZ97" s="590"/>
      <c r="GA97" s="590"/>
      <c r="GB97" s="590"/>
      <c r="GC97" s="590"/>
      <c r="GD97" s="590"/>
      <c r="GE97" s="590"/>
      <c r="GF97" s="590"/>
      <c r="GG97" s="590"/>
      <c r="GH97" s="590"/>
      <c r="GI97" s="590"/>
      <c r="GJ97" s="590"/>
      <c r="GK97" s="590"/>
      <c r="GL97" s="590"/>
      <c r="GM97" s="590"/>
      <c r="GN97" s="590"/>
      <c r="GO97" s="590"/>
      <c r="GP97" s="590"/>
      <c r="GQ97" s="590"/>
      <c r="GR97" s="590"/>
      <c r="GS97" s="590"/>
      <c r="GT97" s="590"/>
      <c r="GU97" s="590"/>
      <c r="GV97" s="590"/>
      <c r="GW97" s="590"/>
      <c r="GX97" s="590"/>
      <c r="GY97" s="590"/>
      <c r="GZ97" s="590"/>
    </row>
    <row r="98" spans="1:208">
      <c r="A98" s="550"/>
      <c r="B98" s="550"/>
      <c r="C98" s="550"/>
      <c r="D98" s="550"/>
      <c r="G98" s="742"/>
      <c r="H98" s="608"/>
      <c r="I98" s="609"/>
      <c r="J98" s="877" t="s">
        <v>873</v>
      </c>
      <c r="K98" s="877"/>
      <c r="L98" s="743"/>
      <c r="M98" s="368">
        <v>0</v>
      </c>
      <c r="N98" s="368">
        <v>0</v>
      </c>
      <c r="O98" s="368">
        <v>0</v>
      </c>
      <c r="P98" s="368">
        <v>0</v>
      </c>
      <c r="Q98" s="368">
        <v>0</v>
      </c>
      <c r="R98" s="368">
        <v>0</v>
      </c>
      <c r="S98" s="368">
        <v>0</v>
      </c>
      <c r="T98" s="368">
        <v>0</v>
      </c>
      <c r="U98" s="368">
        <v>0</v>
      </c>
      <c r="V98" s="368">
        <v>0</v>
      </c>
      <c r="W98" s="368">
        <v>0</v>
      </c>
      <c r="X98" s="368">
        <v>0</v>
      </c>
      <c r="Y98" s="368">
        <v>0</v>
      </c>
      <c r="Z98" s="368">
        <v>0</v>
      </c>
      <c r="AA98" s="368">
        <v>0</v>
      </c>
      <c r="AB98" s="368">
        <v>0</v>
      </c>
      <c r="AC98" s="368">
        <v>0</v>
      </c>
      <c r="AD98" s="368">
        <v>0</v>
      </c>
      <c r="AE98" s="368">
        <v>0</v>
      </c>
      <c r="AF98" s="368">
        <v>0</v>
      </c>
      <c r="AG98" s="368">
        <v>0</v>
      </c>
      <c r="AH98" s="368">
        <v>0</v>
      </c>
      <c r="AI98" s="368">
        <v>0</v>
      </c>
      <c r="AJ98" s="368">
        <v>0</v>
      </c>
      <c r="AK98" s="368">
        <v>0</v>
      </c>
      <c r="AL98" s="368">
        <v>0</v>
      </c>
      <c r="AM98" s="590"/>
      <c r="AN98" s="590"/>
      <c r="AO98" s="590"/>
      <c r="AP98" s="590"/>
      <c r="AQ98" s="590"/>
      <c r="AR98" s="590"/>
      <c r="AS98" s="590"/>
      <c r="AT98" s="590"/>
      <c r="AU98" s="590"/>
      <c r="AV98" s="590"/>
      <c r="AW98" s="590"/>
      <c r="AX98" s="590"/>
      <c r="AY98" s="590"/>
      <c r="AZ98" s="590"/>
      <c r="BA98" s="590"/>
      <c r="BB98" s="590"/>
      <c r="BC98" s="590"/>
      <c r="BD98" s="590"/>
      <c r="BE98" s="590"/>
      <c r="BF98" s="590"/>
      <c r="BG98" s="590"/>
      <c r="BH98" s="590"/>
      <c r="BI98" s="590"/>
      <c r="BJ98" s="590"/>
      <c r="BK98" s="590"/>
      <c r="BL98" s="590"/>
      <c r="BM98" s="590"/>
      <c r="BN98" s="590"/>
      <c r="BO98" s="590"/>
      <c r="BP98" s="590"/>
      <c r="BQ98" s="590"/>
      <c r="BR98" s="590"/>
      <c r="BS98" s="590"/>
      <c r="BT98" s="590"/>
      <c r="BU98" s="590"/>
      <c r="BV98" s="590"/>
      <c r="BW98" s="590"/>
      <c r="BX98" s="590"/>
      <c r="BY98" s="590"/>
      <c r="BZ98" s="590"/>
      <c r="CA98" s="590"/>
      <c r="CB98" s="590"/>
      <c r="CC98" s="590"/>
      <c r="CD98" s="590"/>
      <c r="CE98" s="590"/>
      <c r="CF98" s="590"/>
      <c r="CG98" s="590"/>
      <c r="CH98" s="590"/>
      <c r="CI98" s="590"/>
      <c r="CJ98" s="590"/>
      <c r="CK98" s="590"/>
      <c r="CL98" s="590"/>
      <c r="CM98" s="590"/>
      <c r="CN98" s="590"/>
      <c r="CO98" s="590"/>
      <c r="CP98" s="590"/>
      <c r="CQ98" s="590"/>
      <c r="CR98" s="590"/>
      <c r="CS98" s="590"/>
      <c r="CT98" s="590"/>
      <c r="CU98" s="590"/>
      <c r="CV98" s="590"/>
      <c r="CW98" s="590"/>
      <c r="CX98" s="590"/>
      <c r="CY98" s="590"/>
      <c r="CZ98" s="590"/>
      <c r="DA98" s="590"/>
      <c r="DB98" s="590"/>
      <c r="DC98" s="590"/>
      <c r="DD98" s="590"/>
      <c r="DE98" s="590"/>
      <c r="DF98" s="590"/>
      <c r="DG98" s="590"/>
      <c r="DH98" s="590"/>
      <c r="DI98" s="590"/>
      <c r="DJ98" s="590"/>
      <c r="DK98" s="590"/>
      <c r="DL98" s="590"/>
      <c r="DM98" s="590"/>
      <c r="DN98" s="590"/>
      <c r="DO98" s="590"/>
      <c r="DP98" s="590"/>
      <c r="DQ98" s="590"/>
      <c r="DR98" s="590"/>
      <c r="DS98" s="590"/>
      <c r="DT98" s="590"/>
      <c r="DU98" s="590"/>
      <c r="DV98" s="590"/>
      <c r="DW98" s="590"/>
      <c r="DX98" s="590"/>
      <c r="DY98" s="590"/>
      <c r="DZ98" s="590"/>
      <c r="EA98" s="590"/>
      <c r="EB98" s="590"/>
      <c r="EC98" s="590"/>
      <c r="ED98" s="590"/>
      <c r="EE98" s="590"/>
      <c r="EF98" s="590"/>
      <c r="EG98" s="590"/>
      <c r="EH98" s="590"/>
      <c r="EI98" s="590"/>
      <c r="EJ98" s="590"/>
      <c r="EK98" s="590"/>
      <c r="EL98" s="590"/>
      <c r="EM98" s="590"/>
      <c r="EN98" s="590"/>
      <c r="EO98" s="590"/>
      <c r="EP98" s="590"/>
      <c r="EQ98" s="590"/>
      <c r="ER98" s="590"/>
      <c r="ES98" s="590"/>
      <c r="ET98" s="590"/>
      <c r="EU98" s="590"/>
      <c r="EV98" s="590"/>
      <c r="EW98" s="590"/>
      <c r="EX98" s="590"/>
      <c r="EY98" s="590"/>
      <c r="EZ98" s="590"/>
      <c r="FA98" s="590"/>
      <c r="FB98" s="590"/>
      <c r="FC98" s="590"/>
      <c r="FD98" s="590"/>
      <c r="FE98" s="590"/>
      <c r="FF98" s="590"/>
      <c r="FG98" s="590"/>
      <c r="FH98" s="590"/>
      <c r="FI98" s="590"/>
      <c r="FJ98" s="590"/>
      <c r="FK98" s="590"/>
      <c r="FL98" s="590"/>
      <c r="FM98" s="590"/>
      <c r="FN98" s="590"/>
      <c r="FO98" s="590"/>
      <c r="FP98" s="590"/>
      <c r="FQ98" s="590"/>
      <c r="FR98" s="590"/>
      <c r="FS98" s="590"/>
      <c r="FT98" s="590"/>
      <c r="FU98" s="590"/>
      <c r="FV98" s="590"/>
      <c r="FW98" s="590"/>
      <c r="FX98" s="590"/>
      <c r="FY98" s="590"/>
      <c r="FZ98" s="590"/>
      <c r="GA98" s="590"/>
      <c r="GB98" s="590"/>
      <c r="GC98" s="590"/>
      <c r="GD98" s="590"/>
      <c r="GE98" s="590"/>
      <c r="GF98" s="590"/>
      <c r="GG98" s="590"/>
      <c r="GH98" s="590"/>
      <c r="GI98" s="590"/>
      <c r="GJ98" s="590"/>
      <c r="GK98" s="590"/>
      <c r="GL98" s="590"/>
      <c r="GM98" s="590"/>
      <c r="GN98" s="590"/>
      <c r="GO98" s="590"/>
      <c r="GP98" s="590"/>
      <c r="GQ98" s="590"/>
      <c r="GR98" s="590"/>
      <c r="GS98" s="590"/>
      <c r="GT98" s="590"/>
      <c r="GU98" s="590"/>
      <c r="GV98" s="590"/>
      <c r="GW98" s="590"/>
      <c r="GX98" s="590"/>
      <c r="GY98" s="590"/>
      <c r="GZ98" s="590"/>
    </row>
    <row r="99" spans="1:208">
      <c r="A99" s="550"/>
      <c r="B99" s="550"/>
      <c r="C99" s="550"/>
      <c r="D99" s="550"/>
      <c r="G99" s="742"/>
      <c r="H99" s="608"/>
      <c r="I99" s="609"/>
      <c r="J99" s="877"/>
      <c r="K99" s="877" t="s">
        <v>361</v>
      </c>
      <c r="L99" s="743"/>
      <c r="M99" s="368">
        <v>0</v>
      </c>
      <c r="N99" s="368">
        <v>0</v>
      </c>
      <c r="O99" s="368">
        <v>0</v>
      </c>
      <c r="P99" s="368">
        <v>0</v>
      </c>
      <c r="Q99" s="368">
        <v>0</v>
      </c>
      <c r="R99" s="368">
        <v>0</v>
      </c>
      <c r="S99" s="368">
        <v>0</v>
      </c>
      <c r="T99" s="368">
        <v>0</v>
      </c>
      <c r="U99" s="368">
        <v>0</v>
      </c>
      <c r="V99" s="368">
        <v>0</v>
      </c>
      <c r="W99" s="368">
        <v>0</v>
      </c>
      <c r="X99" s="368">
        <v>0</v>
      </c>
      <c r="Y99" s="368">
        <v>0</v>
      </c>
      <c r="Z99" s="368">
        <v>0</v>
      </c>
      <c r="AA99" s="368">
        <v>0</v>
      </c>
      <c r="AB99" s="368">
        <v>0</v>
      </c>
      <c r="AC99" s="368">
        <v>0</v>
      </c>
      <c r="AD99" s="368">
        <v>0</v>
      </c>
      <c r="AE99" s="368">
        <v>0</v>
      </c>
      <c r="AF99" s="368">
        <v>0</v>
      </c>
      <c r="AG99" s="368">
        <v>0</v>
      </c>
      <c r="AH99" s="368">
        <v>0</v>
      </c>
      <c r="AI99" s="368">
        <v>0</v>
      </c>
      <c r="AJ99" s="368">
        <v>0</v>
      </c>
      <c r="AK99" s="368">
        <v>0</v>
      </c>
      <c r="AL99" s="368">
        <v>0</v>
      </c>
      <c r="AM99" s="590"/>
      <c r="AN99" s="590"/>
      <c r="AO99" s="590"/>
      <c r="AP99" s="590"/>
      <c r="AQ99" s="590"/>
      <c r="AR99" s="590"/>
      <c r="AS99" s="590"/>
      <c r="AT99" s="590"/>
      <c r="AU99" s="590"/>
      <c r="AV99" s="590"/>
      <c r="AW99" s="590"/>
      <c r="AX99" s="590"/>
      <c r="AY99" s="590"/>
      <c r="AZ99" s="590"/>
      <c r="BA99" s="590"/>
      <c r="BB99" s="590"/>
      <c r="BC99" s="590"/>
      <c r="BD99" s="590"/>
      <c r="BE99" s="590"/>
      <c r="BF99" s="590"/>
      <c r="BG99" s="590"/>
      <c r="BH99" s="590"/>
      <c r="BI99" s="590"/>
      <c r="BJ99" s="590"/>
      <c r="BK99" s="590"/>
      <c r="BL99" s="590"/>
      <c r="BM99" s="590"/>
      <c r="BN99" s="590"/>
      <c r="BO99" s="590"/>
      <c r="BP99" s="590"/>
      <c r="BQ99" s="590"/>
      <c r="BR99" s="590"/>
      <c r="BS99" s="590"/>
      <c r="BT99" s="590"/>
      <c r="BU99" s="590"/>
      <c r="BV99" s="590"/>
      <c r="BW99" s="590"/>
      <c r="BX99" s="590"/>
      <c r="BY99" s="590"/>
      <c r="BZ99" s="590"/>
      <c r="CA99" s="590"/>
      <c r="CB99" s="590"/>
      <c r="CC99" s="590"/>
      <c r="CD99" s="590"/>
      <c r="CE99" s="590"/>
      <c r="CF99" s="590"/>
      <c r="CG99" s="590"/>
      <c r="CH99" s="590"/>
      <c r="CI99" s="590"/>
      <c r="CJ99" s="590"/>
      <c r="CK99" s="590"/>
      <c r="CL99" s="590"/>
      <c r="CM99" s="590"/>
      <c r="CN99" s="590"/>
      <c r="CO99" s="590"/>
      <c r="CP99" s="590"/>
      <c r="CQ99" s="590"/>
      <c r="CR99" s="590"/>
      <c r="CS99" s="590"/>
      <c r="CT99" s="590"/>
      <c r="CU99" s="590"/>
      <c r="CV99" s="590"/>
      <c r="CW99" s="590"/>
      <c r="CX99" s="590"/>
      <c r="CY99" s="590"/>
      <c r="CZ99" s="590"/>
      <c r="DA99" s="590"/>
      <c r="DB99" s="590"/>
      <c r="DC99" s="590"/>
      <c r="DD99" s="590"/>
      <c r="DE99" s="590"/>
      <c r="DF99" s="590"/>
      <c r="DG99" s="590"/>
      <c r="DH99" s="590"/>
      <c r="DI99" s="590"/>
      <c r="DJ99" s="590"/>
      <c r="DK99" s="590"/>
      <c r="DL99" s="590"/>
      <c r="DM99" s="590"/>
      <c r="DN99" s="590"/>
      <c r="DO99" s="590"/>
      <c r="DP99" s="590"/>
      <c r="DQ99" s="590"/>
      <c r="DR99" s="590"/>
      <c r="DS99" s="590"/>
      <c r="DT99" s="590"/>
      <c r="DU99" s="590"/>
      <c r="DV99" s="590"/>
      <c r="DW99" s="590"/>
      <c r="DX99" s="590"/>
      <c r="DY99" s="590"/>
      <c r="DZ99" s="590"/>
      <c r="EA99" s="590"/>
      <c r="EB99" s="590"/>
      <c r="EC99" s="590"/>
      <c r="ED99" s="590"/>
      <c r="EE99" s="590"/>
      <c r="EF99" s="590"/>
      <c r="EG99" s="590"/>
      <c r="EH99" s="590"/>
      <c r="EI99" s="590"/>
      <c r="EJ99" s="590"/>
      <c r="EK99" s="590"/>
      <c r="EL99" s="590"/>
      <c r="EM99" s="590"/>
      <c r="EN99" s="590"/>
      <c r="EO99" s="590"/>
      <c r="EP99" s="590"/>
      <c r="EQ99" s="590"/>
      <c r="ER99" s="590"/>
      <c r="ES99" s="590"/>
      <c r="ET99" s="590"/>
      <c r="EU99" s="590"/>
      <c r="EV99" s="590"/>
      <c r="EW99" s="590"/>
      <c r="EX99" s="590"/>
      <c r="EY99" s="590"/>
      <c r="EZ99" s="590"/>
      <c r="FA99" s="590"/>
      <c r="FB99" s="590"/>
      <c r="FC99" s="590"/>
      <c r="FD99" s="590"/>
      <c r="FE99" s="590"/>
      <c r="FF99" s="590"/>
      <c r="FG99" s="590"/>
      <c r="FH99" s="590"/>
      <c r="FI99" s="590"/>
      <c r="FJ99" s="590"/>
      <c r="FK99" s="590"/>
      <c r="FL99" s="590"/>
      <c r="FM99" s="590"/>
      <c r="FN99" s="590"/>
      <c r="FO99" s="590"/>
      <c r="FP99" s="590"/>
      <c r="FQ99" s="590"/>
      <c r="FR99" s="590"/>
      <c r="FS99" s="590"/>
      <c r="FT99" s="590"/>
      <c r="FU99" s="590"/>
      <c r="FV99" s="590"/>
      <c r="FW99" s="590"/>
      <c r="FX99" s="590"/>
      <c r="FY99" s="590"/>
      <c r="FZ99" s="590"/>
      <c r="GA99" s="590"/>
      <c r="GB99" s="590"/>
      <c r="GC99" s="590"/>
      <c r="GD99" s="590"/>
      <c r="GE99" s="590"/>
      <c r="GF99" s="590"/>
      <c r="GG99" s="590"/>
      <c r="GH99" s="590"/>
      <c r="GI99" s="590"/>
      <c r="GJ99" s="590"/>
      <c r="GK99" s="590"/>
      <c r="GL99" s="590"/>
      <c r="GM99" s="590"/>
      <c r="GN99" s="590"/>
      <c r="GO99" s="590"/>
      <c r="GP99" s="590"/>
      <c r="GQ99" s="590"/>
      <c r="GR99" s="590"/>
      <c r="GS99" s="590"/>
      <c r="GT99" s="590"/>
      <c r="GU99" s="590"/>
      <c r="GV99" s="590"/>
      <c r="GW99" s="590"/>
      <c r="GX99" s="590"/>
      <c r="GY99" s="590"/>
      <c r="GZ99" s="590"/>
    </row>
    <row r="100" spans="1:208">
      <c r="A100" s="550"/>
      <c r="B100" s="550"/>
      <c r="C100" s="550"/>
      <c r="D100" s="550"/>
      <c r="G100" s="742"/>
      <c r="H100" s="608"/>
      <c r="I100" s="609"/>
      <c r="J100" s="877"/>
      <c r="K100" s="877" t="s">
        <v>872</v>
      </c>
      <c r="L100" s="743"/>
      <c r="M100" s="368">
        <v>0</v>
      </c>
      <c r="N100" s="368">
        <v>0</v>
      </c>
      <c r="O100" s="368">
        <v>0</v>
      </c>
      <c r="P100" s="368">
        <v>0</v>
      </c>
      <c r="Q100" s="368">
        <v>0</v>
      </c>
      <c r="R100" s="368">
        <v>0</v>
      </c>
      <c r="S100" s="368">
        <v>0</v>
      </c>
      <c r="T100" s="368">
        <v>0</v>
      </c>
      <c r="U100" s="368">
        <v>0</v>
      </c>
      <c r="V100" s="368">
        <v>0</v>
      </c>
      <c r="W100" s="368">
        <v>0</v>
      </c>
      <c r="X100" s="368">
        <v>0</v>
      </c>
      <c r="Y100" s="368">
        <v>0</v>
      </c>
      <c r="Z100" s="368">
        <v>0</v>
      </c>
      <c r="AA100" s="368">
        <v>0</v>
      </c>
      <c r="AB100" s="368">
        <v>0</v>
      </c>
      <c r="AC100" s="368">
        <v>0</v>
      </c>
      <c r="AD100" s="368">
        <v>0</v>
      </c>
      <c r="AE100" s="368">
        <v>0</v>
      </c>
      <c r="AF100" s="368">
        <v>0</v>
      </c>
      <c r="AG100" s="368">
        <v>0</v>
      </c>
      <c r="AH100" s="368">
        <v>0</v>
      </c>
      <c r="AI100" s="368">
        <v>0</v>
      </c>
      <c r="AJ100" s="368">
        <v>0</v>
      </c>
      <c r="AK100" s="368">
        <v>0</v>
      </c>
      <c r="AL100" s="368">
        <v>0</v>
      </c>
      <c r="AM100" s="590"/>
      <c r="AN100" s="590"/>
      <c r="AO100" s="590"/>
      <c r="AP100" s="590"/>
      <c r="AQ100" s="590"/>
      <c r="AR100" s="590"/>
      <c r="AS100" s="590"/>
      <c r="AT100" s="590"/>
      <c r="AU100" s="590"/>
      <c r="AV100" s="590"/>
      <c r="AW100" s="590"/>
      <c r="AX100" s="590"/>
      <c r="AY100" s="590"/>
      <c r="AZ100" s="590"/>
      <c r="BA100" s="590"/>
      <c r="BB100" s="590"/>
      <c r="BC100" s="590"/>
      <c r="BD100" s="590"/>
      <c r="BE100" s="590"/>
      <c r="BF100" s="590"/>
      <c r="BG100" s="590"/>
      <c r="BH100" s="590"/>
      <c r="BI100" s="590"/>
      <c r="BJ100" s="590"/>
      <c r="BK100" s="590"/>
      <c r="BL100" s="590"/>
      <c r="BM100" s="590"/>
      <c r="BN100" s="590"/>
      <c r="BO100" s="590"/>
      <c r="BP100" s="590"/>
      <c r="BQ100" s="590"/>
      <c r="BR100" s="590"/>
      <c r="BS100" s="590"/>
      <c r="BT100" s="590"/>
      <c r="BU100" s="590"/>
      <c r="BV100" s="590"/>
      <c r="BW100" s="590"/>
      <c r="BX100" s="590"/>
      <c r="BY100" s="590"/>
      <c r="BZ100" s="590"/>
      <c r="CA100" s="590"/>
      <c r="CB100" s="590"/>
      <c r="CC100" s="590"/>
      <c r="CD100" s="590"/>
      <c r="CE100" s="590"/>
      <c r="CF100" s="590"/>
      <c r="CG100" s="590"/>
      <c r="CH100" s="590"/>
      <c r="CI100" s="590"/>
      <c r="CJ100" s="590"/>
      <c r="CK100" s="590"/>
      <c r="CL100" s="590"/>
      <c r="CM100" s="590"/>
      <c r="CN100" s="590"/>
      <c r="CO100" s="590"/>
      <c r="CP100" s="590"/>
      <c r="CQ100" s="590"/>
      <c r="CR100" s="590"/>
      <c r="CS100" s="590"/>
      <c r="CT100" s="590"/>
      <c r="CU100" s="590"/>
      <c r="CV100" s="590"/>
      <c r="CW100" s="590"/>
      <c r="CX100" s="590"/>
      <c r="CY100" s="590"/>
      <c r="CZ100" s="590"/>
      <c r="DA100" s="590"/>
      <c r="DB100" s="590"/>
      <c r="DC100" s="590"/>
      <c r="DD100" s="590"/>
      <c r="DE100" s="590"/>
      <c r="DF100" s="590"/>
      <c r="DG100" s="590"/>
      <c r="DH100" s="590"/>
      <c r="DI100" s="590"/>
      <c r="DJ100" s="590"/>
      <c r="DK100" s="590"/>
      <c r="DL100" s="590"/>
      <c r="DM100" s="590"/>
      <c r="DN100" s="590"/>
      <c r="DO100" s="590"/>
      <c r="DP100" s="590"/>
      <c r="DQ100" s="590"/>
      <c r="DR100" s="590"/>
      <c r="DS100" s="590"/>
      <c r="DT100" s="590"/>
      <c r="DU100" s="590"/>
      <c r="DV100" s="590"/>
      <c r="DW100" s="590"/>
      <c r="DX100" s="590"/>
      <c r="DY100" s="590"/>
      <c r="DZ100" s="590"/>
      <c r="EA100" s="590"/>
      <c r="EB100" s="590"/>
      <c r="EC100" s="590"/>
      <c r="ED100" s="590"/>
      <c r="EE100" s="590"/>
      <c r="EF100" s="590"/>
      <c r="EG100" s="590"/>
      <c r="EH100" s="590"/>
      <c r="EI100" s="590"/>
      <c r="EJ100" s="590"/>
      <c r="EK100" s="590"/>
      <c r="EL100" s="590"/>
      <c r="EM100" s="590"/>
      <c r="EN100" s="590"/>
      <c r="EO100" s="590"/>
      <c r="EP100" s="590"/>
      <c r="EQ100" s="590"/>
      <c r="ER100" s="590"/>
      <c r="ES100" s="590"/>
      <c r="ET100" s="590"/>
      <c r="EU100" s="590"/>
      <c r="EV100" s="590"/>
      <c r="EW100" s="590"/>
      <c r="EX100" s="590"/>
      <c r="EY100" s="590"/>
      <c r="EZ100" s="590"/>
      <c r="FA100" s="590"/>
      <c r="FB100" s="590"/>
      <c r="FC100" s="590"/>
      <c r="FD100" s="590"/>
      <c r="FE100" s="590"/>
      <c r="FF100" s="590"/>
      <c r="FG100" s="590"/>
      <c r="FH100" s="590"/>
      <c r="FI100" s="590"/>
      <c r="FJ100" s="590"/>
      <c r="FK100" s="590"/>
      <c r="FL100" s="590"/>
      <c r="FM100" s="590"/>
      <c r="FN100" s="590"/>
      <c r="FO100" s="590"/>
      <c r="FP100" s="590"/>
      <c r="FQ100" s="590"/>
      <c r="FR100" s="590"/>
      <c r="FS100" s="590"/>
      <c r="FT100" s="590"/>
      <c r="FU100" s="590"/>
      <c r="FV100" s="590"/>
      <c r="FW100" s="590"/>
      <c r="FX100" s="590"/>
      <c r="FY100" s="590"/>
      <c r="FZ100" s="590"/>
      <c r="GA100" s="590"/>
      <c r="GB100" s="590"/>
      <c r="GC100" s="590"/>
      <c r="GD100" s="590"/>
      <c r="GE100" s="590"/>
      <c r="GF100" s="590"/>
      <c r="GG100" s="590"/>
      <c r="GH100" s="590"/>
      <c r="GI100" s="590"/>
      <c r="GJ100" s="590"/>
      <c r="GK100" s="590"/>
      <c r="GL100" s="590"/>
      <c r="GM100" s="590"/>
      <c r="GN100" s="590"/>
      <c r="GO100" s="590"/>
      <c r="GP100" s="590"/>
      <c r="GQ100" s="590"/>
      <c r="GR100" s="590"/>
      <c r="GS100" s="590"/>
      <c r="GT100" s="590"/>
      <c r="GU100" s="590"/>
      <c r="GV100" s="590"/>
      <c r="GW100" s="590"/>
      <c r="GX100" s="590"/>
      <c r="GY100" s="590"/>
      <c r="GZ100" s="590"/>
    </row>
    <row r="101" spans="1:208">
      <c r="A101" s="550"/>
      <c r="B101" s="550"/>
      <c r="C101" s="550"/>
      <c r="D101" s="550"/>
      <c r="G101" s="742"/>
      <c r="H101" s="608"/>
      <c r="I101" s="609"/>
      <c r="J101" s="877"/>
      <c r="K101" s="877" t="s">
        <v>149</v>
      </c>
      <c r="L101" s="743"/>
      <c r="M101" s="368">
        <v>0</v>
      </c>
      <c r="N101" s="368">
        <v>0</v>
      </c>
      <c r="O101" s="368">
        <v>0</v>
      </c>
      <c r="P101" s="368">
        <v>0</v>
      </c>
      <c r="Q101" s="368">
        <v>0</v>
      </c>
      <c r="R101" s="368">
        <v>0</v>
      </c>
      <c r="S101" s="368">
        <v>0</v>
      </c>
      <c r="T101" s="368">
        <v>0</v>
      </c>
      <c r="U101" s="368">
        <v>0</v>
      </c>
      <c r="V101" s="368">
        <v>0</v>
      </c>
      <c r="W101" s="368">
        <v>0</v>
      </c>
      <c r="X101" s="368">
        <v>0</v>
      </c>
      <c r="Y101" s="368">
        <v>0</v>
      </c>
      <c r="Z101" s="368">
        <v>0</v>
      </c>
      <c r="AA101" s="368">
        <v>0</v>
      </c>
      <c r="AB101" s="368">
        <v>0</v>
      </c>
      <c r="AC101" s="368">
        <v>0</v>
      </c>
      <c r="AD101" s="368">
        <v>0</v>
      </c>
      <c r="AE101" s="368">
        <v>0</v>
      </c>
      <c r="AF101" s="368">
        <v>0</v>
      </c>
      <c r="AG101" s="368">
        <v>0</v>
      </c>
      <c r="AH101" s="368">
        <v>0</v>
      </c>
      <c r="AI101" s="368">
        <v>0</v>
      </c>
      <c r="AJ101" s="368">
        <v>0</v>
      </c>
      <c r="AK101" s="368">
        <v>0</v>
      </c>
      <c r="AL101" s="368">
        <v>0</v>
      </c>
      <c r="AM101" s="590"/>
      <c r="AN101" s="590"/>
      <c r="AO101" s="590"/>
      <c r="AP101" s="590"/>
      <c r="AQ101" s="590"/>
      <c r="AR101" s="590"/>
      <c r="AS101" s="590"/>
      <c r="AT101" s="590"/>
      <c r="AU101" s="590"/>
      <c r="AV101" s="590"/>
      <c r="AW101" s="590"/>
      <c r="AX101" s="590"/>
      <c r="AY101" s="590"/>
      <c r="AZ101" s="590"/>
      <c r="BA101" s="590"/>
      <c r="BB101" s="590"/>
      <c r="BC101" s="590"/>
      <c r="BD101" s="590"/>
      <c r="BE101" s="590"/>
      <c r="BF101" s="590"/>
      <c r="BG101" s="590"/>
      <c r="BH101" s="590"/>
      <c r="BI101" s="590"/>
      <c r="BJ101" s="590"/>
      <c r="BK101" s="590"/>
      <c r="BL101" s="590"/>
      <c r="BM101" s="590"/>
      <c r="BN101" s="590"/>
      <c r="BO101" s="590"/>
      <c r="BP101" s="590"/>
      <c r="BQ101" s="590"/>
      <c r="BR101" s="590"/>
      <c r="BS101" s="590"/>
      <c r="BT101" s="590"/>
      <c r="BU101" s="590"/>
      <c r="BV101" s="590"/>
      <c r="BW101" s="590"/>
      <c r="BX101" s="590"/>
      <c r="BY101" s="590"/>
      <c r="BZ101" s="590"/>
      <c r="CA101" s="590"/>
      <c r="CB101" s="590"/>
      <c r="CC101" s="590"/>
      <c r="CD101" s="590"/>
      <c r="CE101" s="590"/>
      <c r="CF101" s="590"/>
      <c r="CG101" s="590"/>
      <c r="CH101" s="590"/>
      <c r="CI101" s="590"/>
      <c r="CJ101" s="590"/>
      <c r="CK101" s="590"/>
      <c r="CL101" s="590"/>
      <c r="CM101" s="590"/>
      <c r="CN101" s="590"/>
      <c r="CO101" s="590"/>
      <c r="CP101" s="590"/>
      <c r="CQ101" s="590"/>
      <c r="CR101" s="590"/>
      <c r="CS101" s="590"/>
      <c r="CT101" s="590"/>
      <c r="CU101" s="590"/>
      <c r="CV101" s="590"/>
      <c r="CW101" s="590"/>
      <c r="CX101" s="590"/>
      <c r="CY101" s="590"/>
      <c r="CZ101" s="590"/>
      <c r="DA101" s="590"/>
      <c r="DB101" s="590"/>
      <c r="DC101" s="590"/>
      <c r="DD101" s="590"/>
      <c r="DE101" s="590"/>
      <c r="DF101" s="590"/>
      <c r="DG101" s="590"/>
      <c r="DH101" s="590"/>
      <c r="DI101" s="590"/>
      <c r="DJ101" s="590"/>
      <c r="DK101" s="590"/>
      <c r="DL101" s="590"/>
      <c r="DM101" s="590"/>
      <c r="DN101" s="590"/>
      <c r="DO101" s="590"/>
      <c r="DP101" s="590"/>
      <c r="DQ101" s="590"/>
      <c r="DR101" s="590"/>
      <c r="DS101" s="590"/>
      <c r="DT101" s="590"/>
      <c r="DU101" s="590"/>
      <c r="DV101" s="590"/>
      <c r="DW101" s="590"/>
      <c r="DX101" s="590"/>
      <c r="DY101" s="590"/>
      <c r="DZ101" s="590"/>
      <c r="EA101" s="590"/>
      <c r="EB101" s="590"/>
      <c r="EC101" s="590"/>
      <c r="ED101" s="590"/>
      <c r="EE101" s="590"/>
      <c r="EF101" s="590"/>
      <c r="EG101" s="590"/>
      <c r="EH101" s="590"/>
      <c r="EI101" s="590"/>
      <c r="EJ101" s="590"/>
      <c r="EK101" s="590"/>
      <c r="EL101" s="590"/>
      <c r="EM101" s="590"/>
      <c r="EN101" s="590"/>
      <c r="EO101" s="590"/>
      <c r="EP101" s="590"/>
      <c r="EQ101" s="590"/>
      <c r="ER101" s="590"/>
      <c r="ES101" s="590"/>
      <c r="ET101" s="590"/>
      <c r="EU101" s="590"/>
      <c r="EV101" s="590"/>
      <c r="EW101" s="590"/>
      <c r="EX101" s="590"/>
      <c r="EY101" s="590"/>
      <c r="EZ101" s="590"/>
      <c r="FA101" s="590"/>
      <c r="FB101" s="590"/>
      <c r="FC101" s="590"/>
      <c r="FD101" s="590"/>
      <c r="FE101" s="590"/>
      <c r="FF101" s="590"/>
      <c r="FG101" s="590"/>
      <c r="FH101" s="590"/>
      <c r="FI101" s="590"/>
      <c r="FJ101" s="590"/>
      <c r="FK101" s="590"/>
      <c r="FL101" s="590"/>
      <c r="FM101" s="590"/>
      <c r="FN101" s="590"/>
      <c r="FO101" s="590"/>
      <c r="FP101" s="590"/>
      <c r="FQ101" s="590"/>
      <c r="FR101" s="590"/>
      <c r="FS101" s="590"/>
      <c r="FT101" s="590"/>
      <c r="FU101" s="590"/>
      <c r="FV101" s="590"/>
      <c r="FW101" s="590"/>
      <c r="FX101" s="590"/>
      <c r="FY101" s="590"/>
      <c r="FZ101" s="590"/>
      <c r="GA101" s="590"/>
      <c r="GB101" s="590"/>
      <c r="GC101" s="590"/>
      <c r="GD101" s="590"/>
      <c r="GE101" s="590"/>
      <c r="GF101" s="590"/>
      <c r="GG101" s="590"/>
      <c r="GH101" s="590"/>
      <c r="GI101" s="590"/>
      <c r="GJ101" s="590"/>
      <c r="GK101" s="590"/>
      <c r="GL101" s="590"/>
      <c r="GM101" s="590"/>
      <c r="GN101" s="590"/>
      <c r="GO101" s="590"/>
      <c r="GP101" s="590"/>
      <c r="GQ101" s="590"/>
      <c r="GR101" s="590"/>
      <c r="GS101" s="590"/>
      <c r="GT101" s="590"/>
      <c r="GU101" s="590"/>
      <c r="GV101" s="590"/>
      <c r="GW101" s="590"/>
      <c r="GX101" s="590"/>
      <c r="GY101" s="590"/>
      <c r="GZ101" s="590"/>
    </row>
    <row r="102" spans="1:208">
      <c r="A102" s="550"/>
      <c r="B102" s="550"/>
      <c r="C102" s="550"/>
      <c r="D102" s="550"/>
      <c r="G102" s="742"/>
      <c r="H102" s="608"/>
      <c r="I102" s="609"/>
      <c r="J102" s="877" t="s">
        <v>542</v>
      </c>
      <c r="K102" s="877"/>
      <c r="L102" s="743"/>
      <c r="M102" s="368">
        <v>0</v>
      </c>
      <c r="N102" s="368">
        <v>0</v>
      </c>
      <c r="O102" s="368">
        <v>0</v>
      </c>
      <c r="P102" s="368">
        <v>0</v>
      </c>
      <c r="Q102" s="368">
        <v>0</v>
      </c>
      <c r="R102" s="368">
        <v>0</v>
      </c>
      <c r="S102" s="368">
        <v>0</v>
      </c>
      <c r="T102" s="368">
        <v>0</v>
      </c>
      <c r="U102" s="368">
        <v>0</v>
      </c>
      <c r="V102" s="368">
        <v>0</v>
      </c>
      <c r="W102" s="368">
        <v>0</v>
      </c>
      <c r="X102" s="368">
        <v>0</v>
      </c>
      <c r="Y102" s="368">
        <v>0</v>
      </c>
      <c r="Z102" s="368">
        <v>0</v>
      </c>
      <c r="AA102" s="368">
        <v>0</v>
      </c>
      <c r="AB102" s="368">
        <v>0</v>
      </c>
      <c r="AC102" s="368">
        <v>0</v>
      </c>
      <c r="AD102" s="368">
        <v>0</v>
      </c>
      <c r="AE102" s="368">
        <v>0</v>
      </c>
      <c r="AF102" s="368">
        <v>0</v>
      </c>
      <c r="AG102" s="368">
        <v>0</v>
      </c>
      <c r="AH102" s="368">
        <v>0</v>
      </c>
      <c r="AI102" s="368">
        <v>0</v>
      </c>
      <c r="AJ102" s="368">
        <v>0</v>
      </c>
      <c r="AK102" s="368">
        <v>0</v>
      </c>
      <c r="AL102" s="368">
        <v>0</v>
      </c>
      <c r="AM102" s="590"/>
      <c r="AN102" s="590"/>
      <c r="AO102" s="590"/>
      <c r="AP102" s="590"/>
      <c r="AQ102" s="590"/>
      <c r="AR102" s="590"/>
      <c r="AS102" s="590"/>
      <c r="AT102" s="590"/>
      <c r="AU102" s="590"/>
      <c r="AV102" s="590"/>
      <c r="AW102" s="590"/>
      <c r="AX102" s="590"/>
      <c r="AY102" s="590"/>
      <c r="AZ102" s="590"/>
      <c r="BA102" s="590"/>
      <c r="BB102" s="590"/>
      <c r="BC102" s="590"/>
      <c r="BD102" s="590"/>
      <c r="BE102" s="590"/>
      <c r="BF102" s="590"/>
      <c r="BG102" s="590"/>
      <c r="BH102" s="590"/>
      <c r="BI102" s="590"/>
      <c r="BJ102" s="590"/>
      <c r="BK102" s="590"/>
      <c r="BL102" s="590"/>
      <c r="BM102" s="590"/>
      <c r="BN102" s="590"/>
      <c r="BO102" s="590"/>
      <c r="BP102" s="590"/>
      <c r="BQ102" s="590"/>
      <c r="BR102" s="590"/>
      <c r="BS102" s="590"/>
      <c r="BT102" s="590"/>
      <c r="BU102" s="590"/>
      <c r="BV102" s="590"/>
      <c r="BW102" s="590"/>
      <c r="BX102" s="590"/>
      <c r="BY102" s="590"/>
      <c r="BZ102" s="590"/>
      <c r="CA102" s="590"/>
      <c r="CB102" s="590"/>
      <c r="CC102" s="590"/>
      <c r="CD102" s="590"/>
      <c r="CE102" s="590"/>
      <c r="CF102" s="590"/>
      <c r="CG102" s="590"/>
      <c r="CH102" s="590"/>
      <c r="CI102" s="590"/>
      <c r="CJ102" s="590"/>
      <c r="CK102" s="590"/>
      <c r="CL102" s="590"/>
      <c r="CM102" s="590"/>
      <c r="CN102" s="590"/>
      <c r="CO102" s="590"/>
      <c r="CP102" s="590"/>
      <c r="CQ102" s="590"/>
      <c r="CR102" s="590"/>
      <c r="CS102" s="590"/>
      <c r="CT102" s="590"/>
      <c r="CU102" s="590"/>
      <c r="CV102" s="590"/>
      <c r="CW102" s="590"/>
      <c r="CX102" s="590"/>
      <c r="CY102" s="590"/>
      <c r="CZ102" s="590"/>
      <c r="DA102" s="590"/>
      <c r="DB102" s="590"/>
      <c r="DC102" s="590"/>
      <c r="DD102" s="590"/>
      <c r="DE102" s="590"/>
      <c r="DF102" s="590"/>
      <c r="DG102" s="590"/>
      <c r="DH102" s="590"/>
      <c r="DI102" s="590"/>
      <c r="DJ102" s="590"/>
      <c r="DK102" s="590"/>
      <c r="DL102" s="590"/>
      <c r="DM102" s="590"/>
      <c r="DN102" s="590"/>
      <c r="DO102" s="590"/>
      <c r="DP102" s="590"/>
      <c r="DQ102" s="590"/>
      <c r="DR102" s="590"/>
      <c r="DS102" s="590"/>
      <c r="DT102" s="590"/>
      <c r="DU102" s="590"/>
      <c r="DV102" s="590"/>
      <c r="DW102" s="590"/>
      <c r="DX102" s="590"/>
      <c r="DY102" s="590"/>
      <c r="DZ102" s="590"/>
      <c r="EA102" s="590"/>
      <c r="EB102" s="590"/>
      <c r="EC102" s="590"/>
      <c r="ED102" s="590"/>
      <c r="EE102" s="590"/>
      <c r="EF102" s="590"/>
      <c r="EG102" s="590"/>
      <c r="EH102" s="590"/>
      <c r="EI102" s="590"/>
      <c r="EJ102" s="590"/>
      <c r="EK102" s="590"/>
      <c r="EL102" s="590"/>
      <c r="EM102" s="590"/>
      <c r="EN102" s="590"/>
      <c r="EO102" s="590"/>
      <c r="EP102" s="590"/>
      <c r="EQ102" s="590"/>
      <c r="ER102" s="590"/>
      <c r="ES102" s="590"/>
      <c r="ET102" s="590"/>
      <c r="EU102" s="590"/>
      <c r="EV102" s="590"/>
      <c r="EW102" s="590"/>
      <c r="EX102" s="590"/>
      <c r="EY102" s="590"/>
      <c r="EZ102" s="590"/>
      <c r="FA102" s="590"/>
      <c r="FB102" s="590"/>
      <c r="FC102" s="590"/>
      <c r="FD102" s="590"/>
      <c r="FE102" s="590"/>
      <c r="FF102" s="590"/>
      <c r="FG102" s="590"/>
      <c r="FH102" s="590"/>
      <c r="FI102" s="590"/>
      <c r="FJ102" s="590"/>
      <c r="FK102" s="590"/>
      <c r="FL102" s="590"/>
      <c r="FM102" s="590"/>
      <c r="FN102" s="590"/>
      <c r="FO102" s="590"/>
      <c r="FP102" s="590"/>
      <c r="FQ102" s="590"/>
      <c r="FR102" s="590"/>
      <c r="FS102" s="590"/>
      <c r="FT102" s="590"/>
      <c r="FU102" s="590"/>
      <c r="FV102" s="590"/>
      <c r="FW102" s="590"/>
      <c r="FX102" s="590"/>
      <c r="FY102" s="590"/>
      <c r="FZ102" s="590"/>
      <c r="GA102" s="590"/>
      <c r="GB102" s="590"/>
      <c r="GC102" s="590"/>
      <c r="GD102" s="590"/>
      <c r="GE102" s="590"/>
      <c r="GF102" s="590"/>
      <c r="GG102" s="590"/>
      <c r="GH102" s="590"/>
      <c r="GI102" s="590"/>
      <c r="GJ102" s="590"/>
      <c r="GK102" s="590"/>
      <c r="GL102" s="590"/>
      <c r="GM102" s="590"/>
      <c r="GN102" s="590"/>
      <c r="GO102" s="590"/>
      <c r="GP102" s="590"/>
      <c r="GQ102" s="590"/>
      <c r="GR102" s="590"/>
      <c r="GS102" s="590"/>
      <c r="GT102" s="590"/>
      <c r="GU102" s="590"/>
      <c r="GV102" s="590"/>
      <c r="GW102" s="590"/>
      <c r="GX102" s="590"/>
      <c r="GY102" s="590"/>
      <c r="GZ102" s="590"/>
    </row>
    <row r="103" spans="1:208">
      <c r="A103" s="550"/>
      <c r="B103" s="550"/>
      <c r="C103" s="550"/>
      <c r="D103" s="550"/>
      <c r="G103" s="742"/>
      <c r="H103" s="608"/>
      <c r="I103" s="609"/>
      <c r="J103" s="877">
        <v>0</v>
      </c>
      <c r="K103" s="877" t="s">
        <v>874</v>
      </c>
      <c r="L103" s="743"/>
      <c r="M103" s="368">
        <v>0</v>
      </c>
      <c r="N103" s="368">
        <v>0</v>
      </c>
      <c r="O103" s="368">
        <v>0</v>
      </c>
      <c r="P103" s="368">
        <v>0</v>
      </c>
      <c r="Q103" s="368">
        <v>0</v>
      </c>
      <c r="R103" s="368">
        <v>0</v>
      </c>
      <c r="S103" s="368">
        <v>0</v>
      </c>
      <c r="T103" s="368">
        <v>0</v>
      </c>
      <c r="U103" s="368">
        <v>0</v>
      </c>
      <c r="V103" s="368">
        <v>-6177511.0504182875</v>
      </c>
      <c r="W103" s="368">
        <v>-5728296.4236881258</v>
      </c>
      <c r="X103" s="368">
        <v>-2799022.0562500004</v>
      </c>
      <c r="Y103" s="368">
        <v>-1963382.5469999998</v>
      </c>
      <c r="Z103" s="368">
        <v>-1764480.2647499999</v>
      </c>
      <c r="AA103" s="368">
        <v>-1302710.5078749999</v>
      </c>
      <c r="AB103" s="368">
        <v>-706714.98362499999</v>
      </c>
      <c r="AC103" s="368">
        <v>-726855.00474999996</v>
      </c>
      <c r="AD103" s="368">
        <v>-902109.87474999996</v>
      </c>
      <c r="AE103" s="368">
        <v>-1079385.587875</v>
      </c>
      <c r="AF103" s="368">
        <v>-930636.73324999993</v>
      </c>
      <c r="AG103" s="368">
        <v>-689486.71400000004</v>
      </c>
      <c r="AH103" s="368">
        <v>-375908.80249999999</v>
      </c>
      <c r="AI103" s="368">
        <v>-105136.32150000001</v>
      </c>
      <c r="AJ103" s="368">
        <v>-143717.50487500001</v>
      </c>
      <c r="AK103" s="368">
        <v>-154716.793875</v>
      </c>
      <c r="AL103" s="368">
        <v>-121621.65925</v>
      </c>
      <c r="AM103" s="590"/>
      <c r="AN103" s="590"/>
      <c r="AO103" s="590"/>
      <c r="AP103" s="590"/>
      <c r="AQ103" s="590"/>
      <c r="AR103" s="590"/>
      <c r="AS103" s="590"/>
      <c r="AT103" s="590"/>
      <c r="AU103" s="590"/>
      <c r="AV103" s="590"/>
      <c r="AW103" s="590"/>
      <c r="AX103" s="590"/>
      <c r="AY103" s="590"/>
      <c r="AZ103" s="590"/>
      <c r="BA103" s="590"/>
      <c r="BB103" s="590"/>
      <c r="BC103" s="590"/>
      <c r="BD103" s="590"/>
      <c r="BE103" s="590"/>
      <c r="BF103" s="590"/>
      <c r="BG103" s="590"/>
      <c r="BH103" s="590"/>
      <c r="BI103" s="590"/>
      <c r="BJ103" s="590"/>
      <c r="BK103" s="590"/>
      <c r="BL103" s="590"/>
      <c r="BM103" s="590"/>
      <c r="BN103" s="590"/>
      <c r="BO103" s="590"/>
      <c r="BP103" s="590"/>
      <c r="BQ103" s="590"/>
      <c r="BR103" s="590"/>
      <c r="BS103" s="590"/>
      <c r="BT103" s="590"/>
      <c r="BU103" s="590"/>
      <c r="BV103" s="590"/>
      <c r="BW103" s="590"/>
      <c r="BX103" s="590"/>
      <c r="BY103" s="590"/>
      <c r="BZ103" s="590"/>
      <c r="CA103" s="590"/>
      <c r="CB103" s="590"/>
      <c r="CC103" s="590"/>
      <c r="CD103" s="590"/>
      <c r="CE103" s="590"/>
      <c r="CF103" s="590"/>
      <c r="CG103" s="590"/>
      <c r="CH103" s="590"/>
      <c r="CI103" s="590"/>
      <c r="CJ103" s="590"/>
      <c r="CK103" s="590"/>
      <c r="CL103" s="590"/>
      <c r="CM103" s="590"/>
      <c r="CN103" s="590"/>
      <c r="CO103" s="590"/>
      <c r="CP103" s="590"/>
      <c r="CQ103" s="590"/>
      <c r="CR103" s="590"/>
      <c r="CS103" s="590"/>
      <c r="CT103" s="590"/>
      <c r="CU103" s="590"/>
      <c r="CV103" s="590"/>
      <c r="CW103" s="590"/>
      <c r="CX103" s="590"/>
      <c r="CY103" s="590"/>
      <c r="CZ103" s="590"/>
      <c r="DA103" s="590"/>
      <c r="DB103" s="590"/>
      <c r="DC103" s="590"/>
      <c r="DD103" s="590"/>
      <c r="DE103" s="590"/>
      <c r="DF103" s="590"/>
      <c r="DG103" s="590"/>
      <c r="DH103" s="590"/>
      <c r="DI103" s="590"/>
      <c r="DJ103" s="590"/>
      <c r="DK103" s="590"/>
      <c r="DL103" s="590"/>
      <c r="DM103" s="590"/>
      <c r="DN103" s="590"/>
      <c r="DO103" s="590"/>
      <c r="DP103" s="590"/>
      <c r="DQ103" s="590"/>
      <c r="DR103" s="590"/>
      <c r="DS103" s="590"/>
      <c r="DT103" s="590"/>
      <c r="DU103" s="590"/>
      <c r="DV103" s="590"/>
      <c r="DW103" s="590"/>
      <c r="DX103" s="590"/>
      <c r="DY103" s="590"/>
      <c r="DZ103" s="590"/>
      <c r="EA103" s="590"/>
      <c r="EB103" s="590"/>
      <c r="EC103" s="590"/>
      <c r="ED103" s="590"/>
      <c r="EE103" s="590"/>
      <c r="EF103" s="590"/>
      <c r="EG103" s="590"/>
      <c r="EH103" s="590"/>
      <c r="EI103" s="590"/>
      <c r="EJ103" s="590"/>
      <c r="EK103" s="590"/>
      <c r="EL103" s="590"/>
      <c r="EM103" s="590"/>
      <c r="EN103" s="590"/>
      <c r="EO103" s="590"/>
      <c r="EP103" s="590"/>
      <c r="EQ103" s="590"/>
      <c r="ER103" s="590"/>
      <c r="ES103" s="590"/>
      <c r="ET103" s="590"/>
      <c r="EU103" s="590"/>
      <c r="EV103" s="590"/>
      <c r="EW103" s="590"/>
      <c r="EX103" s="590"/>
      <c r="EY103" s="590"/>
      <c r="EZ103" s="590"/>
      <c r="FA103" s="590"/>
      <c r="FB103" s="590"/>
      <c r="FC103" s="590"/>
      <c r="FD103" s="590"/>
      <c r="FE103" s="590"/>
      <c r="FF103" s="590"/>
      <c r="FG103" s="590"/>
      <c r="FH103" s="590"/>
      <c r="FI103" s="590"/>
      <c r="FJ103" s="590"/>
      <c r="FK103" s="590"/>
      <c r="FL103" s="590"/>
      <c r="FM103" s="590"/>
      <c r="FN103" s="590"/>
      <c r="FO103" s="590"/>
      <c r="FP103" s="590"/>
      <c r="FQ103" s="590"/>
      <c r="FR103" s="590"/>
      <c r="FS103" s="590"/>
      <c r="FT103" s="590"/>
      <c r="FU103" s="590"/>
      <c r="FV103" s="590"/>
      <c r="FW103" s="590"/>
      <c r="FX103" s="590"/>
      <c r="FY103" s="590"/>
      <c r="FZ103" s="590"/>
      <c r="GA103" s="590"/>
      <c r="GB103" s="590"/>
      <c r="GC103" s="590"/>
      <c r="GD103" s="590"/>
      <c r="GE103" s="590"/>
      <c r="GF103" s="590"/>
      <c r="GG103" s="590"/>
      <c r="GH103" s="590"/>
      <c r="GI103" s="590"/>
      <c r="GJ103" s="590"/>
      <c r="GK103" s="590"/>
      <c r="GL103" s="590"/>
      <c r="GM103" s="590"/>
      <c r="GN103" s="590"/>
      <c r="GO103" s="590"/>
      <c r="GP103" s="590"/>
      <c r="GQ103" s="590"/>
      <c r="GR103" s="590"/>
      <c r="GS103" s="590"/>
      <c r="GT103" s="590"/>
      <c r="GU103" s="590"/>
      <c r="GV103" s="590"/>
      <c r="GW103" s="590"/>
      <c r="GX103" s="590"/>
      <c r="GY103" s="590"/>
      <c r="GZ103" s="590"/>
    </row>
    <row r="104" spans="1:208">
      <c r="A104" s="550"/>
      <c r="B104" s="550"/>
      <c r="C104" s="550"/>
      <c r="D104" s="550"/>
      <c r="G104" s="742"/>
      <c r="H104" s="608"/>
      <c r="I104" s="609"/>
      <c r="J104" s="877">
        <v>0</v>
      </c>
      <c r="K104" s="877" t="s">
        <v>875</v>
      </c>
      <c r="L104" s="743"/>
      <c r="M104" s="368">
        <v>0</v>
      </c>
      <c r="N104" s="368">
        <v>0</v>
      </c>
      <c r="O104" s="368">
        <v>0</v>
      </c>
      <c r="P104" s="368">
        <v>0</v>
      </c>
      <c r="Q104" s="368">
        <v>0</v>
      </c>
      <c r="R104" s="368">
        <v>0</v>
      </c>
      <c r="S104" s="368">
        <v>0</v>
      </c>
      <c r="T104" s="368">
        <v>0</v>
      </c>
      <c r="U104" s="368">
        <v>0</v>
      </c>
      <c r="V104" s="368">
        <v>0</v>
      </c>
      <c r="W104" s="368">
        <v>0</v>
      </c>
      <c r="X104" s="368">
        <v>0</v>
      </c>
      <c r="Y104" s="368">
        <v>0</v>
      </c>
      <c r="Z104" s="368">
        <v>0</v>
      </c>
      <c r="AA104" s="368">
        <v>0</v>
      </c>
      <c r="AB104" s="368">
        <v>0</v>
      </c>
      <c r="AC104" s="368">
        <v>0</v>
      </c>
      <c r="AD104" s="368">
        <v>0</v>
      </c>
      <c r="AE104" s="368">
        <v>0</v>
      </c>
      <c r="AF104" s="368">
        <v>0</v>
      </c>
      <c r="AG104" s="368">
        <v>0</v>
      </c>
      <c r="AH104" s="368">
        <v>0</v>
      </c>
      <c r="AI104" s="368">
        <v>0</v>
      </c>
      <c r="AJ104" s="368">
        <v>0</v>
      </c>
      <c r="AK104" s="368">
        <v>0</v>
      </c>
      <c r="AL104" s="368">
        <v>0</v>
      </c>
      <c r="AM104" s="590"/>
      <c r="AN104" s="590"/>
      <c r="AO104" s="590"/>
      <c r="AP104" s="590"/>
      <c r="AQ104" s="590"/>
      <c r="AR104" s="590"/>
      <c r="AS104" s="590"/>
      <c r="AT104" s="590"/>
      <c r="AU104" s="590"/>
      <c r="AV104" s="590"/>
      <c r="AW104" s="590"/>
      <c r="AX104" s="590"/>
      <c r="AY104" s="590"/>
      <c r="AZ104" s="590"/>
      <c r="BA104" s="590"/>
      <c r="BB104" s="590"/>
      <c r="BC104" s="590"/>
      <c r="BD104" s="590"/>
      <c r="BE104" s="590"/>
      <c r="BF104" s="590"/>
      <c r="BG104" s="590"/>
      <c r="BH104" s="590"/>
      <c r="BI104" s="590"/>
      <c r="BJ104" s="590"/>
      <c r="BK104" s="590"/>
      <c r="BL104" s="590"/>
      <c r="BM104" s="590"/>
      <c r="BN104" s="590"/>
      <c r="BO104" s="590"/>
      <c r="BP104" s="590"/>
      <c r="BQ104" s="590"/>
      <c r="BR104" s="590"/>
      <c r="BS104" s="590"/>
      <c r="BT104" s="590"/>
      <c r="BU104" s="590"/>
      <c r="BV104" s="590"/>
      <c r="BW104" s="590"/>
      <c r="BX104" s="590"/>
      <c r="BY104" s="590"/>
      <c r="BZ104" s="590"/>
      <c r="CA104" s="590"/>
      <c r="CB104" s="590"/>
      <c r="CC104" s="590"/>
      <c r="CD104" s="590"/>
      <c r="CE104" s="590"/>
      <c r="CF104" s="590"/>
      <c r="CG104" s="590"/>
      <c r="CH104" s="590"/>
      <c r="CI104" s="590"/>
      <c r="CJ104" s="590"/>
      <c r="CK104" s="590"/>
      <c r="CL104" s="590"/>
      <c r="CM104" s="590"/>
      <c r="CN104" s="590"/>
      <c r="CO104" s="590"/>
      <c r="CP104" s="590"/>
      <c r="CQ104" s="590"/>
      <c r="CR104" s="590"/>
      <c r="CS104" s="590"/>
      <c r="CT104" s="590"/>
      <c r="CU104" s="590"/>
      <c r="CV104" s="590"/>
      <c r="CW104" s="590"/>
      <c r="CX104" s="590"/>
      <c r="CY104" s="590"/>
      <c r="CZ104" s="590"/>
      <c r="DA104" s="590"/>
      <c r="DB104" s="590"/>
      <c r="DC104" s="590"/>
      <c r="DD104" s="590"/>
      <c r="DE104" s="590"/>
      <c r="DF104" s="590"/>
      <c r="DG104" s="590"/>
      <c r="DH104" s="590"/>
      <c r="DI104" s="590"/>
      <c r="DJ104" s="590"/>
      <c r="DK104" s="590"/>
      <c r="DL104" s="590"/>
      <c r="DM104" s="590"/>
      <c r="DN104" s="590"/>
      <c r="DO104" s="590"/>
      <c r="DP104" s="590"/>
      <c r="DQ104" s="590"/>
      <c r="DR104" s="590"/>
      <c r="DS104" s="590"/>
      <c r="DT104" s="590"/>
      <c r="DU104" s="590"/>
      <c r="DV104" s="590"/>
      <c r="DW104" s="590"/>
      <c r="DX104" s="590"/>
      <c r="DY104" s="590"/>
      <c r="DZ104" s="590"/>
      <c r="EA104" s="590"/>
      <c r="EB104" s="590"/>
      <c r="EC104" s="590"/>
      <c r="ED104" s="590"/>
      <c r="EE104" s="590"/>
      <c r="EF104" s="590"/>
      <c r="EG104" s="590"/>
      <c r="EH104" s="590"/>
      <c r="EI104" s="590"/>
      <c r="EJ104" s="590"/>
      <c r="EK104" s="590"/>
      <c r="EL104" s="590"/>
      <c r="EM104" s="590"/>
      <c r="EN104" s="590"/>
      <c r="EO104" s="590"/>
      <c r="EP104" s="590"/>
      <c r="EQ104" s="590"/>
      <c r="ER104" s="590"/>
      <c r="ES104" s="590"/>
      <c r="ET104" s="590"/>
      <c r="EU104" s="590"/>
      <c r="EV104" s="590"/>
      <c r="EW104" s="590"/>
      <c r="EX104" s="590"/>
      <c r="EY104" s="590"/>
      <c r="EZ104" s="590"/>
      <c r="FA104" s="590"/>
      <c r="FB104" s="590"/>
      <c r="FC104" s="590"/>
      <c r="FD104" s="590"/>
      <c r="FE104" s="590"/>
      <c r="FF104" s="590"/>
      <c r="FG104" s="590"/>
      <c r="FH104" s="590"/>
      <c r="FI104" s="590"/>
      <c r="FJ104" s="590"/>
      <c r="FK104" s="590"/>
      <c r="FL104" s="590"/>
      <c r="FM104" s="590"/>
      <c r="FN104" s="590"/>
      <c r="FO104" s="590"/>
      <c r="FP104" s="590"/>
      <c r="FQ104" s="590"/>
      <c r="FR104" s="590"/>
      <c r="FS104" s="590"/>
      <c r="FT104" s="590"/>
      <c r="FU104" s="590"/>
      <c r="FV104" s="590"/>
      <c r="FW104" s="590"/>
      <c r="FX104" s="590"/>
      <c r="FY104" s="590"/>
      <c r="FZ104" s="590"/>
      <c r="GA104" s="590"/>
      <c r="GB104" s="590"/>
      <c r="GC104" s="590"/>
      <c r="GD104" s="590"/>
      <c r="GE104" s="590"/>
      <c r="GF104" s="590"/>
      <c r="GG104" s="590"/>
      <c r="GH104" s="590"/>
      <c r="GI104" s="590"/>
      <c r="GJ104" s="590"/>
      <c r="GK104" s="590"/>
      <c r="GL104" s="590"/>
      <c r="GM104" s="590"/>
      <c r="GN104" s="590"/>
      <c r="GO104" s="590"/>
      <c r="GP104" s="590"/>
      <c r="GQ104" s="590"/>
      <c r="GR104" s="590"/>
      <c r="GS104" s="590"/>
      <c r="GT104" s="590"/>
      <c r="GU104" s="590"/>
      <c r="GV104" s="590"/>
      <c r="GW104" s="590"/>
      <c r="GX104" s="590"/>
      <c r="GY104" s="590"/>
      <c r="GZ104" s="590"/>
    </row>
    <row r="105" spans="1:208">
      <c r="A105" s="550"/>
      <c r="B105" s="550"/>
      <c r="C105" s="550"/>
      <c r="D105" s="550"/>
      <c r="G105" s="742"/>
      <c r="H105" s="608"/>
      <c r="I105" s="878"/>
      <c r="J105" s="879">
        <v>0</v>
      </c>
      <c r="K105" s="879" t="s">
        <v>876</v>
      </c>
      <c r="L105" s="880"/>
      <c r="M105" s="881">
        <v>0</v>
      </c>
      <c r="N105" s="881">
        <v>0</v>
      </c>
      <c r="O105" s="881">
        <v>0</v>
      </c>
      <c r="P105" s="881">
        <v>0</v>
      </c>
      <c r="Q105" s="881">
        <v>0</v>
      </c>
      <c r="R105" s="881">
        <v>0</v>
      </c>
      <c r="S105" s="881">
        <v>0</v>
      </c>
      <c r="T105" s="881">
        <v>0</v>
      </c>
      <c r="U105" s="881">
        <v>0</v>
      </c>
      <c r="V105" s="881">
        <v>0</v>
      </c>
      <c r="W105" s="881">
        <v>0</v>
      </c>
      <c r="X105" s="881">
        <v>0</v>
      </c>
      <c r="Y105" s="881">
        <v>0</v>
      </c>
      <c r="Z105" s="881">
        <v>0</v>
      </c>
      <c r="AA105" s="881">
        <v>0</v>
      </c>
      <c r="AB105" s="881">
        <v>0</v>
      </c>
      <c r="AC105" s="881">
        <v>0</v>
      </c>
      <c r="AD105" s="881">
        <v>0</v>
      </c>
      <c r="AE105" s="881">
        <v>0</v>
      </c>
      <c r="AF105" s="881">
        <v>0</v>
      </c>
      <c r="AG105" s="881">
        <v>0</v>
      </c>
      <c r="AH105" s="881">
        <v>0</v>
      </c>
      <c r="AI105" s="881">
        <v>0</v>
      </c>
      <c r="AJ105" s="881">
        <v>0</v>
      </c>
      <c r="AK105" s="881">
        <v>0</v>
      </c>
      <c r="AL105" s="881">
        <v>0</v>
      </c>
      <c r="AM105" s="590"/>
      <c r="AN105" s="590"/>
      <c r="AO105" s="590"/>
      <c r="AP105" s="590"/>
      <c r="AQ105" s="590"/>
      <c r="AR105" s="590"/>
      <c r="AS105" s="590"/>
      <c r="AT105" s="590"/>
      <c r="AU105" s="590"/>
      <c r="AV105" s="590"/>
      <c r="AW105" s="590"/>
      <c r="AX105" s="590"/>
      <c r="AY105" s="590"/>
      <c r="AZ105" s="590"/>
      <c r="BA105" s="590"/>
      <c r="BB105" s="590"/>
      <c r="BC105" s="590"/>
      <c r="BD105" s="590"/>
      <c r="BE105" s="590"/>
      <c r="BF105" s="590"/>
      <c r="BG105" s="590"/>
      <c r="BH105" s="590"/>
      <c r="BI105" s="590"/>
      <c r="BJ105" s="590"/>
      <c r="BK105" s="590"/>
      <c r="BL105" s="590"/>
      <c r="BM105" s="590"/>
      <c r="BN105" s="590"/>
      <c r="BO105" s="590"/>
      <c r="BP105" s="590"/>
      <c r="BQ105" s="590"/>
      <c r="BR105" s="590"/>
      <c r="BS105" s="590"/>
      <c r="BT105" s="590"/>
      <c r="BU105" s="590"/>
      <c r="BV105" s="590"/>
      <c r="BW105" s="590"/>
      <c r="BX105" s="590"/>
      <c r="BY105" s="590"/>
      <c r="BZ105" s="590"/>
      <c r="CA105" s="590"/>
      <c r="CB105" s="590"/>
      <c r="CC105" s="590"/>
      <c r="CD105" s="590"/>
      <c r="CE105" s="590"/>
      <c r="CF105" s="590"/>
      <c r="CG105" s="590"/>
      <c r="CH105" s="590"/>
      <c r="CI105" s="590"/>
      <c r="CJ105" s="590"/>
      <c r="CK105" s="590"/>
      <c r="CL105" s="590"/>
      <c r="CM105" s="590"/>
      <c r="CN105" s="590"/>
      <c r="CO105" s="590"/>
      <c r="CP105" s="590"/>
      <c r="CQ105" s="590"/>
      <c r="CR105" s="590"/>
      <c r="CS105" s="590"/>
      <c r="CT105" s="590"/>
      <c r="CU105" s="590"/>
      <c r="CV105" s="590"/>
      <c r="CW105" s="590"/>
      <c r="CX105" s="590"/>
      <c r="CY105" s="590"/>
      <c r="CZ105" s="590"/>
      <c r="DA105" s="590"/>
      <c r="DB105" s="590"/>
      <c r="DC105" s="590"/>
      <c r="DD105" s="590"/>
      <c r="DE105" s="590"/>
      <c r="DF105" s="590"/>
      <c r="DG105" s="590"/>
      <c r="DH105" s="590"/>
      <c r="DI105" s="590"/>
      <c r="DJ105" s="590"/>
      <c r="DK105" s="590"/>
      <c r="DL105" s="590"/>
      <c r="DM105" s="590"/>
      <c r="DN105" s="590"/>
      <c r="DO105" s="590"/>
      <c r="DP105" s="590"/>
      <c r="DQ105" s="590"/>
      <c r="DR105" s="590"/>
      <c r="DS105" s="590"/>
      <c r="DT105" s="590"/>
      <c r="DU105" s="590"/>
      <c r="DV105" s="590"/>
      <c r="DW105" s="590"/>
      <c r="DX105" s="590"/>
      <c r="DY105" s="590"/>
      <c r="DZ105" s="590"/>
      <c r="EA105" s="590"/>
      <c r="EB105" s="590"/>
      <c r="EC105" s="590"/>
      <c r="ED105" s="590"/>
      <c r="EE105" s="590"/>
      <c r="EF105" s="590"/>
      <c r="EG105" s="590"/>
      <c r="EH105" s="590"/>
      <c r="EI105" s="590"/>
      <c r="EJ105" s="590"/>
      <c r="EK105" s="590"/>
      <c r="EL105" s="590"/>
      <c r="EM105" s="590"/>
      <c r="EN105" s="590"/>
      <c r="EO105" s="590"/>
      <c r="EP105" s="590"/>
      <c r="EQ105" s="590"/>
      <c r="ER105" s="590"/>
      <c r="ES105" s="590"/>
      <c r="ET105" s="590"/>
      <c r="EU105" s="590"/>
      <c r="EV105" s="590"/>
      <c r="EW105" s="590"/>
      <c r="EX105" s="590"/>
      <c r="EY105" s="590"/>
      <c r="EZ105" s="590"/>
      <c r="FA105" s="590"/>
      <c r="FB105" s="590"/>
      <c r="FC105" s="590"/>
      <c r="FD105" s="590"/>
      <c r="FE105" s="590"/>
      <c r="FF105" s="590"/>
      <c r="FG105" s="590"/>
      <c r="FH105" s="590"/>
      <c r="FI105" s="590"/>
      <c r="FJ105" s="590"/>
      <c r="FK105" s="590"/>
      <c r="FL105" s="590"/>
      <c r="FM105" s="590"/>
      <c r="FN105" s="590"/>
      <c r="FO105" s="590"/>
      <c r="FP105" s="590"/>
      <c r="FQ105" s="590"/>
      <c r="FR105" s="590"/>
      <c r="FS105" s="590"/>
      <c r="FT105" s="590"/>
      <c r="FU105" s="590"/>
      <c r="FV105" s="590"/>
      <c r="FW105" s="590"/>
      <c r="FX105" s="590"/>
      <c r="FY105" s="590"/>
      <c r="FZ105" s="590"/>
      <c r="GA105" s="590"/>
      <c r="GB105" s="590"/>
      <c r="GC105" s="590"/>
      <c r="GD105" s="590"/>
      <c r="GE105" s="590"/>
      <c r="GF105" s="590"/>
      <c r="GG105" s="590"/>
      <c r="GH105" s="590"/>
      <c r="GI105" s="590"/>
      <c r="GJ105" s="590"/>
      <c r="GK105" s="590"/>
      <c r="GL105" s="590"/>
      <c r="GM105" s="590"/>
      <c r="GN105" s="590"/>
      <c r="GO105" s="590"/>
      <c r="GP105" s="590"/>
      <c r="GQ105" s="590"/>
      <c r="GR105" s="590"/>
      <c r="GS105" s="590"/>
      <c r="GT105" s="590"/>
      <c r="GU105" s="590"/>
      <c r="GV105" s="590"/>
      <c r="GW105" s="590"/>
      <c r="GX105" s="590"/>
      <c r="GY105" s="590"/>
      <c r="GZ105" s="590"/>
    </row>
    <row r="106" spans="1:208">
      <c r="A106" s="550"/>
      <c r="B106" s="550"/>
      <c r="C106" s="550"/>
      <c r="D106" s="550"/>
      <c r="G106" s="742"/>
      <c r="H106" s="608"/>
      <c r="I106" s="609" t="s">
        <v>12</v>
      </c>
      <c r="J106" s="877"/>
      <c r="K106" s="877"/>
      <c r="L106" s="743"/>
      <c r="M106" s="369">
        <v>0</v>
      </c>
      <c r="N106" s="369">
        <v>0</v>
      </c>
      <c r="O106" s="369">
        <v>0</v>
      </c>
      <c r="P106" s="369">
        <v>0</v>
      </c>
      <c r="Q106" s="369">
        <v>0</v>
      </c>
      <c r="R106" s="369">
        <v>0</v>
      </c>
      <c r="S106" s="369">
        <v>0</v>
      </c>
      <c r="T106" s="369">
        <v>0</v>
      </c>
      <c r="U106" s="369">
        <v>0</v>
      </c>
      <c r="V106" s="369">
        <v>426006956</v>
      </c>
      <c r="W106" s="369">
        <v>495708877.27815062</v>
      </c>
      <c r="X106" s="369">
        <v>515004362.14898604</v>
      </c>
      <c r="Y106" s="369">
        <v>549606259.35843229</v>
      </c>
      <c r="Z106" s="369">
        <v>569828214.64148664</v>
      </c>
      <c r="AA106" s="369">
        <v>598364586.43189073</v>
      </c>
      <c r="AB106" s="369">
        <v>663037152.02192926</v>
      </c>
      <c r="AC106" s="369">
        <v>733032026.01927531</v>
      </c>
      <c r="AD106" s="369">
        <v>797063687.9617362</v>
      </c>
      <c r="AE106" s="369">
        <v>873220771.68682253</v>
      </c>
      <c r="AF106" s="369">
        <v>934920261.01930368</v>
      </c>
      <c r="AG106" s="369">
        <v>998231587.91818285</v>
      </c>
      <c r="AH106" s="369">
        <v>1056643644.0428337</v>
      </c>
      <c r="AI106" s="369">
        <v>1103128226.2356527</v>
      </c>
      <c r="AJ106" s="369">
        <v>1140552994.1749778</v>
      </c>
      <c r="AK106" s="369">
        <v>1154608455.7554936</v>
      </c>
      <c r="AL106" s="369">
        <v>1174527240.6420441</v>
      </c>
      <c r="AM106" s="590"/>
      <c r="AN106" s="590"/>
      <c r="AO106" s="590"/>
      <c r="AP106" s="590"/>
      <c r="AQ106" s="590"/>
      <c r="AR106" s="590"/>
      <c r="AS106" s="590"/>
      <c r="AT106" s="590"/>
      <c r="AU106" s="590"/>
      <c r="AV106" s="590"/>
      <c r="AW106" s="590"/>
      <c r="AX106" s="590"/>
      <c r="AY106" s="590"/>
      <c r="AZ106" s="590"/>
      <c r="BA106" s="590"/>
      <c r="BB106" s="590"/>
      <c r="BC106" s="590"/>
      <c r="BD106" s="590"/>
      <c r="BE106" s="590"/>
      <c r="BF106" s="590"/>
      <c r="BG106" s="590"/>
      <c r="BH106" s="590"/>
      <c r="BI106" s="590"/>
      <c r="BJ106" s="590"/>
      <c r="BK106" s="590"/>
      <c r="BL106" s="590"/>
      <c r="BM106" s="590"/>
      <c r="BN106" s="590"/>
      <c r="BO106" s="590"/>
      <c r="BP106" s="590"/>
      <c r="BQ106" s="590"/>
      <c r="BR106" s="590"/>
      <c r="BS106" s="590"/>
      <c r="BT106" s="590"/>
      <c r="BU106" s="590"/>
      <c r="BV106" s="590"/>
      <c r="BW106" s="590"/>
      <c r="BX106" s="590"/>
      <c r="BY106" s="590"/>
      <c r="BZ106" s="590"/>
      <c r="CA106" s="590"/>
      <c r="CB106" s="590"/>
      <c r="CC106" s="590"/>
      <c r="CD106" s="590"/>
      <c r="CE106" s="590"/>
      <c r="CF106" s="590"/>
      <c r="CG106" s="590"/>
      <c r="CH106" s="590"/>
      <c r="CI106" s="590"/>
      <c r="CJ106" s="590"/>
      <c r="CK106" s="590"/>
      <c r="CL106" s="590"/>
      <c r="CM106" s="590"/>
      <c r="CN106" s="590"/>
      <c r="CO106" s="590"/>
      <c r="CP106" s="590"/>
      <c r="CQ106" s="590"/>
      <c r="CR106" s="590"/>
      <c r="CS106" s="590"/>
      <c r="CT106" s="590"/>
      <c r="CU106" s="590"/>
      <c r="CV106" s="590"/>
      <c r="CW106" s="590"/>
      <c r="CX106" s="590"/>
      <c r="CY106" s="590"/>
      <c r="CZ106" s="590"/>
      <c r="DA106" s="590"/>
      <c r="DB106" s="590"/>
      <c r="DC106" s="590"/>
      <c r="DD106" s="590"/>
      <c r="DE106" s="590"/>
      <c r="DF106" s="590"/>
      <c r="DG106" s="590"/>
      <c r="DH106" s="590"/>
      <c r="DI106" s="590"/>
      <c r="DJ106" s="590"/>
      <c r="DK106" s="590"/>
      <c r="DL106" s="590"/>
      <c r="DM106" s="590"/>
      <c r="DN106" s="590"/>
      <c r="DO106" s="590"/>
      <c r="DP106" s="590"/>
      <c r="DQ106" s="590"/>
      <c r="DR106" s="590"/>
      <c r="DS106" s="590"/>
      <c r="DT106" s="590"/>
      <c r="DU106" s="590"/>
      <c r="DV106" s="590"/>
      <c r="DW106" s="590"/>
      <c r="DX106" s="590"/>
      <c r="DY106" s="590"/>
      <c r="DZ106" s="590"/>
      <c r="EA106" s="590"/>
      <c r="EB106" s="590"/>
      <c r="EC106" s="590"/>
      <c r="ED106" s="590"/>
      <c r="EE106" s="590"/>
      <c r="EF106" s="590"/>
      <c r="EG106" s="590"/>
      <c r="EH106" s="590"/>
      <c r="EI106" s="590"/>
      <c r="EJ106" s="590"/>
      <c r="EK106" s="590"/>
      <c r="EL106" s="590"/>
      <c r="EM106" s="590"/>
      <c r="EN106" s="590"/>
      <c r="EO106" s="590"/>
      <c r="EP106" s="590"/>
      <c r="EQ106" s="590"/>
      <c r="ER106" s="590"/>
      <c r="ES106" s="590"/>
      <c r="ET106" s="590"/>
      <c r="EU106" s="590"/>
      <c r="EV106" s="590"/>
      <c r="EW106" s="590"/>
      <c r="EX106" s="590"/>
      <c r="EY106" s="590"/>
      <c r="EZ106" s="590"/>
      <c r="FA106" s="590"/>
      <c r="FB106" s="590"/>
      <c r="FC106" s="590"/>
      <c r="FD106" s="590"/>
      <c r="FE106" s="590"/>
      <c r="FF106" s="590"/>
      <c r="FG106" s="590"/>
      <c r="FH106" s="590"/>
      <c r="FI106" s="590"/>
      <c r="FJ106" s="590"/>
      <c r="FK106" s="590"/>
      <c r="FL106" s="590"/>
      <c r="FM106" s="590"/>
      <c r="FN106" s="590"/>
      <c r="FO106" s="590"/>
      <c r="FP106" s="590"/>
      <c r="FQ106" s="590"/>
      <c r="FR106" s="590"/>
      <c r="FS106" s="590"/>
      <c r="FT106" s="590"/>
      <c r="FU106" s="590"/>
      <c r="FV106" s="590"/>
      <c r="FW106" s="590"/>
      <c r="FX106" s="590"/>
      <c r="FY106" s="590"/>
      <c r="FZ106" s="590"/>
      <c r="GA106" s="590"/>
      <c r="GB106" s="590"/>
      <c r="GC106" s="590"/>
      <c r="GD106" s="590"/>
      <c r="GE106" s="590"/>
      <c r="GF106" s="590"/>
      <c r="GG106" s="590"/>
      <c r="GH106" s="590"/>
      <c r="GI106" s="590"/>
      <c r="GJ106" s="590"/>
      <c r="GK106" s="590"/>
      <c r="GL106" s="590"/>
      <c r="GM106" s="590"/>
      <c r="GN106" s="590"/>
      <c r="GO106" s="590"/>
      <c r="GP106" s="590"/>
      <c r="GQ106" s="590"/>
      <c r="GR106" s="590"/>
      <c r="GS106" s="590"/>
      <c r="GT106" s="590"/>
      <c r="GU106" s="590"/>
      <c r="GV106" s="590"/>
      <c r="GW106" s="590"/>
      <c r="GX106" s="590"/>
      <c r="GY106" s="590"/>
      <c r="GZ106" s="590"/>
    </row>
    <row r="107" spans="1:208">
      <c r="A107" s="550"/>
      <c r="B107" s="550"/>
      <c r="C107" s="550"/>
      <c r="D107" s="550"/>
      <c r="G107" s="732"/>
      <c r="H107" s="859"/>
      <c r="I107" s="609"/>
      <c r="J107" s="609"/>
      <c r="K107" s="609"/>
      <c r="L107" s="743"/>
      <c r="M107" s="368"/>
      <c r="N107" s="368"/>
      <c r="O107" s="368"/>
      <c r="P107" s="368"/>
      <c r="Q107" s="368"/>
      <c r="R107" s="368"/>
      <c r="S107" s="368"/>
      <c r="T107" s="368"/>
      <c r="U107" s="368"/>
      <c r="V107" s="368"/>
      <c r="W107" s="368"/>
      <c r="X107" s="368"/>
      <c r="Y107" s="368"/>
      <c r="Z107" s="368"/>
      <c r="AA107" s="368"/>
      <c r="AB107" s="368"/>
      <c r="AC107" s="368"/>
      <c r="AD107" s="368"/>
      <c r="AE107" s="368"/>
      <c r="AF107" s="368"/>
      <c r="AG107" s="368"/>
      <c r="AH107" s="368"/>
      <c r="AI107" s="368"/>
      <c r="AJ107" s="368"/>
      <c r="AK107" s="368"/>
      <c r="AL107" s="871"/>
      <c r="AM107" s="590"/>
      <c r="AN107" s="590"/>
      <c r="AO107" s="590"/>
      <c r="AP107" s="590"/>
      <c r="AQ107" s="590"/>
      <c r="AR107" s="590"/>
      <c r="AS107" s="590"/>
      <c r="AT107" s="590"/>
      <c r="AU107" s="590"/>
      <c r="AV107" s="590"/>
      <c r="AW107" s="590"/>
      <c r="AX107" s="590"/>
      <c r="AY107" s="590"/>
      <c r="AZ107" s="590"/>
      <c r="BA107" s="590"/>
      <c r="BB107" s="590"/>
      <c r="BC107" s="590"/>
      <c r="BD107" s="590"/>
      <c r="BE107" s="590"/>
      <c r="BF107" s="590"/>
      <c r="BG107" s="590"/>
      <c r="BH107" s="590"/>
      <c r="BI107" s="590"/>
      <c r="BJ107" s="590"/>
      <c r="BK107" s="590"/>
      <c r="BL107" s="590"/>
      <c r="BM107" s="590"/>
      <c r="BN107" s="590"/>
      <c r="BO107" s="590"/>
      <c r="BP107" s="590"/>
      <c r="BQ107" s="590"/>
      <c r="BR107" s="590"/>
      <c r="BS107" s="590"/>
      <c r="BT107" s="590"/>
      <c r="BU107" s="590"/>
      <c r="BV107" s="590"/>
      <c r="BW107" s="590"/>
      <c r="BX107" s="590"/>
      <c r="BY107" s="590"/>
      <c r="BZ107" s="590"/>
      <c r="CA107" s="590"/>
      <c r="CB107" s="590"/>
      <c r="CC107" s="590"/>
      <c r="CD107" s="590"/>
      <c r="CE107" s="590"/>
      <c r="CF107" s="590"/>
      <c r="CG107" s="590"/>
      <c r="CH107" s="590"/>
      <c r="CI107" s="590"/>
      <c r="CJ107" s="590"/>
      <c r="CK107" s="590"/>
      <c r="CL107" s="590"/>
      <c r="CM107" s="590"/>
      <c r="CN107" s="590"/>
      <c r="CO107" s="590"/>
      <c r="CP107" s="590"/>
      <c r="CQ107" s="590"/>
      <c r="CR107" s="590"/>
      <c r="CS107" s="590"/>
      <c r="CT107" s="590"/>
      <c r="CU107" s="590"/>
      <c r="CV107" s="590"/>
      <c r="CW107" s="590"/>
      <c r="CX107" s="590"/>
      <c r="CY107" s="590"/>
      <c r="CZ107" s="590"/>
      <c r="DA107" s="590"/>
      <c r="DB107" s="590"/>
      <c r="DC107" s="590"/>
      <c r="DD107" s="590"/>
      <c r="DE107" s="590"/>
      <c r="DF107" s="590"/>
      <c r="DG107" s="590"/>
      <c r="DH107" s="590"/>
      <c r="DI107" s="590"/>
      <c r="DJ107" s="590"/>
      <c r="DK107" s="590"/>
      <c r="DL107" s="590"/>
      <c r="DM107" s="590"/>
      <c r="DN107" s="590"/>
      <c r="DO107" s="590"/>
      <c r="DP107" s="590"/>
      <c r="DQ107" s="590"/>
      <c r="DR107" s="590"/>
      <c r="DS107" s="590"/>
      <c r="DT107" s="590"/>
      <c r="DU107" s="590"/>
      <c r="DV107" s="590"/>
      <c r="DW107" s="590"/>
      <c r="DX107" s="590"/>
      <c r="DY107" s="590"/>
      <c r="DZ107" s="590"/>
      <c r="EA107" s="590"/>
      <c r="EB107" s="590"/>
      <c r="EC107" s="590"/>
      <c r="ED107" s="590"/>
      <c r="EE107" s="590"/>
      <c r="EF107" s="590"/>
      <c r="EG107" s="590"/>
      <c r="EH107" s="590"/>
      <c r="EI107" s="590"/>
      <c r="EJ107" s="590"/>
      <c r="EK107" s="590"/>
      <c r="EL107" s="590"/>
      <c r="EM107" s="590"/>
      <c r="EN107" s="590"/>
      <c r="EO107" s="590"/>
      <c r="EP107" s="590"/>
      <c r="EQ107" s="590"/>
      <c r="ER107" s="590"/>
      <c r="ES107" s="590"/>
      <c r="ET107" s="590"/>
      <c r="EU107" s="590"/>
      <c r="EV107" s="590"/>
      <c r="EW107" s="590"/>
      <c r="EX107" s="590"/>
      <c r="EY107" s="590"/>
      <c r="EZ107" s="590"/>
      <c r="FA107" s="590"/>
      <c r="FB107" s="590"/>
      <c r="FC107" s="590"/>
      <c r="FD107" s="590"/>
      <c r="FE107" s="590"/>
      <c r="FF107" s="590"/>
      <c r="FG107" s="590"/>
      <c r="FH107" s="590"/>
      <c r="FI107" s="590"/>
      <c r="FJ107" s="590"/>
      <c r="FK107" s="590"/>
      <c r="FL107" s="590"/>
      <c r="FM107" s="590"/>
      <c r="FN107" s="590"/>
      <c r="FO107" s="590"/>
      <c r="FP107" s="590"/>
      <c r="FQ107" s="590"/>
      <c r="FR107" s="590"/>
      <c r="FS107" s="590"/>
      <c r="FT107" s="590"/>
      <c r="FU107" s="590"/>
      <c r="FV107" s="590"/>
      <c r="FW107" s="590"/>
      <c r="FX107" s="590"/>
      <c r="FY107" s="590"/>
      <c r="FZ107" s="590"/>
      <c r="GA107" s="590"/>
      <c r="GB107" s="590"/>
      <c r="GC107" s="590"/>
      <c r="GD107" s="590"/>
      <c r="GE107" s="590"/>
      <c r="GF107" s="590"/>
      <c r="GG107" s="590"/>
      <c r="GH107" s="590"/>
      <c r="GI107" s="590"/>
      <c r="GJ107" s="590"/>
      <c r="GK107" s="590"/>
      <c r="GL107" s="590"/>
      <c r="GM107" s="590"/>
      <c r="GN107" s="590"/>
      <c r="GO107" s="590"/>
      <c r="GP107" s="590"/>
      <c r="GQ107" s="590"/>
      <c r="GR107" s="590"/>
      <c r="GS107" s="590"/>
      <c r="GT107" s="590"/>
      <c r="GU107" s="590"/>
      <c r="GV107" s="590"/>
      <c r="GW107" s="590"/>
      <c r="GX107" s="590"/>
      <c r="GY107" s="590"/>
      <c r="GZ107" s="590"/>
    </row>
    <row r="108" spans="1:208">
      <c r="A108" s="550"/>
      <c r="B108" s="550"/>
      <c r="C108" s="550"/>
      <c r="D108" s="550"/>
      <c r="G108" s="732"/>
      <c r="H108" s="859" t="s">
        <v>878</v>
      </c>
      <c r="I108" s="609"/>
      <c r="J108" s="609"/>
      <c r="K108" s="609"/>
      <c r="L108" s="743"/>
      <c r="M108" s="368"/>
      <c r="N108" s="368"/>
      <c r="O108" s="368"/>
      <c r="P108" s="368"/>
      <c r="Q108" s="368"/>
      <c r="R108" s="368"/>
      <c r="S108" s="368"/>
      <c r="T108" s="368"/>
      <c r="U108" s="368"/>
      <c r="V108" s="368"/>
      <c r="W108" s="368"/>
      <c r="X108" s="368"/>
      <c r="Y108" s="368"/>
      <c r="Z108" s="368"/>
      <c r="AA108" s="368"/>
      <c r="AB108" s="368"/>
      <c r="AC108" s="368"/>
      <c r="AD108" s="368"/>
      <c r="AE108" s="368"/>
      <c r="AF108" s="368"/>
      <c r="AG108" s="368"/>
      <c r="AH108" s="368"/>
      <c r="AI108" s="368"/>
      <c r="AJ108" s="368"/>
      <c r="AK108" s="368"/>
      <c r="AL108" s="871"/>
      <c r="AM108" s="590"/>
      <c r="AN108" s="590"/>
      <c r="AO108" s="590"/>
      <c r="AP108" s="590"/>
      <c r="AQ108" s="590"/>
      <c r="AR108" s="590"/>
      <c r="AS108" s="590"/>
      <c r="AT108" s="590"/>
      <c r="AU108" s="590"/>
      <c r="AV108" s="590"/>
      <c r="AW108" s="590"/>
      <c r="AX108" s="590"/>
      <c r="AY108" s="590"/>
      <c r="AZ108" s="590"/>
      <c r="BA108" s="590"/>
      <c r="BB108" s="590"/>
      <c r="BC108" s="590"/>
      <c r="BD108" s="590"/>
      <c r="BE108" s="590"/>
      <c r="BF108" s="590"/>
      <c r="BG108" s="590"/>
      <c r="BH108" s="590"/>
      <c r="BI108" s="590"/>
      <c r="BJ108" s="590"/>
      <c r="BK108" s="590"/>
      <c r="BL108" s="590"/>
      <c r="BM108" s="590"/>
      <c r="BN108" s="590"/>
      <c r="BO108" s="590"/>
      <c r="BP108" s="590"/>
      <c r="BQ108" s="590"/>
      <c r="BR108" s="590"/>
      <c r="BS108" s="590"/>
      <c r="BT108" s="590"/>
      <c r="BU108" s="590"/>
      <c r="BV108" s="590"/>
      <c r="BW108" s="590"/>
      <c r="BX108" s="590"/>
      <c r="BY108" s="590"/>
      <c r="BZ108" s="590"/>
      <c r="CA108" s="590"/>
      <c r="CB108" s="590"/>
      <c r="CC108" s="590"/>
      <c r="CD108" s="590"/>
      <c r="CE108" s="590"/>
      <c r="CF108" s="590"/>
      <c r="CG108" s="590"/>
      <c r="CH108" s="590"/>
      <c r="CI108" s="590"/>
      <c r="CJ108" s="590"/>
      <c r="CK108" s="590"/>
      <c r="CL108" s="590"/>
      <c r="CM108" s="590"/>
      <c r="CN108" s="590"/>
      <c r="CO108" s="590"/>
      <c r="CP108" s="590"/>
      <c r="CQ108" s="590"/>
      <c r="CR108" s="590"/>
      <c r="CS108" s="590"/>
      <c r="CT108" s="590"/>
      <c r="CU108" s="590"/>
      <c r="CV108" s="590"/>
      <c r="CW108" s="590"/>
      <c r="CX108" s="590"/>
      <c r="CY108" s="590"/>
      <c r="CZ108" s="590"/>
      <c r="DA108" s="590"/>
      <c r="DB108" s="590"/>
      <c r="DC108" s="590"/>
      <c r="DD108" s="590"/>
      <c r="DE108" s="590"/>
      <c r="DF108" s="590"/>
      <c r="DG108" s="590"/>
      <c r="DH108" s="590"/>
      <c r="DI108" s="590"/>
      <c r="DJ108" s="590"/>
      <c r="DK108" s="590"/>
      <c r="DL108" s="590"/>
      <c r="DM108" s="590"/>
      <c r="DN108" s="590"/>
      <c r="DO108" s="590"/>
      <c r="DP108" s="590"/>
      <c r="DQ108" s="590"/>
      <c r="DR108" s="590"/>
      <c r="DS108" s="590"/>
      <c r="DT108" s="590"/>
      <c r="DU108" s="590"/>
      <c r="DV108" s="590"/>
      <c r="DW108" s="590"/>
      <c r="DX108" s="590"/>
      <c r="DY108" s="590"/>
      <c r="DZ108" s="590"/>
      <c r="EA108" s="590"/>
      <c r="EB108" s="590"/>
      <c r="EC108" s="590"/>
      <c r="ED108" s="590"/>
      <c r="EE108" s="590"/>
      <c r="EF108" s="590"/>
      <c r="EG108" s="590"/>
      <c r="EH108" s="590"/>
      <c r="EI108" s="590"/>
      <c r="EJ108" s="590"/>
      <c r="EK108" s="590"/>
      <c r="EL108" s="590"/>
      <c r="EM108" s="590"/>
      <c r="EN108" s="590"/>
      <c r="EO108" s="590"/>
      <c r="EP108" s="590"/>
      <c r="EQ108" s="590"/>
      <c r="ER108" s="590"/>
      <c r="ES108" s="590"/>
      <c r="ET108" s="590"/>
      <c r="EU108" s="590"/>
      <c r="EV108" s="590"/>
      <c r="EW108" s="590"/>
      <c r="EX108" s="590"/>
      <c r="EY108" s="590"/>
      <c r="EZ108" s="590"/>
      <c r="FA108" s="590"/>
      <c r="FB108" s="590"/>
      <c r="FC108" s="590"/>
      <c r="FD108" s="590"/>
      <c r="FE108" s="590"/>
      <c r="FF108" s="590"/>
      <c r="FG108" s="590"/>
      <c r="FH108" s="590"/>
      <c r="FI108" s="590"/>
      <c r="FJ108" s="590"/>
      <c r="FK108" s="590"/>
      <c r="FL108" s="590"/>
      <c r="FM108" s="590"/>
      <c r="FN108" s="590"/>
      <c r="FO108" s="590"/>
      <c r="FP108" s="590"/>
      <c r="FQ108" s="590"/>
      <c r="FR108" s="590"/>
      <c r="FS108" s="590"/>
      <c r="FT108" s="590"/>
      <c r="FU108" s="590"/>
      <c r="FV108" s="590"/>
      <c r="FW108" s="590"/>
      <c r="FX108" s="590"/>
      <c r="FY108" s="590"/>
      <c r="FZ108" s="590"/>
      <c r="GA108" s="590"/>
      <c r="GB108" s="590"/>
      <c r="GC108" s="590"/>
      <c r="GD108" s="590"/>
      <c r="GE108" s="590"/>
      <c r="GF108" s="590"/>
      <c r="GG108" s="590"/>
      <c r="GH108" s="590"/>
      <c r="GI108" s="590"/>
      <c r="GJ108" s="590"/>
      <c r="GK108" s="590"/>
      <c r="GL108" s="590"/>
      <c r="GM108" s="590"/>
      <c r="GN108" s="590"/>
      <c r="GO108" s="590"/>
      <c r="GP108" s="590"/>
      <c r="GQ108" s="590"/>
      <c r="GR108" s="590"/>
      <c r="GS108" s="590"/>
      <c r="GT108" s="590"/>
      <c r="GU108" s="590"/>
      <c r="GV108" s="590"/>
      <c r="GW108" s="590"/>
      <c r="GX108" s="590"/>
      <c r="GY108" s="590"/>
      <c r="GZ108" s="590"/>
    </row>
    <row r="109" spans="1:208">
      <c r="A109" s="550"/>
      <c r="B109" s="550"/>
      <c r="C109" s="550"/>
      <c r="D109" s="550"/>
      <c r="G109" s="732"/>
      <c r="H109" s="859"/>
      <c r="I109" s="609" t="s">
        <v>879</v>
      </c>
      <c r="J109" s="609"/>
      <c r="K109" s="609"/>
      <c r="L109" s="743">
        <v>0</v>
      </c>
      <c r="M109" s="368">
        <v>0</v>
      </c>
      <c r="N109" s="368">
        <v>0</v>
      </c>
      <c r="O109" s="368">
        <v>0</v>
      </c>
      <c r="P109" s="368">
        <v>0</v>
      </c>
      <c r="Q109" s="368">
        <v>0</v>
      </c>
      <c r="R109" s="368">
        <v>0</v>
      </c>
      <c r="S109" s="368">
        <v>0</v>
      </c>
      <c r="T109" s="368">
        <v>0</v>
      </c>
      <c r="U109" s="368">
        <v>0</v>
      </c>
      <c r="V109" s="368">
        <v>24925927.968999997</v>
      </c>
      <c r="W109" s="368">
        <v>29178395.783908639</v>
      </c>
      <c r="X109" s="368">
        <v>36503151.537912421</v>
      </c>
      <c r="Y109" s="368">
        <v>39269084.746522084</v>
      </c>
      <c r="Z109" s="368">
        <v>52204542.630996764</v>
      </c>
      <c r="AA109" s="368">
        <v>59375124.497248985</v>
      </c>
      <c r="AB109" s="368">
        <v>68903626.674600989</v>
      </c>
      <c r="AC109" s="368">
        <v>75993161.264138535</v>
      </c>
      <c r="AD109" s="368">
        <v>81337546.679135695</v>
      </c>
      <c r="AE109" s="368">
        <v>86320088.843627959</v>
      </c>
      <c r="AF109" s="368">
        <v>89816775.763143644</v>
      </c>
      <c r="AG109" s="368">
        <v>93497326.310224921</v>
      </c>
      <c r="AH109" s="368">
        <v>102134491.81087503</v>
      </c>
      <c r="AI109" s="368">
        <v>104060959.50633775</v>
      </c>
      <c r="AJ109" s="368">
        <v>108886351.57588919</v>
      </c>
      <c r="AK109" s="368">
        <v>114231366.35429096</v>
      </c>
      <c r="AL109" s="871">
        <v>119873324.25072517</v>
      </c>
      <c r="AM109" s="590"/>
      <c r="AN109" s="590"/>
      <c r="AO109" s="590"/>
      <c r="AP109" s="590"/>
      <c r="AQ109" s="590"/>
      <c r="AR109" s="590"/>
      <c r="AS109" s="590"/>
      <c r="AT109" s="590"/>
      <c r="AU109" s="590"/>
      <c r="AV109" s="590"/>
      <c r="AW109" s="590"/>
      <c r="AX109" s="590"/>
      <c r="AY109" s="590"/>
      <c r="AZ109" s="590"/>
      <c r="BA109" s="590"/>
      <c r="BB109" s="590"/>
      <c r="BC109" s="590"/>
      <c r="BD109" s="590"/>
      <c r="BE109" s="590"/>
      <c r="BF109" s="590"/>
      <c r="BG109" s="590"/>
      <c r="BH109" s="590"/>
      <c r="BI109" s="590"/>
      <c r="BJ109" s="590"/>
      <c r="BK109" s="590"/>
      <c r="BL109" s="590"/>
      <c r="BM109" s="590"/>
      <c r="BN109" s="590"/>
      <c r="BO109" s="590"/>
      <c r="BP109" s="590"/>
      <c r="BQ109" s="590"/>
      <c r="BR109" s="590"/>
      <c r="BS109" s="590"/>
      <c r="BT109" s="590"/>
      <c r="BU109" s="590"/>
      <c r="BV109" s="590"/>
      <c r="BW109" s="590"/>
      <c r="BX109" s="590"/>
      <c r="BY109" s="590"/>
      <c r="BZ109" s="590"/>
      <c r="CA109" s="590"/>
      <c r="CB109" s="590"/>
      <c r="CC109" s="590"/>
      <c r="CD109" s="590"/>
      <c r="CE109" s="590"/>
      <c r="CF109" s="590"/>
      <c r="CG109" s="590"/>
      <c r="CH109" s="590"/>
      <c r="CI109" s="590"/>
      <c r="CJ109" s="590"/>
      <c r="CK109" s="590"/>
      <c r="CL109" s="590"/>
      <c r="CM109" s="590"/>
      <c r="CN109" s="590"/>
      <c r="CO109" s="590"/>
      <c r="CP109" s="590"/>
      <c r="CQ109" s="590"/>
      <c r="CR109" s="590"/>
      <c r="CS109" s="590"/>
      <c r="CT109" s="590"/>
      <c r="CU109" s="590"/>
      <c r="CV109" s="590"/>
      <c r="CW109" s="590"/>
      <c r="CX109" s="590"/>
      <c r="CY109" s="590"/>
      <c r="CZ109" s="590"/>
      <c r="DA109" s="590"/>
      <c r="DB109" s="590"/>
      <c r="DC109" s="590"/>
      <c r="DD109" s="590"/>
      <c r="DE109" s="590"/>
      <c r="DF109" s="590"/>
      <c r="DG109" s="590"/>
      <c r="DH109" s="590"/>
      <c r="DI109" s="590"/>
      <c r="DJ109" s="590"/>
      <c r="DK109" s="590"/>
      <c r="DL109" s="590"/>
      <c r="DM109" s="590"/>
      <c r="DN109" s="590"/>
      <c r="DO109" s="590"/>
      <c r="DP109" s="590"/>
      <c r="DQ109" s="590"/>
      <c r="DR109" s="590"/>
      <c r="DS109" s="590"/>
      <c r="DT109" s="590"/>
      <c r="DU109" s="590"/>
      <c r="DV109" s="590"/>
      <c r="DW109" s="590"/>
      <c r="DX109" s="590"/>
      <c r="DY109" s="590"/>
      <c r="DZ109" s="590"/>
      <c r="EA109" s="590"/>
      <c r="EB109" s="590"/>
      <c r="EC109" s="590"/>
      <c r="ED109" s="590"/>
      <c r="EE109" s="590"/>
      <c r="EF109" s="590"/>
      <c r="EG109" s="590"/>
      <c r="EH109" s="590"/>
      <c r="EI109" s="590"/>
      <c r="EJ109" s="590"/>
      <c r="EK109" s="590"/>
      <c r="EL109" s="590"/>
      <c r="EM109" s="590"/>
      <c r="EN109" s="590"/>
      <c r="EO109" s="590"/>
      <c r="EP109" s="590"/>
      <c r="EQ109" s="590"/>
      <c r="ER109" s="590"/>
      <c r="ES109" s="590"/>
      <c r="ET109" s="590"/>
      <c r="EU109" s="590"/>
      <c r="EV109" s="590"/>
      <c r="EW109" s="590"/>
      <c r="EX109" s="590"/>
      <c r="EY109" s="590"/>
      <c r="EZ109" s="590"/>
      <c r="FA109" s="590"/>
      <c r="FB109" s="590"/>
      <c r="FC109" s="590"/>
      <c r="FD109" s="590"/>
      <c r="FE109" s="590"/>
      <c r="FF109" s="590"/>
      <c r="FG109" s="590"/>
      <c r="FH109" s="590"/>
      <c r="FI109" s="590"/>
      <c r="FJ109" s="590"/>
      <c r="FK109" s="590"/>
      <c r="FL109" s="590"/>
      <c r="FM109" s="590"/>
      <c r="FN109" s="590"/>
      <c r="FO109" s="590"/>
      <c r="FP109" s="590"/>
      <c r="FQ109" s="590"/>
      <c r="FR109" s="590"/>
      <c r="FS109" s="590"/>
      <c r="FT109" s="590"/>
      <c r="FU109" s="590"/>
      <c r="FV109" s="590"/>
      <c r="FW109" s="590"/>
      <c r="FX109" s="590"/>
      <c r="FY109" s="590"/>
      <c r="FZ109" s="590"/>
      <c r="GA109" s="590"/>
      <c r="GB109" s="590"/>
      <c r="GC109" s="590"/>
      <c r="GD109" s="590"/>
      <c r="GE109" s="590"/>
      <c r="GF109" s="590"/>
      <c r="GG109" s="590"/>
      <c r="GH109" s="590"/>
      <c r="GI109" s="590"/>
      <c r="GJ109" s="590"/>
      <c r="GK109" s="590"/>
      <c r="GL109" s="590"/>
      <c r="GM109" s="590"/>
      <c r="GN109" s="590"/>
      <c r="GO109" s="590"/>
      <c r="GP109" s="590"/>
      <c r="GQ109" s="590"/>
      <c r="GR109" s="590"/>
      <c r="GS109" s="590"/>
      <c r="GT109" s="590"/>
      <c r="GU109" s="590"/>
      <c r="GV109" s="590"/>
      <c r="GW109" s="590"/>
      <c r="GX109" s="590"/>
      <c r="GY109" s="590"/>
      <c r="GZ109" s="590"/>
    </row>
    <row r="110" spans="1:208">
      <c r="A110" s="550"/>
      <c r="B110" s="550"/>
      <c r="C110" s="550"/>
      <c r="D110" s="550"/>
      <c r="G110" s="732"/>
      <c r="H110" s="859"/>
      <c r="I110" s="609"/>
      <c r="J110" s="609"/>
      <c r="K110" s="609"/>
      <c r="L110" s="743"/>
      <c r="M110" s="368"/>
      <c r="N110" s="368"/>
      <c r="O110" s="368"/>
      <c r="P110" s="368"/>
      <c r="Q110" s="368"/>
      <c r="R110" s="368"/>
      <c r="S110" s="368"/>
      <c r="T110" s="368"/>
      <c r="U110" s="368"/>
      <c r="V110" s="368"/>
      <c r="W110" s="368"/>
      <c r="X110" s="368"/>
      <c r="Y110" s="368"/>
      <c r="Z110" s="368"/>
      <c r="AA110" s="368"/>
      <c r="AB110" s="368"/>
      <c r="AC110" s="368"/>
      <c r="AD110" s="368"/>
      <c r="AE110" s="368"/>
      <c r="AF110" s="368"/>
      <c r="AG110" s="368"/>
      <c r="AH110" s="368"/>
      <c r="AI110" s="368"/>
      <c r="AJ110" s="368"/>
      <c r="AK110" s="368"/>
      <c r="AL110" s="871"/>
      <c r="AM110" s="590"/>
      <c r="AN110" s="590"/>
      <c r="AO110" s="590"/>
      <c r="AP110" s="590"/>
      <c r="AQ110" s="590"/>
      <c r="AR110" s="590"/>
      <c r="AS110" s="590"/>
      <c r="AT110" s="590"/>
      <c r="AU110" s="590"/>
      <c r="AV110" s="590"/>
      <c r="AW110" s="590"/>
      <c r="AX110" s="590"/>
      <c r="AY110" s="590"/>
      <c r="AZ110" s="590"/>
      <c r="BA110" s="590"/>
      <c r="BB110" s="590"/>
      <c r="BC110" s="590"/>
      <c r="BD110" s="590"/>
      <c r="BE110" s="590"/>
      <c r="BF110" s="590"/>
      <c r="BG110" s="590"/>
      <c r="BH110" s="590"/>
      <c r="BI110" s="590"/>
      <c r="BJ110" s="590"/>
      <c r="BK110" s="590"/>
      <c r="BL110" s="590"/>
      <c r="BM110" s="590"/>
      <c r="BN110" s="590"/>
      <c r="BO110" s="590"/>
      <c r="BP110" s="590"/>
      <c r="BQ110" s="590"/>
      <c r="BR110" s="590"/>
      <c r="BS110" s="590"/>
      <c r="BT110" s="590"/>
      <c r="BU110" s="590"/>
      <c r="BV110" s="590"/>
      <c r="BW110" s="590"/>
      <c r="BX110" s="590"/>
      <c r="BY110" s="590"/>
      <c r="BZ110" s="590"/>
      <c r="CA110" s="590"/>
      <c r="CB110" s="590"/>
      <c r="CC110" s="590"/>
      <c r="CD110" s="590"/>
      <c r="CE110" s="590"/>
      <c r="CF110" s="590"/>
      <c r="CG110" s="590"/>
      <c r="CH110" s="590"/>
      <c r="CI110" s="590"/>
      <c r="CJ110" s="590"/>
      <c r="CK110" s="590"/>
      <c r="CL110" s="590"/>
      <c r="CM110" s="590"/>
      <c r="CN110" s="590"/>
      <c r="CO110" s="590"/>
      <c r="CP110" s="590"/>
      <c r="CQ110" s="590"/>
      <c r="CR110" s="590"/>
      <c r="CS110" s="590"/>
      <c r="CT110" s="590"/>
      <c r="CU110" s="590"/>
      <c r="CV110" s="590"/>
      <c r="CW110" s="590"/>
      <c r="CX110" s="590"/>
      <c r="CY110" s="590"/>
      <c r="CZ110" s="590"/>
      <c r="DA110" s="590"/>
      <c r="DB110" s="590"/>
      <c r="DC110" s="590"/>
      <c r="DD110" s="590"/>
      <c r="DE110" s="590"/>
      <c r="DF110" s="590"/>
      <c r="DG110" s="590"/>
      <c r="DH110" s="590"/>
      <c r="DI110" s="590"/>
      <c r="DJ110" s="590"/>
      <c r="DK110" s="590"/>
      <c r="DL110" s="590"/>
      <c r="DM110" s="590"/>
      <c r="DN110" s="590"/>
      <c r="DO110" s="590"/>
      <c r="DP110" s="590"/>
      <c r="DQ110" s="590"/>
      <c r="DR110" s="590"/>
      <c r="DS110" s="590"/>
      <c r="DT110" s="590"/>
      <c r="DU110" s="590"/>
      <c r="DV110" s="590"/>
      <c r="DW110" s="590"/>
      <c r="DX110" s="590"/>
      <c r="DY110" s="590"/>
      <c r="DZ110" s="590"/>
      <c r="EA110" s="590"/>
      <c r="EB110" s="590"/>
      <c r="EC110" s="590"/>
      <c r="ED110" s="590"/>
      <c r="EE110" s="590"/>
      <c r="EF110" s="590"/>
      <c r="EG110" s="590"/>
      <c r="EH110" s="590"/>
      <c r="EI110" s="590"/>
      <c r="EJ110" s="590"/>
      <c r="EK110" s="590"/>
      <c r="EL110" s="590"/>
      <c r="EM110" s="590"/>
      <c r="EN110" s="590"/>
      <c r="EO110" s="590"/>
      <c r="EP110" s="590"/>
      <c r="EQ110" s="590"/>
      <c r="ER110" s="590"/>
      <c r="ES110" s="590"/>
      <c r="ET110" s="590"/>
      <c r="EU110" s="590"/>
      <c r="EV110" s="590"/>
      <c r="EW110" s="590"/>
      <c r="EX110" s="590"/>
      <c r="EY110" s="590"/>
      <c r="EZ110" s="590"/>
      <c r="FA110" s="590"/>
      <c r="FB110" s="590"/>
      <c r="FC110" s="590"/>
      <c r="FD110" s="590"/>
      <c r="FE110" s="590"/>
      <c r="FF110" s="590"/>
      <c r="FG110" s="590"/>
      <c r="FH110" s="590"/>
      <c r="FI110" s="590"/>
      <c r="FJ110" s="590"/>
      <c r="FK110" s="590"/>
      <c r="FL110" s="590"/>
      <c r="FM110" s="590"/>
      <c r="FN110" s="590"/>
      <c r="FO110" s="590"/>
      <c r="FP110" s="590"/>
      <c r="FQ110" s="590"/>
      <c r="FR110" s="590"/>
      <c r="FS110" s="590"/>
      <c r="FT110" s="590"/>
      <c r="FU110" s="590"/>
      <c r="FV110" s="590"/>
      <c r="FW110" s="590"/>
      <c r="FX110" s="590"/>
      <c r="FY110" s="590"/>
      <c r="FZ110" s="590"/>
      <c r="GA110" s="590"/>
      <c r="GB110" s="590"/>
      <c r="GC110" s="590"/>
      <c r="GD110" s="590"/>
      <c r="GE110" s="590"/>
      <c r="GF110" s="590"/>
      <c r="GG110" s="590"/>
      <c r="GH110" s="590"/>
      <c r="GI110" s="590"/>
      <c r="GJ110" s="590"/>
      <c r="GK110" s="590"/>
      <c r="GL110" s="590"/>
      <c r="GM110" s="590"/>
      <c r="GN110" s="590"/>
      <c r="GO110" s="590"/>
      <c r="GP110" s="590"/>
      <c r="GQ110" s="590"/>
      <c r="GR110" s="590"/>
      <c r="GS110" s="590"/>
      <c r="GT110" s="590"/>
      <c r="GU110" s="590"/>
      <c r="GV110" s="590"/>
      <c r="GW110" s="590"/>
      <c r="GX110" s="590"/>
      <c r="GY110" s="590"/>
      <c r="GZ110" s="590"/>
    </row>
    <row r="111" spans="1:208">
      <c r="A111" s="550"/>
      <c r="B111" s="550"/>
      <c r="C111" s="550"/>
      <c r="D111" s="550"/>
      <c r="G111" s="742"/>
      <c r="H111" s="608" t="s">
        <v>229</v>
      </c>
      <c r="I111" s="609"/>
      <c r="J111" s="609"/>
      <c r="K111" s="609"/>
      <c r="L111" s="743">
        <v>0</v>
      </c>
      <c r="M111" s="368">
        <v>0</v>
      </c>
      <c r="N111" s="368">
        <v>0</v>
      </c>
      <c r="O111" s="368">
        <v>0</v>
      </c>
      <c r="P111" s="368">
        <v>0</v>
      </c>
      <c r="Q111" s="368">
        <v>0</v>
      </c>
      <c r="R111" s="368">
        <v>0</v>
      </c>
      <c r="S111" s="368">
        <v>0</v>
      </c>
      <c r="T111" s="368">
        <v>0</v>
      </c>
      <c r="U111" s="368">
        <v>0</v>
      </c>
      <c r="V111" s="368">
        <v>76533695.099999994</v>
      </c>
      <c r="W111" s="368">
        <v>69269619.860991254</v>
      </c>
      <c r="X111" s="368">
        <v>64587105.919792987</v>
      </c>
      <c r="Y111" s="368">
        <v>57735006.808225192</v>
      </c>
      <c r="Z111" s="368">
        <v>54915360.292394809</v>
      </c>
      <c r="AA111" s="368">
        <v>56467329.908845074</v>
      </c>
      <c r="AB111" s="368">
        <v>57858047.408728547</v>
      </c>
      <c r="AC111" s="368">
        <v>58917307.30513455</v>
      </c>
      <c r="AD111" s="368">
        <v>60234397.662097163</v>
      </c>
      <c r="AE111" s="368">
        <v>61709807.541812427</v>
      </c>
      <c r="AF111" s="368">
        <v>63228322.036678903</v>
      </c>
      <c r="AG111" s="368">
        <v>64791388.088608086</v>
      </c>
      <c r="AH111" s="368">
        <v>64297887.764040865</v>
      </c>
      <c r="AI111" s="368">
        <v>65220508.775802337</v>
      </c>
      <c r="AJ111" s="368">
        <v>66882067.212633133</v>
      </c>
      <c r="AK111" s="368">
        <v>68594720.689839393</v>
      </c>
      <c r="AL111" s="871">
        <v>70360228.853639141</v>
      </c>
      <c r="AM111" s="590"/>
      <c r="AN111" s="590"/>
      <c r="AO111" s="590"/>
      <c r="AP111" s="590"/>
      <c r="AQ111" s="590"/>
      <c r="AR111" s="590"/>
      <c r="AS111" s="590"/>
      <c r="AT111" s="590"/>
      <c r="AU111" s="590"/>
      <c r="AV111" s="590"/>
      <c r="AW111" s="590"/>
      <c r="AX111" s="590"/>
      <c r="AY111" s="590"/>
      <c r="AZ111" s="590"/>
      <c r="BA111" s="590"/>
      <c r="BB111" s="590"/>
      <c r="BC111" s="590"/>
      <c r="BD111" s="590"/>
      <c r="BE111" s="590"/>
      <c r="BF111" s="590"/>
      <c r="BG111" s="590"/>
      <c r="BH111" s="590"/>
      <c r="BI111" s="590"/>
      <c r="BJ111" s="590"/>
      <c r="BK111" s="590"/>
      <c r="BL111" s="590"/>
      <c r="BM111" s="590"/>
      <c r="BN111" s="590"/>
      <c r="BO111" s="590"/>
      <c r="BP111" s="590"/>
      <c r="BQ111" s="590"/>
      <c r="BR111" s="590"/>
      <c r="BS111" s="590"/>
      <c r="BT111" s="590"/>
      <c r="BU111" s="590"/>
      <c r="BV111" s="590"/>
      <c r="BW111" s="590"/>
      <c r="BX111" s="590"/>
      <c r="BY111" s="590"/>
      <c r="BZ111" s="590"/>
      <c r="CA111" s="590"/>
      <c r="CB111" s="590"/>
      <c r="CC111" s="590"/>
      <c r="CD111" s="590"/>
      <c r="CE111" s="590"/>
      <c r="CF111" s="590"/>
      <c r="CG111" s="590"/>
      <c r="CH111" s="590"/>
      <c r="CI111" s="590"/>
      <c r="CJ111" s="590"/>
      <c r="CK111" s="590"/>
      <c r="CL111" s="590"/>
      <c r="CM111" s="590"/>
      <c r="CN111" s="590"/>
      <c r="CO111" s="590"/>
      <c r="CP111" s="590"/>
      <c r="CQ111" s="590"/>
      <c r="CR111" s="590"/>
      <c r="CS111" s="590"/>
      <c r="CT111" s="590"/>
      <c r="CU111" s="590"/>
      <c r="CV111" s="590"/>
      <c r="CW111" s="590"/>
      <c r="CX111" s="590"/>
      <c r="CY111" s="590"/>
      <c r="CZ111" s="590"/>
      <c r="DA111" s="590"/>
      <c r="DB111" s="590"/>
      <c r="DC111" s="590"/>
      <c r="DD111" s="590"/>
      <c r="DE111" s="590"/>
      <c r="DF111" s="590"/>
      <c r="DG111" s="590"/>
      <c r="DH111" s="590"/>
      <c r="DI111" s="590"/>
      <c r="DJ111" s="590"/>
      <c r="DK111" s="590"/>
      <c r="DL111" s="590"/>
      <c r="DM111" s="590"/>
      <c r="DN111" s="590"/>
      <c r="DO111" s="590"/>
      <c r="DP111" s="590"/>
      <c r="DQ111" s="590"/>
      <c r="DR111" s="590"/>
      <c r="DS111" s="590"/>
      <c r="DT111" s="590"/>
      <c r="DU111" s="590"/>
      <c r="DV111" s="590"/>
      <c r="DW111" s="590"/>
      <c r="DX111" s="590"/>
      <c r="DY111" s="590"/>
      <c r="DZ111" s="590"/>
      <c r="EA111" s="590"/>
      <c r="EB111" s="590"/>
      <c r="EC111" s="590"/>
      <c r="ED111" s="590"/>
      <c r="EE111" s="590"/>
      <c r="EF111" s="590"/>
      <c r="EG111" s="590"/>
      <c r="EH111" s="590"/>
      <c r="EI111" s="590"/>
      <c r="EJ111" s="590"/>
      <c r="EK111" s="590"/>
      <c r="EL111" s="590"/>
      <c r="EM111" s="590"/>
      <c r="EN111" s="590"/>
      <c r="EO111" s="590"/>
      <c r="EP111" s="590"/>
      <c r="EQ111" s="590"/>
      <c r="ER111" s="590"/>
      <c r="ES111" s="590"/>
      <c r="ET111" s="590"/>
      <c r="EU111" s="590"/>
      <c r="EV111" s="590"/>
      <c r="EW111" s="590"/>
      <c r="EX111" s="590"/>
      <c r="EY111" s="590"/>
      <c r="EZ111" s="590"/>
      <c r="FA111" s="590"/>
      <c r="FB111" s="590"/>
      <c r="FC111" s="590"/>
      <c r="FD111" s="590"/>
      <c r="FE111" s="590"/>
      <c r="FF111" s="590"/>
      <c r="FG111" s="590"/>
      <c r="FH111" s="590"/>
      <c r="FI111" s="590"/>
      <c r="FJ111" s="590"/>
      <c r="FK111" s="590"/>
      <c r="FL111" s="590"/>
      <c r="FM111" s="590"/>
      <c r="FN111" s="590"/>
      <c r="FO111" s="590"/>
      <c r="FP111" s="590"/>
      <c r="FQ111" s="590"/>
      <c r="FR111" s="590"/>
      <c r="FS111" s="590"/>
      <c r="FT111" s="590"/>
      <c r="FU111" s="590"/>
      <c r="FV111" s="590"/>
      <c r="FW111" s="590"/>
      <c r="FX111" s="590"/>
      <c r="FY111" s="590"/>
      <c r="FZ111" s="590"/>
      <c r="GA111" s="590"/>
      <c r="GB111" s="590"/>
      <c r="GC111" s="590"/>
      <c r="GD111" s="590"/>
      <c r="GE111" s="590"/>
      <c r="GF111" s="590"/>
      <c r="GG111" s="590"/>
      <c r="GH111" s="590"/>
      <c r="GI111" s="590"/>
      <c r="GJ111" s="590"/>
      <c r="GK111" s="590"/>
      <c r="GL111" s="590"/>
      <c r="GM111" s="590"/>
      <c r="GN111" s="590"/>
      <c r="GO111" s="590"/>
      <c r="GP111" s="590"/>
      <c r="GQ111" s="590"/>
      <c r="GR111" s="590"/>
      <c r="GS111" s="590"/>
      <c r="GT111" s="590"/>
      <c r="GU111" s="590"/>
      <c r="GV111" s="590"/>
      <c r="GW111" s="590"/>
      <c r="GX111" s="590"/>
      <c r="GY111" s="590"/>
      <c r="GZ111" s="590"/>
    </row>
    <row r="112" spans="1:208">
      <c r="A112" s="550"/>
      <c r="B112" s="550"/>
      <c r="C112" s="550"/>
      <c r="D112" s="550"/>
      <c r="G112" s="732"/>
      <c r="H112" s="859"/>
      <c r="I112" s="609"/>
      <c r="J112" s="609"/>
      <c r="K112" s="609"/>
      <c r="L112" s="743"/>
      <c r="M112" s="368"/>
      <c r="N112" s="368"/>
      <c r="O112" s="368"/>
      <c r="P112" s="368"/>
      <c r="Q112" s="368"/>
      <c r="R112" s="368"/>
      <c r="S112" s="368"/>
      <c r="T112" s="368"/>
      <c r="U112" s="368"/>
      <c r="V112" s="368"/>
      <c r="W112" s="368"/>
      <c r="X112" s="368"/>
      <c r="Y112" s="368"/>
      <c r="Z112" s="368"/>
      <c r="AA112" s="368"/>
      <c r="AB112" s="368"/>
      <c r="AC112" s="368"/>
      <c r="AD112" s="368"/>
      <c r="AE112" s="368"/>
      <c r="AF112" s="368"/>
      <c r="AG112" s="368"/>
      <c r="AH112" s="368"/>
      <c r="AI112" s="368"/>
      <c r="AJ112" s="368"/>
      <c r="AK112" s="368"/>
      <c r="AL112" s="871"/>
      <c r="AM112" s="590"/>
      <c r="AN112" s="590"/>
      <c r="AO112" s="590"/>
      <c r="AP112" s="590"/>
      <c r="AQ112" s="590"/>
      <c r="AR112" s="590"/>
      <c r="AS112" s="590"/>
      <c r="AT112" s="590"/>
      <c r="AU112" s="590"/>
      <c r="AV112" s="590"/>
      <c r="AW112" s="590"/>
      <c r="AX112" s="590"/>
      <c r="AY112" s="590"/>
      <c r="AZ112" s="590"/>
      <c r="BA112" s="590"/>
      <c r="BB112" s="590"/>
      <c r="BC112" s="590"/>
      <c r="BD112" s="590"/>
      <c r="BE112" s="590"/>
      <c r="BF112" s="590"/>
      <c r="BG112" s="590"/>
      <c r="BH112" s="590"/>
      <c r="BI112" s="590"/>
      <c r="BJ112" s="590"/>
      <c r="BK112" s="590"/>
      <c r="BL112" s="590"/>
      <c r="BM112" s="590"/>
      <c r="BN112" s="590"/>
      <c r="BO112" s="590"/>
      <c r="BP112" s="590"/>
      <c r="BQ112" s="590"/>
      <c r="BR112" s="590"/>
      <c r="BS112" s="590"/>
      <c r="BT112" s="590"/>
      <c r="BU112" s="590"/>
      <c r="BV112" s="590"/>
      <c r="BW112" s="590"/>
      <c r="BX112" s="590"/>
      <c r="BY112" s="590"/>
      <c r="BZ112" s="590"/>
      <c r="CA112" s="590"/>
      <c r="CB112" s="590"/>
      <c r="CC112" s="590"/>
      <c r="CD112" s="590"/>
      <c r="CE112" s="590"/>
      <c r="CF112" s="590"/>
      <c r="CG112" s="590"/>
      <c r="CH112" s="590"/>
      <c r="CI112" s="590"/>
      <c r="CJ112" s="590"/>
      <c r="CK112" s="590"/>
      <c r="CL112" s="590"/>
      <c r="CM112" s="590"/>
      <c r="CN112" s="590"/>
      <c r="CO112" s="590"/>
      <c r="CP112" s="590"/>
      <c r="CQ112" s="590"/>
      <c r="CR112" s="590"/>
      <c r="CS112" s="590"/>
      <c r="CT112" s="590"/>
      <c r="CU112" s="590"/>
      <c r="CV112" s="590"/>
      <c r="CW112" s="590"/>
      <c r="CX112" s="590"/>
      <c r="CY112" s="590"/>
      <c r="CZ112" s="590"/>
      <c r="DA112" s="590"/>
      <c r="DB112" s="590"/>
      <c r="DC112" s="590"/>
      <c r="DD112" s="590"/>
      <c r="DE112" s="590"/>
      <c r="DF112" s="590"/>
      <c r="DG112" s="590"/>
      <c r="DH112" s="590"/>
      <c r="DI112" s="590"/>
      <c r="DJ112" s="590"/>
      <c r="DK112" s="590"/>
      <c r="DL112" s="590"/>
      <c r="DM112" s="590"/>
      <c r="DN112" s="590"/>
      <c r="DO112" s="590"/>
      <c r="DP112" s="590"/>
      <c r="DQ112" s="590"/>
      <c r="DR112" s="590"/>
      <c r="DS112" s="590"/>
      <c r="DT112" s="590"/>
      <c r="DU112" s="590"/>
      <c r="DV112" s="590"/>
      <c r="DW112" s="590"/>
      <c r="DX112" s="590"/>
      <c r="DY112" s="590"/>
      <c r="DZ112" s="590"/>
      <c r="EA112" s="590"/>
      <c r="EB112" s="590"/>
      <c r="EC112" s="590"/>
      <c r="ED112" s="590"/>
      <c r="EE112" s="590"/>
      <c r="EF112" s="590"/>
      <c r="EG112" s="590"/>
      <c r="EH112" s="590"/>
      <c r="EI112" s="590"/>
      <c r="EJ112" s="590"/>
      <c r="EK112" s="590"/>
      <c r="EL112" s="590"/>
      <c r="EM112" s="590"/>
      <c r="EN112" s="590"/>
      <c r="EO112" s="590"/>
      <c r="EP112" s="590"/>
      <c r="EQ112" s="590"/>
      <c r="ER112" s="590"/>
      <c r="ES112" s="590"/>
      <c r="ET112" s="590"/>
      <c r="EU112" s="590"/>
      <c r="EV112" s="590"/>
      <c r="EW112" s="590"/>
      <c r="EX112" s="590"/>
      <c r="EY112" s="590"/>
      <c r="EZ112" s="590"/>
      <c r="FA112" s="590"/>
      <c r="FB112" s="590"/>
      <c r="FC112" s="590"/>
      <c r="FD112" s="590"/>
      <c r="FE112" s="590"/>
      <c r="FF112" s="590"/>
      <c r="FG112" s="590"/>
      <c r="FH112" s="590"/>
      <c r="FI112" s="590"/>
      <c r="FJ112" s="590"/>
      <c r="FK112" s="590"/>
      <c r="FL112" s="590"/>
      <c r="FM112" s="590"/>
      <c r="FN112" s="590"/>
      <c r="FO112" s="590"/>
      <c r="FP112" s="590"/>
      <c r="FQ112" s="590"/>
      <c r="FR112" s="590"/>
      <c r="FS112" s="590"/>
      <c r="FT112" s="590"/>
      <c r="FU112" s="590"/>
      <c r="FV112" s="590"/>
      <c r="FW112" s="590"/>
      <c r="FX112" s="590"/>
      <c r="FY112" s="590"/>
      <c r="FZ112" s="590"/>
      <c r="GA112" s="590"/>
      <c r="GB112" s="590"/>
      <c r="GC112" s="590"/>
      <c r="GD112" s="590"/>
      <c r="GE112" s="590"/>
      <c r="GF112" s="590"/>
      <c r="GG112" s="590"/>
      <c r="GH112" s="590"/>
      <c r="GI112" s="590"/>
      <c r="GJ112" s="590"/>
      <c r="GK112" s="590"/>
      <c r="GL112" s="590"/>
      <c r="GM112" s="590"/>
      <c r="GN112" s="590"/>
      <c r="GO112" s="590"/>
      <c r="GP112" s="590"/>
      <c r="GQ112" s="590"/>
      <c r="GR112" s="590"/>
      <c r="GS112" s="590"/>
      <c r="GT112" s="590"/>
      <c r="GU112" s="590"/>
      <c r="GV112" s="590"/>
      <c r="GW112" s="590"/>
      <c r="GX112" s="590"/>
      <c r="GY112" s="590"/>
      <c r="GZ112" s="590"/>
    </row>
    <row r="113" spans="1:208">
      <c r="A113" s="550"/>
      <c r="B113" s="550"/>
      <c r="G113" s="732"/>
      <c r="H113" s="859" t="s">
        <v>586</v>
      </c>
      <c r="I113" s="609"/>
      <c r="J113" s="609"/>
      <c r="K113" s="609"/>
      <c r="L113" s="743"/>
      <c r="M113" s="368"/>
      <c r="N113" s="368"/>
      <c r="O113" s="368"/>
      <c r="P113" s="368"/>
      <c r="Q113" s="368"/>
      <c r="R113" s="368"/>
      <c r="S113" s="368"/>
      <c r="T113" s="368"/>
      <c r="U113" s="368"/>
      <c r="V113" s="368"/>
      <c r="W113" s="368"/>
      <c r="X113" s="368"/>
      <c r="Y113" s="368"/>
      <c r="Z113" s="368"/>
      <c r="AA113" s="368"/>
      <c r="AB113" s="368"/>
      <c r="AC113" s="368"/>
      <c r="AD113" s="368"/>
      <c r="AE113" s="368"/>
      <c r="AF113" s="368"/>
      <c r="AG113" s="368"/>
      <c r="AH113" s="368"/>
      <c r="AI113" s="368"/>
      <c r="AJ113" s="368"/>
      <c r="AK113" s="368"/>
      <c r="AL113" s="871"/>
      <c r="AM113" s="590"/>
      <c r="AN113" s="590"/>
      <c r="AO113" s="590"/>
      <c r="AP113" s="590"/>
      <c r="AQ113" s="590"/>
      <c r="AR113" s="590"/>
      <c r="AS113" s="590"/>
      <c r="AT113" s="590"/>
      <c r="AU113" s="590"/>
      <c r="AV113" s="590"/>
      <c r="AW113" s="590"/>
      <c r="AX113" s="590"/>
      <c r="AY113" s="590"/>
      <c r="AZ113" s="590"/>
      <c r="BA113" s="590"/>
      <c r="BB113" s="590"/>
      <c r="BC113" s="590"/>
      <c r="BD113" s="590"/>
      <c r="BE113" s="590"/>
      <c r="BF113" s="590"/>
      <c r="BG113" s="590"/>
      <c r="BH113" s="590"/>
      <c r="BI113" s="590"/>
      <c r="BJ113" s="590"/>
      <c r="BK113" s="590"/>
      <c r="BL113" s="590"/>
      <c r="BM113" s="590"/>
      <c r="BN113" s="590"/>
      <c r="BO113" s="590"/>
      <c r="BP113" s="590"/>
      <c r="BQ113" s="590"/>
      <c r="BR113" s="590"/>
      <c r="BS113" s="590"/>
      <c r="BT113" s="590"/>
      <c r="BU113" s="590"/>
      <c r="BV113" s="590"/>
      <c r="BW113" s="590"/>
      <c r="BX113" s="590"/>
      <c r="BY113" s="590"/>
      <c r="BZ113" s="590"/>
      <c r="CA113" s="590"/>
      <c r="CB113" s="590"/>
      <c r="CC113" s="590"/>
      <c r="CD113" s="590"/>
      <c r="CE113" s="590"/>
      <c r="CF113" s="590"/>
      <c r="CG113" s="590"/>
      <c r="CH113" s="590"/>
      <c r="CI113" s="590"/>
      <c r="CJ113" s="590"/>
      <c r="CK113" s="590"/>
      <c r="CL113" s="590"/>
      <c r="CM113" s="590"/>
      <c r="CN113" s="590"/>
      <c r="CO113" s="590"/>
      <c r="CP113" s="590"/>
      <c r="CQ113" s="590"/>
      <c r="CR113" s="590"/>
      <c r="CS113" s="590"/>
      <c r="CT113" s="590"/>
      <c r="CU113" s="590"/>
      <c r="CV113" s="590"/>
      <c r="CW113" s="590"/>
      <c r="CX113" s="590"/>
      <c r="CY113" s="590"/>
      <c r="CZ113" s="590"/>
      <c r="DA113" s="590"/>
      <c r="DB113" s="590"/>
      <c r="DC113" s="590"/>
      <c r="DD113" s="590"/>
      <c r="DE113" s="590"/>
      <c r="DF113" s="590"/>
      <c r="DG113" s="590"/>
      <c r="DH113" s="590"/>
      <c r="DI113" s="590"/>
      <c r="DJ113" s="590"/>
      <c r="DK113" s="590"/>
      <c r="DL113" s="590"/>
      <c r="DM113" s="590"/>
      <c r="DN113" s="590"/>
      <c r="DO113" s="590"/>
      <c r="DP113" s="590"/>
      <c r="DQ113" s="590"/>
      <c r="DR113" s="590"/>
      <c r="DS113" s="590"/>
      <c r="DT113" s="590"/>
      <c r="DU113" s="590"/>
      <c r="DV113" s="590"/>
      <c r="DW113" s="590"/>
      <c r="DX113" s="590"/>
      <c r="DY113" s="590"/>
      <c r="DZ113" s="590"/>
      <c r="EA113" s="590"/>
      <c r="EB113" s="590"/>
      <c r="EC113" s="590"/>
      <c r="ED113" s="590"/>
      <c r="EE113" s="590"/>
      <c r="EF113" s="590"/>
      <c r="EG113" s="590"/>
      <c r="EH113" s="590"/>
      <c r="EI113" s="590"/>
      <c r="EJ113" s="590"/>
      <c r="EK113" s="590"/>
      <c r="EL113" s="590"/>
      <c r="EM113" s="590"/>
      <c r="EN113" s="590"/>
      <c r="EO113" s="590"/>
      <c r="EP113" s="590"/>
      <c r="EQ113" s="590"/>
      <c r="ER113" s="590"/>
      <c r="ES113" s="590"/>
      <c r="ET113" s="590"/>
      <c r="EU113" s="590"/>
      <c r="EV113" s="590"/>
      <c r="EW113" s="590"/>
      <c r="EX113" s="590"/>
      <c r="EY113" s="590"/>
      <c r="EZ113" s="590"/>
      <c r="FA113" s="590"/>
      <c r="FB113" s="590"/>
      <c r="FC113" s="590"/>
      <c r="FD113" s="590"/>
      <c r="FE113" s="590"/>
      <c r="FF113" s="590"/>
      <c r="FG113" s="590"/>
      <c r="FH113" s="590"/>
      <c r="FI113" s="590"/>
      <c r="FJ113" s="590"/>
      <c r="FK113" s="590"/>
      <c r="FL113" s="590"/>
      <c r="FM113" s="590"/>
      <c r="FN113" s="590"/>
      <c r="FO113" s="590"/>
      <c r="FP113" s="590"/>
      <c r="FQ113" s="590"/>
      <c r="FR113" s="590"/>
      <c r="FS113" s="590"/>
      <c r="FT113" s="590"/>
      <c r="FU113" s="590"/>
      <c r="FV113" s="590"/>
      <c r="FW113" s="590"/>
      <c r="FX113" s="590"/>
      <c r="FY113" s="590"/>
      <c r="FZ113" s="590"/>
      <c r="GA113" s="590"/>
      <c r="GB113" s="590"/>
      <c r="GC113" s="590"/>
      <c r="GD113" s="590"/>
      <c r="GE113" s="590"/>
      <c r="GF113" s="590"/>
      <c r="GG113" s="590"/>
      <c r="GH113" s="590"/>
      <c r="GI113" s="590"/>
      <c r="GJ113" s="590"/>
      <c r="GK113" s="590"/>
      <c r="GL113" s="590"/>
      <c r="GM113" s="590"/>
      <c r="GN113" s="590"/>
      <c r="GO113" s="590"/>
      <c r="GP113" s="590"/>
      <c r="GQ113" s="590"/>
      <c r="GR113" s="590"/>
      <c r="GS113" s="590"/>
      <c r="GT113" s="590"/>
      <c r="GU113" s="590"/>
      <c r="GV113" s="590"/>
      <c r="GW113" s="590"/>
      <c r="GX113" s="590"/>
      <c r="GY113" s="590"/>
      <c r="GZ113" s="590"/>
    </row>
    <row r="114" spans="1:208">
      <c r="A114" s="550"/>
      <c r="B114" s="550"/>
      <c r="G114" s="732"/>
      <c r="H114" s="859"/>
      <c r="I114" s="609" t="s">
        <v>880</v>
      </c>
      <c r="J114" s="609"/>
      <c r="K114" s="609"/>
      <c r="L114" s="743">
        <v>0</v>
      </c>
      <c r="M114" s="882">
        <v>0</v>
      </c>
      <c r="N114" s="882">
        <v>0</v>
      </c>
      <c r="O114" s="882">
        <v>0</v>
      </c>
      <c r="P114" s="882">
        <v>0</v>
      </c>
      <c r="Q114" s="882">
        <v>0</v>
      </c>
      <c r="R114" s="882">
        <v>0</v>
      </c>
      <c r="S114" s="882">
        <v>0</v>
      </c>
      <c r="T114" s="882">
        <v>0</v>
      </c>
      <c r="U114" s="882">
        <v>0</v>
      </c>
      <c r="V114" s="882">
        <v>33624336.699999996</v>
      </c>
      <c r="W114" s="882">
        <v>42160117.654461436</v>
      </c>
      <c r="X114" s="882">
        <v>41654767.594064496</v>
      </c>
      <c r="Y114" s="882">
        <v>39834359.596676081</v>
      </c>
      <c r="Z114" s="882">
        <v>39293306.308930919</v>
      </c>
      <c r="AA114" s="882">
        <v>38549791.054911748</v>
      </c>
      <c r="AB114" s="882">
        <v>28657631.562348261</v>
      </c>
      <c r="AC114" s="882">
        <v>28199555.430457182</v>
      </c>
      <c r="AD114" s="882">
        <v>28414991.677122608</v>
      </c>
      <c r="AE114" s="882">
        <v>25816664.172261734</v>
      </c>
      <c r="AF114" s="882">
        <v>25946291.942715116</v>
      </c>
      <c r="AG114" s="882">
        <v>31494692.033627808</v>
      </c>
      <c r="AH114" s="882">
        <v>34532714.793614194</v>
      </c>
      <c r="AI114" s="882">
        <v>31805374.273919027</v>
      </c>
      <c r="AJ114" s="882">
        <v>32097744.5372058</v>
      </c>
      <c r="AK114" s="882">
        <v>27201285.059797361</v>
      </c>
      <c r="AL114" s="883">
        <v>15772339.269069605</v>
      </c>
      <c r="AM114" s="590"/>
      <c r="AN114" s="590"/>
      <c r="AO114" s="590"/>
      <c r="AP114" s="590"/>
      <c r="AQ114" s="590"/>
      <c r="AR114" s="590"/>
      <c r="AS114" s="590"/>
      <c r="AT114" s="590"/>
      <c r="AU114" s="590"/>
      <c r="AV114" s="590"/>
      <c r="AW114" s="590"/>
      <c r="AX114" s="590"/>
      <c r="AY114" s="590"/>
      <c r="AZ114" s="590"/>
      <c r="BA114" s="590"/>
      <c r="BB114" s="590"/>
      <c r="BC114" s="590"/>
      <c r="BD114" s="590"/>
      <c r="BE114" s="590"/>
      <c r="BF114" s="590"/>
      <c r="BG114" s="590"/>
      <c r="BH114" s="590"/>
      <c r="BI114" s="590"/>
      <c r="BJ114" s="590"/>
      <c r="BK114" s="590"/>
      <c r="BL114" s="590"/>
      <c r="BM114" s="590"/>
      <c r="BN114" s="590"/>
      <c r="BO114" s="590"/>
      <c r="BP114" s="590"/>
      <c r="BQ114" s="590"/>
      <c r="BR114" s="590"/>
      <c r="BS114" s="590"/>
      <c r="BT114" s="590"/>
      <c r="BU114" s="590"/>
      <c r="BV114" s="590"/>
      <c r="BW114" s="590"/>
      <c r="BX114" s="590"/>
      <c r="BY114" s="590"/>
      <c r="BZ114" s="590"/>
      <c r="CA114" s="590"/>
      <c r="CB114" s="590"/>
      <c r="CC114" s="590"/>
      <c r="CD114" s="590"/>
      <c r="CE114" s="590"/>
      <c r="CF114" s="590"/>
      <c r="CG114" s="590"/>
      <c r="CH114" s="590"/>
      <c r="CI114" s="590"/>
      <c r="CJ114" s="590"/>
      <c r="CK114" s="590"/>
      <c r="CL114" s="590"/>
      <c r="CM114" s="590"/>
      <c r="CN114" s="590"/>
      <c r="CO114" s="590"/>
      <c r="CP114" s="590"/>
      <c r="CQ114" s="590"/>
      <c r="CR114" s="590"/>
      <c r="CS114" s="590"/>
      <c r="CT114" s="590"/>
      <c r="CU114" s="590"/>
      <c r="CV114" s="590"/>
      <c r="CW114" s="590"/>
      <c r="CX114" s="590"/>
      <c r="CY114" s="590"/>
      <c r="CZ114" s="590"/>
      <c r="DA114" s="590"/>
      <c r="DB114" s="590"/>
      <c r="DC114" s="590"/>
      <c r="DD114" s="590"/>
      <c r="DE114" s="590"/>
      <c r="DF114" s="590"/>
      <c r="DG114" s="590"/>
      <c r="DH114" s="590"/>
      <c r="DI114" s="590"/>
      <c r="DJ114" s="590"/>
      <c r="DK114" s="590"/>
      <c r="DL114" s="590"/>
      <c r="DM114" s="590"/>
      <c r="DN114" s="590"/>
      <c r="DO114" s="590"/>
      <c r="DP114" s="590"/>
      <c r="DQ114" s="590"/>
      <c r="DR114" s="590"/>
      <c r="DS114" s="590"/>
      <c r="DT114" s="590"/>
      <c r="DU114" s="590"/>
      <c r="DV114" s="590"/>
      <c r="DW114" s="590"/>
      <c r="DX114" s="590"/>
      <c r="DY114" s="590"/>
      <c r="DZ114" s="590"/>
      <c r="EA114" s="590"/>
      <c r="EB114" s="590"/>
      <c r="EC114" s="590"/>
      <c r="ED114" s="590"/>
      <c r="EE114" s="590"/>
      <c r="EF114" s="590"/>
      <c r="EG114" s="590"/>
      <c r="EH114" s="590"/>
      <c r="EI114" s="590"/>
      <c r="EJ114" s="590"/>
      <c r="EK114" s="590"/>
      <c r="EL114" s="590"/>
      <c r="EM114" s="590"/>
      <c r="EN114" s="590"/>
      <c r="EO114" s="590"/>
      <c r="EP114" s="590"/>
      <c r="EQ114" s="590"/>
      <c r="ER114" s="590"/>
      <c r="ES114" s="590"/>
      <c r="ET114" s="590"/>
      <c r="EU114" s="590"/>
      <c r="EV114" s="590"/>
      <c r="EW114" s="590"/>
      <c r="EX114" s="590"/>
      <c r="EY114" s="590"/>
      <c r="EZ114" s="590"/>
      <c r="FA114" s="590"/>
      <c r="FB114" s="590"/>
      <c r="FC114" s="590"/>
      <c r="FD114" s="590"/>
      <c r="FE114" s="590"/>
      <c r="FF114" s="590"/>
      <c r="FG114" s="590"/>
      <c r="FH114" s="590"/>
      <c r="FI114" s="590"/>
      <c r="FJ114" s="590"/>
      <c r="FK114" s="590"/>
      <c r="FL114" s="590"/>
      <c r="FM114" s="590"/>
      <c r="FN114" s="590"/>
      <c r="FO114" s="590"/>
      <c r="FP114" s="590"/>
      <c r="FQ114" s="590"/>
      <c r="FR114" s="590"/>
      <c r="FS114" s="590"/>
      <c r="FT114" s="590"/>
      <c r="FU114" s="590"/>
      <c r="FV114" s="590"/>
      <c r="FW114" s="590"/>
      <c r="FX114" s="590"/>
      <c r="FY114" s="590"/>
      <c r="FZ114" s="590"/>
      <c r="GA114" s="590"/>
      <c r="GB114" s="590"/>
      <c r="GC114" s="590"/>
      <c r="GD114" s="590"/>
      <c r="GE114" s="590"/>
      <c r="GF114" s="590"/>
      <c r="GG114" s="590"/>
      <c r="GH114" s="590"/>
      <c r="GI114" s="590"/>
      <c r="GJ114" s="590"/>
      <c r="GK114" s="590"/>
      <c r="GL114" s="590"/>
      <c r="GM114" s="590"/>
      <c r="GN114" s="590"/>
      <c r="GO114" s="590"/>
      <c r="GP114" s="590"/>
      <c r="GQ114" s="590"/>
      <c r="GR114" s="590"/>
      <c r="GS114" s="590"/>
      <c r="GT114" s="590"/>
      <c r="GU114" s="590"/>
      <c r="GV114" s="590"/>
      <c r="GW114" s="590"/>
      <c r="GX114" s="590"/>
      <c r="GY114" s="590"/>
      <c r="GZ114" s="590"/>
    </row>
    <row r="115" spans="1:208">
      <c r="A115" s="550"/>
      <c r="B115" s="550"/>
      <c r="G115" s="732"/>
      <c r="H115" s="859"/>
      <c r="I115" s="609" t="s">
        <v>881</v>
      </c>
      <c r="J115" s="609"/>
      <c r="K115" s="609"/>
      <c r="L115" s="743">
        <v>0</v>
      </c>
      <c r="M115" s="882">
        <v>0</v>
      </c>
      <c r="N115" s="882">
        <v>0</v>
      </c>
      <c r="O115" s="882">
        <v>0</v>
      </c>
      <c r="P115" s="882">
        <v>0</v>
      </c>
      <c r="Q115" s="882">
        <v>0</v>
      </c>
      <c r="R115" s="882">
        <v>0</v>
      </c>
      <c r="S115" s="882">
        <v>0</v>
      </c>
      <c r="T115" s="882">
        <v>0</v>
      </c>
      <c r="U115" s="882">
        <v>0</v>
      </c>
      <c r="V115" s="882">
        <v>0</v>
      </c>
      <c r="W115" s="882">
        <v>0</v>
      </c>
      <c r="X115" s="882">
        <v>0</v>
      </c>
      <c r="Y115" s="882">
        <v>0</v>
      </c>
      <c r="Z115" s="882">
        <v>0</v>
      </c>
      <c r="AA115" s="882">
        <v>0</v>
      </c>
      <c r="AB115" s="882">
        <v>0</v>
      </c>
      <c r="AC115" s="882">
        <v>0</v>
      </c>
      <c r="AD115" s="882">
        <v>0</v>
      </c>
      <c r="AE115" s="882">
        <v>0</v>
      </c>
      <c r="AF115" s="882">
        <v>0</v>
      </c>
      <c r="AG115" s="882">
        <v>0</v>
      </c>
      <c r="AH115" s="882">
        <v>0</v>
      </c>
      <c r="AI115" s="882">
        <v>0</v>
      </c>
      <c r="AJ115" s="882">
        <v>0</v>
      </c>
      <c r="AK115" s="882">
        <v>0</v>
      </c>
      <c r="AL115" s="883">
        <v>0</v>
      </c>
      <c r="AM115" s="590"/>
      <c r="AN115" s="590"/>
      <c r="AO115" s="590"/>
      <c r="AP115" s="590"/>
      <c r="AQ115" s="590"/>
      <c r="AR115" s="590"/>
      <c r="AS115" s="590"/>
      <c r="AT115" s="590"/>
      <c r="AU115" s="590"/>
      <c r="AV115" s="590"/>
      <c r="AW115" s="590"/>
      <c r="AX115" s="590"/>
      <c r="AY115" s="590"/>
      <c r="AZ115" s="590"/>
      <c r="BA115" s="590"/>
      <c r="BB115" s="590"/>
      <c r="BC115" s="590"/>
      <c r="BD115" s="590"/>
      <c r="BE115" s="590"/>
      <c r="BF115" s="590"/>
      <c r="BG115" s="590"/>
      <c r="BH115" s="590"/>
      <c r="BI115" s="590"/>
      <c r="BJ115" s="590"/>
      <c r="BK115" s="590"/>
      <c r="BL115" s="590"/>
      <c r="BM115" s="590"/>
      <c r="BN115" s="590"/>
      <c r="BO115" s="590"/>
      <c r="BP115" s="590"/>
      <c r="BQ115" s="590"/>
      <c r="BR115" s="590"/>
      <c r="BS115" s="590"/>
      <c r="BT115" s="590"/>
      <c r="BU115" s="590"/>
      <c r="BV115" s="590"/>
      <c r="BW115" s="590"/>
      <c r="BX115" s="590"/>
      <c r="BY115" s="590"/>
      <c r="BZ115" s="590"/>
      <c r="CA115" s="590"/>
      <c r="CB115" s="590"/>
      <c r="CC115" s="590"/>
      <c r="CD115" s="590"/>
      <c r="CE115" s="590"/>
      <c r="CF115" s="590"/>
      <c r="CG115" s="590"/>
      <c r="CH115" s="590"/>
      <c r="CI115" s="590"/>
      <c r="CJ115" s="590"/>
      <c r="CK115" s="590"/>
      <c r="CL115" s="590"/>
      <c r="CM115" s="590"/>
      <c r="CN115" s="590"/>
      <c r="CO115" s="590"/>
      <c r="CP115" s="590"/>
      <c r="CQ115" s="590"/>
      <c r="CR115" s="590"/>
      <c r="CS115" s="590"/>
      <c r="CT115" s="590"/>
      <c r="CU115" s="590"/>
      <c r="CV115" s="590"/>
      <c r="CW115" s="590"/>
      <c r="CX115" s="590"/>
      <c r="CY115" s="590"/>
      <c r="CZ115" s="590"/>
      <c r="DA115" s="590"/>
      <c r="DB115" s="590"/>
      <c r="DC115" s="590"/>
      <c r="DD115" s="590"/>
      <c r="DE115" s="590"/>
      <c r="DF115" s="590"/>
      <c r="DG115" s="590"/>
      <c r="DH115" s="590"/>
      <c r="DI115" s="590"/>
      <c r="DJ115" s="590"/>
      <c r="DK115" s="590"/>
      <c r="DL115" s="590"/>
      <c r="DM115" s="590"/>
      <c r="DN115" s="590"/>
      <c r="DO115" s="590"/>
      <c r="DP115" s="590"/>
      <c r="DQ115" s="590"/>
      <c r="DR115" s="590"/>
      <c r="DS115" s="590"/>
      <c r="DT115" s="590"/>
      <c r="DU115" s="590"/>
      <c r="DV115" s="590"/>
      <c r="DW115" s="590"/>
      <c r="DX115" s="590"/>
      <c r="DY115" s="590"/>
      <c r="DZ115" s="590"/>
      <c r="EA115" s="590"/>
      <c r="EB115" s="590"/>
      <c r="EC115" s="590"/>
      <c r="ED115" s="590"/>
      <c r="EE115" s="590"/>
      <c r="EF115" s="590"/>
      <c r="EG115" s="590"/>
      <c r="EH115" s="590"/>
      <c r="EI115" s="590"/>
      <c r="EJ115" s="590"/>
      <c r="EK115" s="590"/>
      <c r="EL115" s="590"/>
      <c r="EM115" s="590"/>
      <c r="EN115" s="590"/>
      <c r="EO115" s="590"/>
      <c r="EP115" s="590"/>
      <c r="EQ115" s="590"/>
      <c r="ER115" s="590"/>
      <c r="ES115" s="590"/>
      <c r="ET115" s="590"/>
      <c r="EU115" s="590"/>
      <c r="EV115" s="590"/>
      <c r="EW115" s="590"/>
      <c r="EX115" s="590"/>
      <c r="EY115" s="590"/>
      <c r="EZ115" s="590"/>
      <c r="FA115" s="590"/>
      <c r="FB115" s="590"/>
      <c r="FC115" s="590"/>
      <c r="FD115" s="590"/>
      <c r="FE115" s="590"/>
      <c r="FF115" s="590"/>
      <c r="FG115" s="590"/>
      <c r="FH115" s="590"/>
      <c r="FI115" s="590"/>
      <c r="FJ115" s="590"/>
      <c r="FK115" s="590"/>
      <c r="FL115" s="590"/>
      <c r="FM115" s="590"/>
      <c r="FN115" s="590"/>
      <c r="FO115" s="590"/>
      <c r="FP115" s="590"/>
      <c r="FQ115" s="590"/>
      <c r="FR115" s="590"/>
      <c r="FS115" s="590"/>
      <c r="FT115" s="590"/>
      <c r="FU115" s="590"/>
      <c r="FV115" s="590"/>
      <c r="FW115" s="590"/>
      <c r="FX115" s="590"/>
      <c r="FY115" s="590"/>
      <c r="FZ115" s="590"/>
      <c r="GA115" s="590"/>
      <c r="GB115" s="590"/>
      <c r="GC115" s="590"/>
      <c r="GD115" s="590"/>
      <c r="GE115" s="590"/>
      <c r="GF115" s="590"/>
      <c r="GG115" s="590"/>
      <c r="GH115" s="590"/>
      <c r="GI115" s="590"/>
      <c r="GJ115" s="590"/>
      <c r="GK115" s="590"/>
      <c r="GL115" s="590"/>
      <c r="GM115" s="590"/>
      <c r="GN115" s="590"/>
      <c r="GO115" s="590"/>
      <c r="GP115" s="590"/>
      <c r="GQ115" s="590"/>
      <c r="GR115" s="590"/>
      <c r="GS115" s="590"/>
      <c r="GT115" s="590"/>
      <c r="GU115" s="590"/>
      <c r="GV115" s="590"/>
      <c r="GW115" s="590"/>
      <c r="GX115" s="590"/>
      <c r="GY115" s="590"/>
      <c r="GZ115" s="590"/>
    </row>
    <row r="116" spans="1:208">
      <c r="A116" s="550"/>
      <c r="B116" s="550"/>
      <c r="G116" s="732"/>
      <c r="H116" s="859"/>
      <c r="I116" s="878" t="s">
        <v>604</v>
      </c>
      <c r="J116" s="878"/>
      <c r="K116" s="878"/>
      <c r="L116" s="880">
        <v>0</v>
      </c>
      <c r="M116" s="884">
        <v>0</v>
      </c>
      <c r="N116" s="884">
        <v>0</v>
      </c>
      <c r="O116" s="884">
        <v>0</v>
      </c>
      <c r="P116" s="884">
        <v>0</v>
      </c>
      <c r="Q116" s="884">
        <v>0</v>
      </c>
      <c r="R116" s="884">
        <v>0</v>
      </c>
      <c r="S116" s="884">
        <v>0</v>
      </c>
      <c r="T116" s="884">
        <v>0</v>
      </c>
      <c r="U116" s="884">
        <v>0</v>
      </c>
      <c r="V116" s="884">
        <v>20000257.800000001</v>
      </c>
      <c r="W116" s="884">
        <v>20000000</v>
      </c>
      <c r="X116" s="884">
        <v>20000000</v>
      </c>
      <c r="Y116" s="884">
        <v>20000000</v>
      </c>
      <c r="Z116" s="884">
        <v>20000000</v>
      </c>
      <c r="AA116" s="884">
        <v>20000000</v>
      </c>
      <c r="AB116" s="884">
        <v>20000000</v>
      </c>
      <c r="AC116" s="884">
        <v>20000000</v>
      </c>
      <c r="AD116" s="884">
        <v>20000000</v>
      </c>
      <c r="AE116" s="884">
        <v>20000000</v>
      </c>
      <c r="AF116" s="884">
        <v>20000000</v>
      </c>
      <c r="AG116" s="884">
        <v>20000000</v>
      </c>
      <c r="AH116" s="884">
        <v>20000000</v>
      </c>
      <c r="AI116" s="884">
        <v>20000000</v>
      </c>
      <c r="AJ116" s="884">
        <v>20000000</v>
      </c>
      <c r="AK116" s="884">
        <v>20000000</v>
      </c>
      <c r="AL116" s="885">
        <v>20000000</v>
      </c>
      <c r="AM116" s="590"/>
      <c r="AN116" s="590"/>
      <c r="AO116" s="590"/>
      <c r="AP116" s="590"/>
      <c r="AQ116" s="590"/>
      <c r="AR116" s="590"/>
      <c r="AS116" s="590"/>
      <c r="AT116" s="590"/>
      <c r="AU116" s="590"/>
      <c r="AV116" s="590"/>
      <c r="AW116" s="590"/>
      <c r="AX116" s="590"/>
      <c r="AY116" s="590"/>
      <c r="AZ116" s="590"/>
      <c r="BA116" s="590"/>
      <c r="BB116" s="590"/>
      <c r="BC116" s="590"/>
      <c r="BD116" s="590"/>
      <c r="BE116" s="590"/>
      <c r="BF116" s="590"/>
      <c r="BG116" s="590"/>
      <c r="BH116" s="590"/>
      <c r="BI116" s="590"/>
      <c r="BJ116" s="590"/>
      <c r="BK116" s="590"/>
      <c r="BL116" s="590"/>
      <c r="BM116" s="590"/>
      <c r="BN116" s="590"/>
      <c r="BO116" s="590"/>
      <c r="BP116" s="590"/>
      <c r="BQ116" s="590"/>
      <c r="BR116" s="590"/>
      <c r="BS116" s="590"/>
      <c r="BT116" s="590"/>
      <c r="BU116" s="590"/>
      <c r="BV116" s="590"/>
      <c r="BW116" s="590"/>
      <c r="BX116" s="590"/>
      <c r="BY116" s="590"/>
      <c r="BZ116" s="590"/>
      <c r="CA116" s="590"/>
      <c r="CB116" s="590"/>
      <c r="CC116" s="590"/>
      <c r="CD116" s="590"/>
      <c r="CE116" s="590"/>
      <c r="CF116" s="590"/>
      <c r="CG116" s="590"/>
      <c r="CH116" s="590"/>
      <c r="CI116" s="590"/>
      <c r="CJ116" s="590"/>
      <c r="CK116" s="590"/>
      <c r="CL116" s="590"/>
      <c r="CM116" s="590"/>
      <c r="CN116" s="590"/>
      <c r="CO116" s="590"/>
      <c r="CP116" s="590"/>
      <c r="CQ116" s="590"/>
      <c r="CR116" s="590"/>
      <c r="CS116" s="590"/>
      <c r="CT116" s="590"/>
      <c r="CU116" s="590"/>
      <c r="CV116" s="590"/>
      <c r="CW116" s="590"/>
      <c r="CX116" s="590"/>
      <c r="CY116" s="590"/>
      <c r="CZ116" s="590"/>
      <c r="DA116" s="590"/>
      <c r="DB116" s="590"/>
      <c r="DC116" s="590"/>
      <c r="DD116" s="590"/>
      <c r="DE116" s="590"/>
      <c r="DF116" s="590"/>
      <c r="DG116" s="590"/>
      <c r="DH116" s="590"/>
      <c r="DI116" s="590"/>
      <c r="DJ116" s="590"/>
      <c r="DK116" s="590"/>
      <c r="DL116" s="590"/>
      <c r="DM116" s="590"/>
      <c r="DN116" s="590"/>
      <c r="DO116" s="590"/>
      <c r="DP116" s="590"/>
      <c r="DQ116" s="590"/>
      <c r="DR116" s="590"/>
      <c r="DS116" s="590"/>
      <c r="DT116" s="590"/>
      <c r="DU116" s="590"/>
      <c r="DV116" s="590"/>
      <c r="DW116" s="590"/>
      <c r="DX116" s="590"/>
      <c r="DY116" s="590"/>
      <c r="DZ116" s="590"/>
      <c r="EA116" s="590"/>
      <c r="EB116" s="590"/>
      <c r="EC116" s="590"/>
      <c r="ED116" s="590"/>
      <c r="EE116" s="590"/>
      <c r="EF116" s="590"/>
      <c r="EG116" s="590"/>
      <c r="EH116" s="590"/>
      <c r="EI116" s="590"/>
      <c r="EJ116" s="590"/>
      <c r="EK116" s="590"/>
      <c r="EL116" s="590"/>
      <c r="EM116" s="590"/>
      <c r="EN116" s="590"/>
      <c r="EO116" s="590"/>
      <c r="EP116" s="590"/>
      <c r="EQ116" s="590"/>
      <c r="ER116" s="590"/>
      <c r="ES116" s="590"/>
      <c r="ET116" s="590"/>
      <c r="EU116" s="590"/>
      <c r="EV116" s="590"/>
      <c r="EW116" s="590"/>
      <c r="EX116" s="590"/>
      <c r="EY116" s="590"/>
      <c r="EZ116" s="590"/>
      <c r="FA116" s="590"/>
      <c r="FB116" s="590"/>
      <c r="FC116" s="590"/>
      <c r="FD116" s="590"/>
      <c r="FE116" s="590"/>
      <c r="FF116" s="590"/>
      <c r="FG116" s="590"/>
      <c r="FH116" s="590"/>
      <c r="FI116" s="590"/>
      <c r="FJ116" s="590"/>
      <c r="FK116" s="590"/>
      <c r="FL116" s="590"/>
      <c r="FM116" s="590"/>
      <c r="FN116" s="590"/>
      <c r="FO116" s="590"/>
      <c r="FP116" s="590"/>
      <c r="FQ116" s="590"/>
      <c r="FR116" s="590"/>
      <c r="FS116" s="590"/>
      <c r="FT116" s="590"/>
      <c r="FU116" s="590"/>
      <c r="FV116" s="590"/>
      <c r="FW116" s="590"/>
      <c r="FX116" s="590"/>
      <c r="FY116" s="590"/>
      <c r="FZ116" s="590"/>
      <c r="GA116" s="590"/>
      <c r="GB116" s="590"/>
      <c r="GC116" s="590"/>
      <c r="GD116" s="590"/>
      <c r="GE116" s="590"/>
      <c r="GF116" s="590"/>
      <c r="GG116" s="590"/>
      <c r="GH116" s="590"/>
      <c r="GI116" s="590"/>
      <c r="GJ116" s="590"/>
      <c r="GK116" s="590"/>
      <c r="GL116" s="590"/>
      <c r="GM116" s="590"/>
      <c r="GN116" s="590"/>
      <c r="GO116" s="590"/>
      <c r="GP116" s="590"/>
      <c r="GQ116" s="590"/>
      <c r="GR116" s="590"/>
      <c r="GS116" s="590"/>
      <c r="GT116" s="590"/>
      <c r="GU116" s="590"/>
      <c r="GV116" s="590"/>
      <c r="GW116" s="590"/>
      <c r="GX116" s="590"/>
      <c r="GY116" s="590"/>
      <c r="GZ116" s="590"/>
    </row>
    <row r="117" spans="1:208">
      <c r="A117" s="550"/>
      <c r="B117" s="550"/>
      <c r="G117" s="872"/>
      <c r="H117" s="859"/>
      <c r="I117" s="608" t="s">
        <v>12</v>
      </c>
      <c r="J117" s="608"/>
      <c r="K117" s="608"/>
      <c r="L117" s="873">
        <v>0</v>
      </c>
      <c r="M117" s="369">
        <v>0</v>
      </c>
      <c r="N117" s="369">
        <v>0</v>
      </c>
      <c r="O117" s="369">
        <v>0</v>
      </c>
      <c r="P117" s="369">
        <v>0</v>
      </c>
      <c r="Q117" s="369">
        <v>0</v>
      </c>
      <c r="R117" s="369">
        <v>0</v>
      </c>
      <c r="S117" s="369">
        <v>0</v>
      </c>
      <c r="T117" s="369">
        <v>0</v>
      </c>
      <c r="U117" s="369">
        <v>0</v>
      </c>
      <c r="V117" s="369">
        <v>53624594.5</v>
      </c>
      <c r="W117" s="369">
        <v>62160117.654461436</v>
      </c>
      <c r="X117" s="369">
        <v>61654767.594064496</v>
      </c>
      <c r="Y117" s="369">
        <v>59834359.596676081</v>
      </c>
      <c r="Z117" s="369">
        <v>59293306.308930919</v>
      </c>
      <c r="AA117" s="369">
        <v>58549791.054911748</v>
      </c>
      <c r="AB117" s="369">
        <v>48657631.562348261</v>
      </c>
      <c r="AC117" s="369">
        <v>48199555.430457182</v>
      </c>
      <c r="AD117" s="369">
        <v>48414991.677122608</v>
      </c>
      <c r="AE117" s="369">
        <v>45816664.17226173</v>
      </c>
      <c r="AF117" s="369">
        <v>45946291.942715116</v>
      </c>
      <c r="AG117" s="369">
        <v>51494692.033627808</v>
      </c>
      <c r="AH117" s="369">
        <v>54532714.793614194</v>
      </c>
      <c r="AI117" s="369">
        <v>51805374.273919031</v>
      </c>
      <c r="AJ117" s="369">
        <v>52097744.5372058</v>
      </c>
      <c r="AK117" s="369">
        <v>47201285.059797361</v>
      </c>
      <c r="AL117" s="874">
        <v>35772339.269069605</v>
      </c>
      <c r="AM117" s="590"/>
      <c r="AN117" s="590"/>
      <c r="AO117" s="590"/>
      <c r="AP117" s="590"/>
      <c r="AQ117" s="590"/>
      <c r="AR117" s="590"/>
      <c r="AS117" s="590"/>
      <c r="AT117" s="590"/>
      <c r="AU117" s="590"/>
      <c r="AV117" s="590"/>
      <c r="AW117" s="590"/>
      <c r="AX117" s="590"/>
      <c r="AY117" s="590"/>
      <c r="AZ117" s="590"/>
      <c r="BA117" s="590"/>
      <c r="BB117" s="590"/>
      <c r="BC117" s="590"/>
      <c r="BD117" s="590"/>
      <c r="BE117" s="590"/>
      <c r="BF117" s="590"/>
      <c r="BG117" s="590"/>
      <c r="BH117" s="590"/>
      <c r="BI117" s="590"/>
      <c r="BJ117" s="590"/>
      <c r="BK117" s="590"/>
      <c r="BL117" s="590"/>
      <c r="BM117" s="590"/>
      <c r="BN117" s="590"/>
      <c r="BO117" s="590"/>
      <c r="BP117" s="590"/>
      <c r="BQ117" s="590"/>
      <c r="BR117" s="590"/>
      <c r="BS117" s="590"/>
      <c r="BT117" s="590"/>
      <c r="BU117" s="590"/>
      <c r="BV117" s="590"/>
      <c r="BW117" s="590"/>
      <c r="BX117" s="590"/>
      <c r="BY117" s="590"/>
      <c r="BZ117" s="590"/>
      <c r="CA117" s="590"/>
      <c r="CB117" s="590"/>
      <c r="CC117" s="590"/>
      <c r="CD117" s="590"/>
      <c r="CE117" s="590"/>
      <c r="CF117" s="590"/>
      <c r="CG117" s="590"/>
      <c r="CH117" s="590"/>
      <c r="CI117" s="590"/>
      <c r="CJ117" s="590"/>
      <c r="CK117" s="590"/>
      <c r="CL117" s="590"/>
      <c r="CM117" s="590"/>
      <c r="CN117" s="590"/>
      <c r="CO117" s="590"/>
      <c r="CP117" s="590"/>
      <c r="CQ117" s="590"/>
      <c r="CR117" s="590"/>
      <c r="CS117" s="590"/>
      <c r="CT117" s="590"/>
      <c r="CU117" s="590"/>
      <c r="CV117" s="590"/>
      <c r="CW117" s="590"/>
      <c r="CX117" s="590"/>
      <c r="CY117" s="590"/>
      <c r="CZ117" s="590"/>
      <c r="DA117" s="590"/>
      <c r="DB117" s="590"/>
      <c r="DC117" s="590"/>
      <c r="DD117" s="590"/>
      <c r="DE117" s="590"/>
      <c r="DF117" s="590"/>
      <c r="DG117" s="590"/>
      <c r="DH117" s="590"/>
      <c r="DI117" s="590"/>
      <c r="DJ117" s="590"/>
      <c r="DK117" s="590"/>
      <c r="DL117" s="590"/>
      <c r="DM117" s="590"/>
      <c r="DN117" s="590"/>
      <c r="DO117" s="590"/>
      <c r="DP117" s="590"/>
      <c r="DQ117" s="590"/>
      <c r="DR117" s="590"/>
      <c r="DS117" s="590"/>
      <c r="DT117" s="590"/>
      <c r="DU117" s="590"/>
      <c r="DV117" s="590"/>
      <c r="DW117" s="590"/>
      <c r="DX117" s="590"/>
      <c r="DY117" s="590"/>
      <c r="DZ117" s="590"/>
      <c r="EA117" s="590"/>
      <c r="EB117" s="590"/>
      <c r="EC117" s="590"/>
      <c r="ED117" s="590"/>
      <c r="EE117" s="590"/>
      <c r="EF117" s="590"/>
      <c r="EG117" s="590"/>
      <c r="EH117" s="590"/>
      <c r="EI117" s="590"/>
      <c r="EJ117" s="590"/>
      <c r="EK117" s="590"/>
      <c r="EL117" s="590"/>
      <c r="EM117" s="590"/>
      <c r="EN117" s="590"/>
      <c r="EO117" s="590"/>
      <c r="EP117" s="590"/>
      <c r="EQ117" s="590"/>
      <c r="ER117" s="590"/>
      <c r="ES117" s="590"/>
      <c r="ET117" s="590"/>
      <c r="EU117" s="590"/>
      <c r="EV117" s="590"/>
      <c r="EW117" s="590"/>
      <c r="EX117" s="590"/>
      <c r="EY117" s="590"/>
      <c r="EZ117" s="590"/>
      <c r="FA117" s="590"/>
      <c r="FB117" s="590"/>
      <c r="FC117" s="590"/>
      <c r="FD117" s="590"/>
      <c r="FE117" s="590"/>
      <c r="FF117" s="590"/>
      <c r="FG117" s="590"/>
      <c r="FH117" s="590"/>
      <c r="FI117" s="590"/>
      <c r="FJ117" s="590"/>
      <c r="FK117" s="590"/>
      <c r="FL117" s="590"/>
      <c r="FM117" s="590"/>
      <c r="FN117" s="590"/>
      <c r="FO117" s="590"/>
      <c r="FP117" s="590"/>
      <c r="FQ117" s="590"/>
      <c r="FR117" s="590"/>
      <c r="FS117" s="590"/>
      <c r="FT117" s="590"/>
      <c r="FU117" s="590"/>
      <c r="FV117" s="590"/>
      <c r="FW117" s="590"/>
      <c r="FX117" s="590"/>
      <c r="FY117" s="590"/>
      <c r="FZ117" s="590"/>
      <c r="GA117" s="590"/>
      <c r="GB117" s="590"/>
      <c r="GC117" s="590"/>
      <c r="GD117" s="590"/>
      <c r="GE117" s="590"/>
      <c r="GF117" s="590"/>
      <c r="GG117" s="590"/>
      <c r="GH117" s="590"/>
      <c r="GI117" s="590"/>
      <c r="GJ117" s="590"/>
      <c r="GK117" s="590"/>
      <c r="GL117" s="590"/>
      <c r="GM117" s="590"/>
      <c r="GN117" s="590"/>
      <c r="GO117" s="590"/>
      <c r="GP117" s="590"/>
      <c r="GQ117" s="590"/>
      <c r="GR117" s="590"/>
      <c r="GS117" s="590"/>
      <c r="GT117" s="590"/>
      <c r="GU117" s="590"/>
      <c r="GV117" s="590"/>
      <c r="GW117" s="590"/>
      <c r="GX117" s="590"/>
      <c r="GY117" s="590"/>
      <c r="GZ117" s="590"/>
    </row>
    <row r="118" spans="1:208">
      <c r="A118" s="550"/>
      <c r="B118" s="550"/>
      <c r="C118" s="550"/>
      <c r="G118" s="732"/>
      <c r="H118" s="859"/>
      <c r="I118" s="609"/>
      <c r="J118" s="609"/>
      <c r="K118" s="609"/>
      <c r="L118" s="743"/>
      <c r="M118" s="368"/>
      <c r="N118" s="368"/>
      <c r="O118" s="368"/>
      <c r="P118" s="368"/>
      <c r="Q118" s="368"/>
      <c r="R118" s="368"/>
      <c r="S118" s="368"/>
      <c r="T118" s="368"/>
      <c r="U118" s="368"/>
      <c r="V118" s="368"/>
      <c r="W118" s="368"/>
      <c r="X118" s="368"/>
      <c r="Y118" s="368"/>
      <c r="Z118" s="368"/>
      <c r="AA118" s="368"/>
      <c r="AB118" s="368"/>
      <c r="AC118" s="368"/>
      <c r="AD118" s="368"/>
      <c r="AE118" s="368"/>
      <c r="AF118" s="368"/>
      <c r="AG118" s="368"/>
      <c r="AH118" s="368"/>
      <c r="AI118" s="368"/>
      <c r="AJ118" s="368"/>
      <c r="AK118" s="368"/>
      <c r="AL118" s="871"/>
      <c r="AM118" s="590"/>
      <c r="AN118" s="590"/>
      <c r="AO118" s="590"/>
      <c r="AP118" s="590"/>
      <c r="AQ118" s="590"/>
      <c r="AR118" s="590"/>
      <c r="AS118" s="590"/>
      <c r="AT118" s="590"/>
      <c r="AU118" s="590"/>
      <c r="AV118" s="590"/>
      <c r="AW118" s="590"/>
      <c r="AX118" s="590"/>
      <c r="AY118" s="590"/>
      <c r="AZ118" s="590"/>
      <c r="BA118" s="590"/>
      <c r="BB118" s="590"/>
      <c r="BC118" s="590"/>
      <c r="BD118" s="590"/>
      <c r="BE118" s="590"/>
      <c r="BF118" s="590"/>
      <c r="BG118" s="590"/>
      <c r="BH118" s="590"/>
      <c r="BI118" s="590"/>
      <c r="BJ118" s="590"/>
      <c r="BK118" s="590"/>
      <c r="BL118" s="590"/>
      <c r="BM118" s="590"/>
      <c r="BN118" s="590"/>
      <c r="BO118" s="590"/>
      <c r="BP118" s="590"/>
      <c r="BQ118" s="590"/>
      <c r="BR118" s="590"/>
      <c r="BS118" s="590"/>
      <c r="BT118" s="590"/>
      <c r="BU118" s="590"/>
      <c r="BV118" s="590"/>
      <c r="BW118" s="590"/>
      <c r="BX118" s="590"/>
      <c r="BY118" s="590"/>
      <c r="BZ118" s="590"/>
      <c r="CA118" s="590"/>
      <c r="CB118" s="590"/>
      <c r="CC118" s="590"/>
      <c r="CD118" s="590"/>
      <c r="CE118" s="590"/>
      <c r="CF118" s="590"/>
      <c r="CG118" s="590"/>
      <c r="CH118" s="590"/>
      <c r="CI118" s="590"/>
      <c r="CJ118" s="590"/>
      <c r="CK118" s="590"/>
      <c r="CL118" s="590"/>
      <c r="CM118" s="590"/>
      <c r="CN118" s="590"/>
      <c r="CO118" s="590"/>
      <c r="CP118" s="590"/>
      <c r="CQ118" s="590"/>
      <c r="CR118" s="590"/>
      <c r="CS118" s="590"/>
      <c r="CT118" s="590"/>
      <c r="CU118" s="590"/>
      <c r="CV118" s="590"/>
      <c r="CW118" s="590"/>
      <c r="CX118" s="590"/>
      <c r="CY118" s="590"/>
      <c r="CZ118" s="590"/>
      <c r="DA118" s="590"/>
      <c r="DB118" s="590"/>
      <c r="DC118" s="590"/>
      <c r="DD118" s="590"/>
      <c r="DE118" s="590"/>
      <c r="DF118" s="590"/>
      <c r="DG118" s="590"/>
      <c r="DH118" s="590"/>
      <c r="DI118" s="590"/>
      <c r="DJ118" s="590"/>
      <c r="DK118" s="590"/>
      <c r="DL118" s="590"/>
      <c r="DM118" s="590"/>
      <c r="DN118" s="590"/>
      <c r="DO118" s="590"/>
      <c r="DP118" s="590"/>
      <c r="DQ118" s="590"/>
      <c r="DR118" s="590"/>
      <c r="DS118" s="590"/>
      <c r="DT118" s="590"/>
      <c r="DU118" s="590"/>
      <c r="DV118" s="590"/>
      <c r="DW118" s="590"/>
      <c r="DX118" s="590"/>
      <c r="DY118" s="590"/>
      <c r="DZ118" s="590"/>
      <c r="EA118" s="590"/>
      <c r="EB118" s="590"/>
      <c r="EC118" s="590"/>
      <c r="ED118" s="590"/>
      <c r="EE118" s="590"/>
      <c r="EF118" s="590"/>
      <c r="EG118" s="590"/>
      <c r="EH118" s="590"/>
      <c r="EI118" s="590"/>
      <c r="EJ118" s="590"/>
      <c r="EK118" s="590"/>
      <c r="EL118" s="590"/>
      <c r="EM118" s="590"/>
      <c r="EN118" s="590"/>
      <c r="EO118" s="590"/>
      <c r="EP118" s="590"/>
      <c r="EQ118" s="590"/>
      <c r="ER118" s="590"/>
      <c r="ES118" s="590"/>
      <c r="ET118" s="590"/>
      <c r="EU118" s="590"/>
      <c r="EV118" s="590"/>
      <c r="EW118" s="590"/>
      <c r="EX118" s="590"/>
      <c r="EY118" s="590"/>
      <c r="EZ118" s="590"/>
      <c r="FA118" s="590"/>
      <c r="FB118" s="590"/>
      <c r="FC118" s="590"/>
      <c r="FD118" s="590"/>
      <c r="FE118" s="590"/>
      <c r="FF118" s="590"/>
      <c r="FG118" s="590"/>
      <c r="FH118" s="590"/>
      <c r="FI118" s="590"/>
      <c r="FJ118" s="590"/>
      <c r="FK118" s="590"/>
      <c r="FL118" s="590"/>
      <c r="FM118" s="590"/>
      <c r="FN118" s="590"/>
      <c r="FO118" s="590"/>
      <c r="FP118" s="590"/>
      <c r="FQ118" s="590"/>
      <c r="FR118" s="590"/>
      <c r="FS118" s="590"/>
      <c r="FT118" s="590"/>
      <c r="FU118" s="590"/>
      <c r="FV118" s="590"/>
      <c r="FW118" s="590"/>
      <c r="FX118" s="590"/>
      <c r="FY118" s="590"/>
      <c r="FZ118" s="590"/>
      <c r="GA118" s="590"/>
      <c r="GB118" s="590"/>
      <c r="GC118" s="590"/>
      <c r="GD118" s="590"/>
      <c r="GE118" s="590"/>
      <c r="GF118" s="590"/>
      <c r="GG118" s="590"/>
      <c r="GH118" s="590"/>
      <c r="GI118" s="590"/>
      <c r="GJ118" s="590"/>
      <c r="GK118" s="590"/>
      <c r="GL118" s="590"/>
      <c r="GM118" s="590"/>
      <c r="GN118" s="590"/>
      <c r="GO118" s="590"/>
      <c r="GP118" s="590"/>
      <c r="GQ118" s="590"/>
      <c r="GR118" s="590"/>
      <c r="GS118" s="590"/>
      <c r="GT118" s="590"/>
      <c r="GU118" s="590"/>
      <c r="GV118" s="590"/>
      <c r="GW118" s="590"/>
      <c r="GX118" s="590"/>
      <c r="GY118" s="590"/>
      <c r="GZ118" s="590"/>
    </row>
    <row r="119" spans="1:208">
      <c r="A119" s="550"/>
      <c r="B119" s="550"/>
      <c r="G119" s="732"/>
      <c r="H119" s="608" t="s">
        <v>525</v>
      </c>
      <c r="I119" s="609"/>
      <c r="J119" s="609"/>
      <c r="K119" s="609"/>
      <c r="L119" s="743"/>
      <c r="M119" s="368"/>
      <c r="N119" s="368"/>
      <c r="O119" s="368"/>
      <c r="P119" s="368"/>
      <c r="Q119" s="368"/>
      <c r="R119" s="368"/>
      <c r="S119" s="368"/>
      <c r="T119" s="368"/>
      <c r="U119" s="368"/>
      <c r="V119" s="368"/>
      <c r="W119" s="368"/>
      <c r="X119" s="368"/>
      <c r="Y119" s="368"/>
      <c r="Z119" s="368"/>
      <c r="AA119" s="368"/>
      <c r="AB119" s="368"/>
      <c r="AC119" s="368"/>
      <c r="AD119" s="368"/>
      <c r="AE119" s="368"/>
      <c r="AF119" s="368"/>
      <c r="AG119" s="368"/>
      <c r="AH119" s="368"/>
      <c r="AI119" s="368"/>
      <c r="AJ119" s="368"/>
      <c r="AK119" s="368"/>
      <c r="AL119" s="871"/>
      <c r="AM119" s="590"/>
      <c r="AN119" s="590"/>
      <c r="AO119" s="590"/>
      <c r="AP119" s="590"/>
      <c r="AQ119" s="590"/>
      <c r="AR119" s="590"/>
      <c r="AS119" s="590"/>
      <c r="AT119" s="590"/>
      <c r="AU119" s="590"/>
      <c r="AV119" s="590"/>
      <c r="AW119" s="590"/>
      <c r="AX119" s="590"/>
      <c r="AY119" s="590"/>
      <c r="AZ119" s="590"/>
      <c r="BA119" s="590"/>
      <c r="BB119" s="590"/>
      <c r="BC119" s="590"/>
      <c r="BD119" s="590"/>
      <c r="BE119" s="590"/>
      <c r="BF119" s="590"/>
      <c r="BG119" s="590"/>
      <c r="BH119" s="590"/>
      <c r="BI119" s="590"/>
      <c r="BJ119" s="590"/>
      <c r="BK119" s="590"/>
      <c r="BL119" s="590"/>
      <c r="BM119" s="590"/>
      <c r="BN119" s="590"/>
      <c r="BO119" s="590"/>
      <c r="BP119" s="590"/>
      <c r="BQ119" s="590"/>
      <c r="BR119" s="590"/>
      <c r="BS119" s="590"/>
      <c r="BT119" s="590"/>
      <c r="BU119" s="590"/>
      <c r="BV119" s="590"/>
      <c r="BW119" s="590"/>
      <c r="BX119" s="590"/>
      <c r="BY119" s="590"/>
      <c r="BZ119" s="590"/>
      <c r="CA119" s="590"/>
      <c r="CB119" s="590"/>
      <c r="CC119" s="590"/>
      <c r="CD119" s="590"/>
      <c r="CE119" s="590"/>
      <c r="CF119" s="590"/>
      <c r="CG119" s="590"/>
      <c r="CH119" s="590"/>
      <c r="CI119" s="590"/>
      <c r="CJ119" s="590"/>
      <c r="CK119" s="590"/>
      <c r="CL119" s="590"/>
      <c r="CM119" s="590"/>
      <c r="CN119" s="590"/>
      <c r="CO119" s="590"/>
      <c r="CP119" s="590"/>
      <c r="CQ119" s="590"/>
      <c r="CR119" s="590"/>
      <c r="CS119" s="590"/>
      <c r="CT119" s="590"/>
      <c r="CU119" s="590"/>
      <c r="CV119" s="590"/>
      <c r="CW119" s="590"/>
      <c r="CX119" s="590"/>
      <c r="CY119" s="590"/>
      <c r="CZ119" s="590"/>
      <c r="DA119" s="590"/>
      <c r="DB119" s="590"/>
      <c r="DC119" s="590"/>
      <c r="DD119" s="590"/>
      <c r="DE119" s="590"/>
      <c r="DF119" s="590"/>
      <c r="DG119" s="590"/>
      <c r="DH119" s="590"/>
      <c r="DI119" s="590"/>
      <c r="DJ119" s="590"/>
      <c r="DK119" s="590"/>
      <c r="DL119" s="590"/>
      <c r="DM119" s="590"/>
      <c r="DN119" s="590"/>
      <c r="DO119" s="590"/>
      <c r="DP119" s="590"/>
      <c r="DQ119" s="590"/>
      <c r="DR119" s="590"/>
      <c r="DS119" s="590"/>
      <c r="DT119" s="590"/>
      <c r="DU119" s="590"/>
      <c r="DV119" s="590"/>
      <c r="DW119" s="590"/>
      <c r="DX119" s="590"/>
      <c r="DY119" s="590"/>
      <c r="DZ119" s="590"/>
      <c r="EA119" s="590"/>
      <c r="EB119" s="590"/>
      <c r="EC119" s="590"/>
      <c r="ED119" s="590"/>
      <c r="EE119" s="590"/>
      <c r="EF119" s="590"/>
      <c r="EG119" s="590"/>
      <c r="EH119" s="590"/>
      <c r="EI119" s="590"/>
      <c r="EJ119" s="590"/>
      <c r="EK119" s="590"/>
      <c r="EL119" s="590"/>
      <c r="EM119" s="590"/>
      <c r="EN119" s="590"/>
      <c r="EO119" s="590"/>
      <c r="EP119" s="590"/>
      <c r="EQ119" s="590"/>
      <c r="ER119" s="590"/>
      <c r="ES119" s="590"/>
      <c r="ET119" s="590"/>
      <c r="EU119" s="590"/>
      <c r="EV119" s="590"/>
      <c r="EW119" s="590"/>
      <c r="EX119" s="590"/>
      <c r="EY119" s="590"/>
      <c r="EZ119" s="590"/>
      <c r="FA119" s="590"/>
      <c r="FB119" s="590"/>
      <c r="FC119" s="590"/>
      <c r="FD119" s="590"/>
      <c r="FE119" s="590"/>
      <c r="FF119" s="590"/>
      <c r="FG119" s="590"/>
      <c r="FH119" s="590"/>
      <c r="FI119" s="590"/>
      <c r="FJ119" s="590"/>
      <c r="FK119" s="590"/>
      <c r="FL119" s="590"/>
      <c r="FM119" s="590"/>
      <c r="FN119" s="590"/>
      <c r="FO119" s="590"/>
      <c r="FP119" s="590"/>
      <c r="FQ119" s="590"/>
      <c r="FR119" s="590"/>
      <c r="FS119" s="590"/>
      <c r="FT119" s="590"/>
      <c r="FU119" s="590"/>
      <c r="FV119" s="590"/>
      <c r="FW119" s="590"/>
      <c r="FX119" s="590"/>
      <c r="FY119" s="590"/>
      <c r="FZ119" s="590"/>
      <c r="GA119" s="590"/>
      <c r="GB119" s="590"/>
      <c r="GC119" s="590"/>
      <c r="GD119" s="590"/>
      <c r="GE119" s="590"/>
      <c r="GF119" s="590"/>
      <c r="GG119" s="590"/>
      <c r="GH119" s="590"/>
      <c r="GI119" s="590"/>
      <c r="GJ119" s="590"/>
      <c r="GK119" s="590"/>
      <c r="GL119" s="590"/>
      <c r="GM119" s="590"/>
      <c r="GN119" s="590"/>
      <c r="GO119" s="590"/>
      <c r="GP119" s="590"/>
      <c r="GQ119" s="590"/>
      <c r="GR119" s="590"/>
      <c r="GS119" s="590"/>
      <c r="GT119" s="590"/>
      <c r="GU119" s="590"/>
      <c r="GV119" s="590"/>
      <c r="GW119" s="590"/>
      <c r="GX119" s="590"/>
      <c r="GY119" s="590"/>
      <c r="GZ119" s="590"/>
    </row>
    <row r="120" spans="1:208">
      <c r="A120" s="550"/>
      <c r="B120" s="550"/>
      <c r="G120" s="742"/>
      <c r="H120" s="609"/>
      <c r="I120" s="609" t="s">
        <v>526</v>
      </c>
      <c r="J120" s="609"/>
      <c r="K120" s="609"/>
      <c r="L120" s="743">
        <v>0</v>
      </c>
      <c r="M120" s="368">
        <v>0</v>
      </c>
      <c r="N120" s="368">
        <v>0</v>
      </c>
      <c r="O120" s="368">
        <v>0</v>
      </c>
      <c r="P120" s="368">
        <v>0</v>
      </c>
      <c r="Q120" s="368">
        <v>0</v>
      </c>
      <c r="R120" s="368">
        <v>0</v>
      </c>
      <c r="S120" s="368">
        <v>0</v>
      </c>
      <c r="T120" s="368">
        <v>0</v>
      </c>
      <c r="U120" s="368">
        <v>0</v>
      </c>
      <c r="V120" s="368">
        <v>307513849.75358319</v>
      </c>
      <c r="W120" s="368">
        <v>309863399.17658687</v>
      </c>
      <c r="X120" s="368">
        <v>308732109.45891738</v>
      </c>
      <c r="Y120" s="368">
        <v>309688346.13575327</v>
      </c>
      <c r="Z120" s="368">
        <v>313161539.87833875</v>
      </c>
      <c r="AA120" s="368">
        <v>306472951.03231859</v>
      </c>
      <c r="AB120" s="368">
        <v>301035969.55410218</v>
      </c>
      <c r="AC120" s="368">
        <v>291947644.41468346</v>
      </c>
      <c r="AD120" s="368">
        <v>292875980.52734911</v>
      </c>
      <c r="AE120" s="368">
        <v>297639099.71474141</v>
      </c>
      <c r="AF120" s="368">
        <v>298412766.73888123</v>
      </c>
      <c r="AG120" s="368">
        <v>288964832.46316719</v>
      </c>
      <c r="AH120" s="368">
        <v>296688524.26846653</v>
      </c>
      <c r="AI120" s="368">
        <v>305791118.50544578</v>
      </c>
      <c r="AJ120" s="368">
        <v>312065571.41685587</v>
      </c>
      <c r="AK120" s="368">
        <v>261344681.31177726</v>
      </c>
      <c r="AL120" s="871">
        <v>333538974.52638382</v>
      </c>
      <c r="AM120" s="590"/>
      <c r="AN120" s="590"/>
      <c r="AO120" s="590"/>
      <c r="AP120" s="590"/>
      <c r="AQ120" s="590"/>
      <c r="AR120" s="590"/>
      <c r="AS120" s="590"/>
      <c r="AT120" s="590"/>
      <c r="AU120" s="590"/>
      <c r="AV120" s="590"/>
      <c r="AW120" s="590"/>
      <c r="AX120" s="590"/>
      <c r="AY120" s="590"/>
      <c r="AZ120" s="590"/>
      <c r="BA120" s="590"/>
      <c r="BB120" s="590"/>
      <c r="BC120" s="590"/>
      <c r="BD120" s="590"/>
      <c r="BE120" s="590"/>
      <c r="BF120" s="590"/>
      <c r="BG120" s="590"/>
      <c r="BH120" s="590"/>
      <c r="BI120" s="590"/>
      <c r="BJ120" s="590"/>
      <c r="BK120" s="590"/>
      <c r="BL120" s="590"/>
      <c r="BM120" s="590"/>
      <c r="BN120" s="590"/>
      <c r="BO120" s="590"/>
      <c r="BP120" s="590"/>
      <c r="BQ120" s="590"/>
      <c r="BR120" s="590"/>
      <c r="BS120" s="590"/>
      <c r="BT120" s="590"/>
      <c r="BU120" s="590"/>
      <c r="BV120" s="590"/>
      <c r="BW120" s="590"/>
      <c r="BX120" s="590"/>
      <c r="BY120" s="590"/>
      <c r="BZ120" s="590"/>
      <c r="CA120" s="590"/>
      <c r="CB120" s="590"/>
      <c r="CC120" s="590"/>
      <c r="CD120" s="590"/>
      <c r="CE120" s="590"/>
      <c r="CF120" s="590"/>
      <c r="CG120" s="590"/>
      <c r="CH120" s="590"/>
      <c r="CI120" s="590"/>
      <c r="CJ120" s="590"/>
      <c r="CK120" s="590"/>
      <c r="CL120" s="590"/>
      <c r="CM120" s="590"/>
      <c r="CN120" s="590"/>
      <c r="CO120" s="590"/>
      <c r="CP120" s="590"/>
      <c r="CQ120" s="590"/>
      <c r="CR120" s="590"/>
      <c r="CS120" s="590"/>
      <c r="CT120" s="590"/>
      <c r="CU120" s="590"/>
      <c r="CV120" s="590"/>
      <c r="CW120" s="590"/>
      <c r="CX120" s="590"/>
      <c r="CY120" s="590"/>
      <c r="CZ120" s="590"/>
      <c r="DA120" s="590"/>
      <c r="DB120" s="590"/>
      <c r="DC120" s="590"/>
      <c r="DD120" s="590"/>
      <c r="DE120" s="590"/>
      <c r="DF120" s="590"/>
      <c r="DG120" s="590"/>
      <c r="DH120" s="590"/>
      <c r="DI120" s="590"/>
      <c r="DJ120" s="590"/>
      <c r="DK120" s="590"/>
      <c r="DL120" s="590"/>
      <c r="DM120" s="590"/>
      <c r="DN120" s="590"/>
      <c r="DO120" s="590"/>
      <c r="DP120" s="590"/>
      <c r="DQ120" s="590"/>
      <c r="DR120" s="590"/>
      <c r="DS120" s="590"/>
      <c r="DT120" s="590"/>
      <c r="DU120" s="590"/>
      <c r="DV120" s="590"/>
      <c r="DW120" s="590"/>
      <c r="DX120" s="590"/>
      <c r="DY120" s="590"/>
      <c r="DZ120" s="590"/>
      <c r="EA120" s="590"/>
      <c r="EB120" s="590"/>
      <c r="EC120" s="590"/>
      <c r="ED120" s="590"/>
      <c r="EE120" s="590"/>
      <c r="EF120" s="590"/>
      <c r="EG120" s="590"/>
      <c r="EH120" s="590"/>
      <c r="EI120" s="590"/>
      <c r="EJ120" s="590"/>
      <c r="EK120" s="590"/>
      <c r="EL120" s="590"/>
      <c r="EM120" s="590"/>
      <c r="EN120" s="590"/>
      <c r="EO120" s="590"/>
      <c r="EP120" s="590"/>
      <c r="EQ120" s="590"/>
      <c r="ER120" s="590"/>
      <c r="ES120" s="590"/>
      <c r="ET120" s="590"/>
      <c r="EU120" s="590"/>
      <c r="EV120" s="590"/>
      <c r="EW120" s="590"/>
      <c r="EX120" s="590"/>
      <c r="EY120" s="590"/>
      <c r="EZ120" s="590"/>
      <c r="FA120" s="590"/>
      <c r="FB120" s="590"/>
      <c r="FC120" s="590"/>
      <c r="FD120" s="590"/>
      <c r="FE120" s="590"/>
      <c r="FF120" s="590"/>
      <c r="FG120" s="590"/>
      <c r="FH120" s="590"/>
      <c r="FI120" s="590"/>
      <c r="FJ120" s="590"/>
      <c r="FK120" s="590"/>
      <c r="FL120" s="590"/>
      <c r="FM120" s="590"/>
      <c r="FN120" s="590"/>
      <c r="FO120" s="590"/>
      <c r="FP120" s="590"/>
      <c r="FQ120" s="590"/>
      <c r="FR120" s="590"/>
      <c r="FS120" s="590"/>
      <c r="FT120" s="590"/>
      <c r="FU120" s="590"/>
      <c r="FV120" s="590"/>
      <c r="FW120" s="590"/>
      <c r="FX120" s="590"/>
      <c r="FY120" s="590"/>
      <c r="FZ120" s="590"/>
      <c r="GA120" s="590"/>
      <c r="GB120" s="590"/>
      <c r="GC120" s="590"/>
      <c r="GD120" s="590"/>
      <c r="GE120" s="590"/>
      <c r="GF120" s="590"/>
      <c r="GG120" s="590"/>
      <c r="GH120" s="590"/>
      <c r="GI120" s="590"/>
      <c r="GJ120" s="590"/>
      <c r="GK120" s="590"/>
      <c r="GL120" s="590"/>
      <c r="GM120" s="590"/>
      <c r="GN120" s="590"/>
      <c r="GO120" s="590"/>
      <c r="GP120" s="590"/>
      <c r="GQ120" s="590"/>
      <c r="GR120" s="590"/>
      <c r="GS120" s="590"/>
      <c r="GT120" s="590"/>
      <c r="GU120" s="590"/>
      <c r="GV120" s="590"/>
      <c r="GW120" s="590"/>
      <c r="GX120" s="590"/>
      <c r="GY120" s="590"/>
      <c r="GZ120" s="590"/>
    </row>
    <row r="121" spans="1:208">
      <c r="A121" s="550"/>
      <c r="B121" s="550"/>
      <c r="G121" s="742"/>
      <c r="H121" s="609"/>
      <c r="I121" s="609" t="s">
        <v>527</v>
      </c>
      <c r="J121" s="609"/>
      <c r="K121" s="609"/>
      <c r="L121" s="743">
        <v>0</v>
      </c>
      <c r="M121" s="368">
        <v>0</v>
      </c>
      <c r="N121" s="368">
        <v>0</v>
      </c>
      <c r="O121" s="368">
        <v>0</v>
      </c>
      <c r="P121" s="368">
        <v>0</v>
      </c>
      <c r="Q121" s="368">
        <v>0</v>
      </c>
      <c r="R121" s="368">
        <v>0</v>
      </c>
      <c r="S121" s="368">
        <v>0</v>
      </c>
      <c r="T121" s="368">
        <v>0</v>
      </c>
      <c r="U121" s="368">
        <v>0</v>
      </c>
      <c r="V121" s="368">
        <v>40393976.259999998</v>
      </c>
      <c r="W121" s="368">
        <v>23162001.259999998</v>
      </c>
      <c r="X121" s="368">
        <v>23322213.759999998</v>
      </c>
      <c r="Y121" s="368">
        <v>23272676.259999998</v>
      </c>
      <c r="Z121" s="368">
        <v>18825801.259999998</v>
      </c>
      <c r="AA121" s="368">
        <v>14358651.26</v>
      </c>
      <c r="AB121" s="368">
        <v>14340420</v>
      </c>
      <c r="AC121" s="368">
        <v>8378595</v>
      </c>
      <c r="AD121" s="368">
        <v>8519925</v>
      </c>
      <c r="AE121" s="368">
        <v>2487175</v>
      </c>
      <c r="AF121" s="368">
        <v>2488925</v>
      </c>
      <c r="AG121" s="368">
        <v>2487675</v>
      </c>
      <c r="AH121" s="368">
        <v>2488425</v>
      </c>
      <c r="AI121" s="368">
        <v>2485925</v>
      </c>
      <c r="AJ121" s="368">
        <v>2485175</v>
      </c>
      <c r="AK121" s="368">
        <v>2635925</v>
      </c>
      <c r="AL121" s="871">
        <v>2630425</v>
      </c>
      <c r="AM121" s="590"/>
      <c r="AN121" s="590"/>
      <c r="AO121" s="590"/>
      <c r="AP121" s="590"/>
      <c r="AQ121" s="590"/>
      <c r="AR121" s="590"/>
      <c r="AS121" s="590"/>
      <c r="AT121" s="590"/>
      <c r="AU121" s="590"/>
      <c r="AV121" s="590"/>
      <c r="AW121" s="590"/>
      <c r="AX121" s="590"/>
      <c r="AY121" s="590"/>
      <c r="AZ121" s="590"/>
      <c r="BA121" s="590"/>
      <c r="BB121" s="590"/>
      <c r="BC121" s="590"/>
      <c r="BD121" s="590"/>
      <c r="BE121" s="590"/>
      <c r="BF121" s="590"/>
      <c r="BG121" s="590"/>
      <c r="BH121" s="590"/>
      <c r="BI121" s="590"/>
      <c r="BJ121" s="590"/>
      <c r="BK121" s="590"/>
      <c r="BL121" s="590"/>
      <c r="BM121" s="590"/>
      <c r="BN121" s="590"/>
      <c r="BO121" s="590"/>
      <c r="BP121" s="590"/>
      <c r="BQ121" s="590"/>
      <c r="BR121" s="590"/>
      <c r="BS121" s="590"/>
      <c r="BT121" s="590"/>
      <c r="BU121" s="590"/>
      <c r="BV121" s="590"/>
      <c r="BW121" s="590"/>
      <c r="BX121" s="590"/>
      <c r="BY121" s="590"/>
      <c r="BZ121" s="590"/>
      <c r="CA121" s="590"/>
      <c r="CB121" s="590"/>
      <c r="CC121" s="590"/>
      <c r="CD121" s="590"/>
      <c r="CE121" s="590"/>
      <c r="CF121" s="590"/>
      <c r="CG121" s="590"/>
      <c r="CH121" s="590"/>
      <c r="CI121" s="590"/>
      <c r="CJ121" s="590"/>
      <c r="CK121" s="590"/>
      <c r="CL121" s="590"/>
      <c r="CM121" s="590"/>
      <c r="CN121" s="590"/>
      <c r="CO121" s="590"/>
      <c r="CP121" s="590"/>
      <c r="CQ121" s="590"/>
      <c r="CR121" s="590"/>
      <c r="CS121" s="590"/>
      <c r="CT121" s="590"/>
      <c r="CU121" s="590"/>
      <c r="CV121" s="590"/>
      <c r="CW121" s="590"/>
      <c r="CX121" s="590"/>
      <c r="CY121" s="590"/>
      <c r="CZ121" s="590"/>
      <c r="DA121" s="590"/>
      <c r="DB121" s="590"/>
      <c r="DC121" s="590"/>
      <c r="DD121" s="590"/>
      <c r="DE121" s="590"/>
      <c r="DF121" s="590"/>
      <c r="DG121" s="590"/>
      <c r="DH121" s="590"/>
      <c r="DI121" s="590"/>
      <c r="DJ121" s="590"/>
      <c r="DK121" s="590"/>
      <c r="DL121" s="590"/>
      <c r="DM121" s="590"/>
      <c r="DN121" s="590"/>
      <c r="DO121" s="590"/>
      <c r="DP121" s="590"/>
      <c r="DQ121" s="590"/>
      <c r="DR121" s="590"/>
      <c r="DS121" s="590"/>
      <c r="DT121" s="590"/>
      <c r="DU121" s="590"/>
      <c r="DV121" s="590"/>
      <c r="DW121" s="590"/>
      <c r="DX121" s="590"/>
      <c r="DY121" s="590"/>
      <c r="DZ121" s="590"/>
      <c r="EA121" s="590"/>
      <c r="EB121" s="590"/>
      <c r="EC121" s="590"/>
      <c r="ED121" s="590"/>
      <c r="EE121" s="590"/>
      <c r="EF121" s="590"/>
      <c r="EG121" s="590"/>
      <c r="EH121" s="590"/>
      <c r="EI121" s="590"/>
      <c r="EJ121" s="590"/>
      <c r="EK121" s="590"/>
      <c r="EL121" s="590"/>
      <c r="EM121" s="590"/>
      <c r="EN121" s="590"/>
      <c r="EO121" s="590"/>
      <c r="EP121" s="590"/>
      <c r="EQ121" s="590"/>
      <c r="ER121" s="590"/>
      <c r="ES121" s="590"/>
      <c r="ET121" s="590"/>
      <c r="EU121" s="590"/>
      <c r="EV121" s="590"/>
      <c r="EW121" s="590"/>
      <c r="EX121" s="590"/>
      <c r="EY121" s="590"/>
      <c r="EZ121" s="590"/>
      <c r="FA121" s="590"/>
      <c r="FB121" s="590"/>
      <c r="FC121" s="590"/>
      <c r="FD121" s="590"/>
      <c r="FE121" s="590"/>
      <c r="FF121" s="590"/>
      <c r="FG121" s="590"/>
      <c r="FH121" s="590"/>
      <c r="FI121" s="590"/>
      <c r="FJ121" s="590"/>
      <c r="FK121" s="590"/>
      <c r="FL121" s="590"/>
      <c r="FM121" s="590"/>
      <c r="FN121" s="590"/>
      <c r="FO121" s="590"/>
      <c r="FP121" s="590"/>
      <c r="FQ121" s="590"/>
      <c r="FR121" s="590"/>
      <c r="FS121" s="590"/>
      <c r="FT121" s="590"/>
      <c r="FU121" s="590"/>
      <c r="FV121" s="590"/>
      <c r="FW121" s="590"/>
      <c r="FX121" s="590"/>
      <c r="FY121" s="590"/>
      <c r="FZ121" s="590"/>
      <c r="GA121" s="590"/>
      <c r="GB121" s="590"/>
      <c r="GC121" s="590"/>
      <c r="GD121" s="590"/>
      <c r="GE121" s="590"/>
      <c r="GF121" s="590"/>
      <c r="GG121" s="590"/>
      <c r="GH121" s="590"/>
      <c r="GI121" s="590"/>
      <c r="GJ121" s="590"/>
      <c r="GK121" s="590"/>
      <c r="GL121" s="590"/>
      <c r="GM121" s="590"/>
      <c r="GN121" s="590"/>
      <c r="GO121" s="590"/>
      <c r="GP121" s="590"/>
      <c r="GQ121" s="590"/>
      <c r="GR121" s="590"/>
      <c r="GS121" s="590"/>
      <c r="GT121" s="590"/>
      <c r="GU121" s="590"/>
      <c r="GV121" s="590"/>
      <c r="GW121" s="590"/>
      <c r="GX121" s="590"/>
      <c r="GY121" s="590"/>
      <c r="GZ121" s="590"/>
    </row>
    <row r="122" spans="1:208">
      <c r="A122" s="550"/>
      <c r="B122" s="550"/>
      <c r="G122" s="742"/>
      <c r="H122" s="609"/>
      <c r="I122" s="609" t="s">
        <v>528</v>
      </c>
      <c r="J122" s="609"/>
      <c r="K122" s="609"/>
      <c r="L122" s="743">
        <v>0</v>
      </c>
      <c r="M122" s="368">
        <v>0</v>
      </c>
      <c r="N122" s="368">
        <v>0</v>
      </c>
      <c r="O122" s="368">
        <v>0</v>
      </c>
      <c r="P122" s="368">
        <v>0</v>
      </c>
      <c r="Q122" s="368">
        <v>0</v>
      </c>
      <c r="R122" s="368">
        <v>0</v>
      </c>
      <c r="S122" s="368">
        <v>0</v>
      </c>
      <c r="T122" s="368">
        <v>0</v>
      </c>
      <c r="U122" s="368">
        <v>0</v>
      </c>
      <c r="V122" s="368">
        <v>26863700.899999999</v>
      </c>
      <c r="W122" s="368">
        <v>1263820</v>
      </c>
      <c r="X122" s="368">
        <v>1263820</v>
      </c>
      <c r="Y122" s="368">
        <v>1263820</v>
      </c>
      <c r="Z122" s="368">
        <v>1263820</v>
      </c>
      <c r="AA122" s="368">
        <v>1263820</v>
      </c>
      <c r="AB122" s="368">
        <v>1263820</v>
      </c>
      <c r="AC122" s="368">
        <v>1263820</v>
      </c>
      <c r="AD122" s="368">
        <v>1263820</v>
      </c>
      <c r="AE122" s="368">
        <v>1263820</v>
      </c>
      <c r="AF122" s="368">
        <v>1263820</v>
      </c>
      <c r="AG122" s="368">
        <v>0</v>
      </c>
      <c r="AH122" s="368">
        <v>0</v>
      </c>
      <c r="AI122" s="368">
        <v>0</v>
      </c>
      <c r="AJ122" s="368">
        <v>0</v>
      </c>
      <c r="AK122" s="368">
        <v>0</v>
      </c>
      <c r="AL122" s="871">
        <v>0</v>
      </c>
      <c r="AM122" s="590"/>
      <c r="AN122" s="590"/>
      <c r="AO122" s="590"/>
      <c r="AP122" s="590"/>
      <c r="AQ122" s="590"/>
      <c r="AR122" s="590"/>
      <c r="AS122" s="590"/>
      <c r="AT122" s="590"/>
      <c r="AU122" s="590"/>
      <c r="AV122" s="590"/>
      <c r="AW122" s="590"/>
      <c r="AX122" s="590"/>
      <c r="AY122" s="590"/>
      <c r="AZ122" s="590"/>
      <c r="BA122" s="590"/>
      <c r="BB122" s="590"/>
      <c r="BC122" s="590"/>
      <c r="BD122" s="590"/>
      <c r="BE122" s="590"/>
      <c r="BF122" s="590"/>
      <c r="BG122" s="590"/>
      <c r="BH122" s="590"/>
      <c r="BI122" s="590"/>
      <c r="BJ122" s="590"/>
      <c r="BK122" s="590"/>
      <c r="BL122" s="590"/>
      <c r="BM122" s="590"/>
      <c r="BN122" s="590"/>
      <c r="BO122" s="590"/>
      <c r="BP122" s="590"/>
      <c r="BQ122" s="590"/>
      <c r="BR122" s="590"/>
      <c r="BS122" s="590"/>
      <c r="BT122" s="590"/>
      <c r="BU122" s="590"/>
      <c r="BV122" s="590"/>
      <c r="BW122" s="590"/>
      <c r="BX122" s="590"/>
      <c r="BY122" s="590"/>
      <c r="BZ122" s="590"/>
      <c r="CA122" s="590"/>
      <c r="CB122" s="590"/>
      <c r="CC122" s="590"/>
      <c r="CD122" s="590"/>
      <c r="CE122" s="590"/>
      <c r="CF122" s="590"/>
      <c r="CG122" s="590"/>
      <c r="CH122" s="590"/>
      <c r="CI122" s="590"/>
      <c r="CJ122" s="590"/>
      <c r="CK122" s="590"/>
      <c r="CL122" s="590"/>
      <c r="CM122" s="590"/>
      <c r="CN122" s="590"/>
      <c r="CO122" s="590"/>
      <c r="CP122" s="590"/>
      <c r="CQ122" s="590"/>
      <c r="CR122" s="590"/>
      <c r="CS122" s="590"/>
      <c r="CT122" s="590"/>
      <c r="CU122" s="590"/>
      <c r="CV122" s="590"/>
      <c r="CW122" s="590"/>
      <c r="CX122" s="590"/>
      <c r="CY122" s="590"/>
      <c r="CZ122" s="590"/>
      <c r="DA122" s="590"/>
      <c r="DB122" s="590"/>
      <c r="DC122" s="590"/>
      <c r="DD122" s="590"/>
      <c r="DE122" s="590"/>
      <c r="DF122" s="590"/>
      <c r="DG122" s="590"/>
      <c r="DH122" s="590"/>
      <c r="DI122" s="590"/>
      <c r="DJ122" s="590"/>
      <c r="DK122" s="590"/>
      <c r="DL122" s="590"/>
      <c r="DM122" s="590"/>
      <c r="DN122" s="590"/>
      <c r="DO122" s="590"/>
      <c r="DP122" s="590"/>
      <c r="DQ122" s="590"/>
      <c r="DR122" s="590"/>
      <c r="DS122" s="590"/>
      <c r="DT122" s="590"/>
      <c r="DU122" s="590"/>
      <c r="DV122" s="590"/>
      <c r="DW122" s="590"/>
      <c r="DX122" s="590"/>
      <c r="DY122" s="590"/>
      <c r="DZ122" s="590"/>
      <c r="EA122" s="590"/>
      <c r="EB122" s="590"/>
      <c r="EC122" s="590"/>
      <c r="ED122" s="590"/>
      <c r="EE122" s="590"/>
      <c r="EF122" s="590"/>
      <c r="EG122" s="590"/>
      <c r="EH122" s="590"/>
      <c r="EI122" s="590"/>
      <c r="EJ122" s="590"/>
      <c r="EK122" s="590"/>
      <c r="EL122" s="590"/>
      <c r="EM122" s="590"/>
      <c r="EN122" s="590"/>
      <c r="EO122" s="590"/>
      <c r="EP122" s="590"/>
      <c r="EQ122" s="590"/>
      <c r="ER122" s="590"/>
      <c r="ES122" s="590"/>
      <c r="ET122" s="590"/>
      <c r="EU122" s="590"/>
      <c r="EV122" s="590"/>
      <c r="EW122" s="590"/>
      <c r="EX122" s="590"/>
      <c r="EY122" s="590"/>
      <c r="EZ122" s="590"/>
      <c r="FA122" s="590"/>
      <c r="FB122" s="590"/>
      <c r="FC122" s="590"/>
      <c r="FD122" s="590"/>
      <c r="FE122" s="590"/>
      <c r="FF122" s="590"/>
      <c r="FG122" s="590"/>
      <c r="FH122" s="590"/>
      <c r="FI122" s="590"/>
      <c r="FJ122" s="590"/>
      <c r="FK122" s="590"/>
      <c r="FL122" s="590"/>
      <c r="FM122" s="590"/>
      <c r="FN122" s="590"/>
      <c r="FO122" s="590"/>
      <c r="FP122" s="590"/>
      <c r="FQ122" s="590"/>
      <c r="FR122" s="590"/>
      <c r="FS122" s="590"/>
      <c r="FT122" s="590"/>
      <c r="FU122" s="590"/>
      <c r="FV122" s="590"/>
      <c r="FW122" s="590"/>
      <c r="FX122" s="590"/>
      <c r="FY122" s="590"/>
      <c r="FZ122" s="590"/>
      <c r="GA122" s="590"/>
      <c r="GB122" s="590"/>
      <c r="GC122" s="590"/>
      <c r="GD122" s="590"/>
      <c r="GE122" s="590"/>
      <c r="GF122" s="590"/>
      <c r="GG122" s="590"/>
      <c r="GH122" s="590"/>
      <c r="GI122" s="590"/>
      <c r="GJ122" s="590"/>
      <c r="GK122" s="590"/>
      <c r="GL122" s="590"/>
      <c r="GM122" s="590"/>
      <c r="GN122" s="590"/>
      <c r="GO122" s="590"/>
      <c r="GP122" s="590"/>
      <c r="GQ122" s="590"/>
      <c r="GR122" s="590"/>
      <c r="GS122" s="590"/>
      <c r="GT122" s="590"/>
      <c r="GU122" s="590"/>
      <c r="GV122" s="590"/>
      <c r="GW122" s="590"/>
      <c r="GX122" s="590"/>
      <c r="GY122" s="590"/>
      <c r="GZ122" s="590"/>
    </row>
    <row r="123" spans="1:208">
      <c r="A123" s="550"/>
      <c r="B123" s="550"/>
      <c r="G123" s="742"/>
      <c r="H123" s="609"/>
      <c r="I123" s="609" t="s">
        <v>746</v>
      </c>
      <c r="J123" s="609"/>
      <c r="K123" s="609"/>
      <c r="L123" s="743">
        <v>0</v>
      </c>
      <c r="M123" s="368">
        <v>0</v>
      </c>
      <c r="N123" s="368">
        <v>0</v>
      </c>
      <c r="O123" s="368">
        <v>0</v>
      </c>
      <c r="P123" s="368">
        <v>0</v>
      </c>
      <c r="Q123" s="368">
        <v>0</v>
      </c>
      <c r="R123" s="368">
        <v>0</v>
      </c>
      <c r="S123" s="368">
        <v>0</v>
      </c>
      <c r="T123" s="368">
        <v>0</v>
      </c>
      <c r="U123" s="368">
        <v>0</v>
      </c>
      <c r="V123" s="368">
        <v>-13016582.24</v>
      </c>
      <c r="W123" s="368">
        <v>-12320582.274559997</v>
      </c>
      <c r="X123" s="368">
        <v>-12320582.274559997</v>
      </c>
      <c r="Y123" s="368">
        <v>-12320582.274559997</v>
      </c>
      <c r="Z123" s="368">
        <v>-12320582.274559997</v>
      </c>
      <c r="AA123" s="368">
        <v>-12320582.274559997</v>
      </c>
      <c r="AB123" s="368">
        <v>-12320582.274559997</v>
      </c>
      <c r="AC123" s="368">
        <v>-12320582.274559997</v>
      </c>
      <c r="AD123" s="368">
        <v>-12283021.834159998</v>
      </c>
      <c r="AE123" s="368">
        <v>-12014183.315119999</v>
      </c>
      <c r="AF123" s="368">
        <v>-11541343.973599998</v>
      </c>
      <c r="AG123" s="368">
        <v>-11047365.283919999</v>
      </c>
      <c r="AH123" s="368">
        <v>-10526255.157039998</v>
      </c>
      <c r="AI123" s="368">
        <v>-10136320.430879999</v>
      </c>
      <c r="AJ123" s="368">
        <v>-9885824.7319999989</v>
      </c>
      <c r="AK123" s="368">
        <v>-9621760.1558400001</v>
      </c>
      <c r="AL123" s="871">
        <v>-9346421.8528799992</v>
      </c>
      <c r="AM123" s="590"/>
      <c r="AN123" s="590"/>
      <c r="AO123" s="590"/>
      <c r="AP123" s="590"/>
      <c r="AQ123" s="590"/>
      <c r="AR123" s="590"/>
      <c r="AS123" s="590"/>
      <c r="AT123" s="590"/>
      <c r="AU123" s="590"/>
      <c r="AV123" s="590"/>
      <c r="AW123" s="590"/>
      <c r="AX123" s="590"/>
      <c r="AY123" s="590"/>
      <c r="AZ123" s="590"/>
      <c r="BA123" s="590"/>
      <c r="BB123" s="590"/>
      <c r="BC123" s="590"/>
      <c r="BD123" s="590"/>
      <c r="BE123" s="590"/>
      <c r="BF123" s="590"/>
      <c r="BG123" s="590"/>
      <c r="BH123" s="590"/>
      <c r="BI123" s="590"/>
      <c r="BJ123" s="590"/>
      <c r="BK123" s="590"/>
      <c r="BL123" s="590"/>
      <c r="BM123" s="590"/>
      <c r="BN123" s="590"/>
      <c r="BO123" s="590"/>
      <c r="BP123" s="590"/>
      <c r="BQ123" s="590"/>
      <c r="BR123" s="590"/>
      <c r="BS123" s="590"/>
      <c r="BT123" s="590"/>
      <c r="BU123" s="590"/>
      <c r="BV123" s="590"/>
      <c r="BW123" s="590"/>
      <c r="BX123" s="590"/>
      <c r="BY123" s="590"/>
      <c r="BZ123" s="590"/>
      <c r="CA123" s="590"/>
      <c r="CB123" s="590"/>
      <c r="CC123" s="590"/>
      <c r="CD123" s="590"/>
      <c r="CE123" s="590"/>
      <c r="CF123" s="590"/>
      <c r="CG123" s="590"/>
      <c r="CH123" s="590"/>
      <c r="CI123" s="590"/>
      <c r="CJ123" s="590"/>
      <c r="CK123" s="590"/>
      <c r="CL123" s="590"/>
      <c r="CM123" s="590"/>
      <c r="CN123" s="590"/>
      <c r="CO123" s="590"/>
      <c r="CP123" s="590"/>
      <c r="CQ123" s="590"/>
      <c r="CR123" s="590"/>
      <c r="CS123" s="590"/>
      <c r="CT123" s="590"/>
      <c r="CU123" s="590"/>
      <c r="CV123" s="590"/>
      <c r="CW123" s="590"/>
      <c r="CX123" s="590"/>
      <c r="CY123" s="590"/>
      <c r="CZ123" s="590"/>
      <c r="DA123" s="590"/>
      <c r="DB123" s="590"/>
      <c r="DC123" s="590"/>
      <c r="DD123" s="590"/>
      <c r="DE123" s="590"/>
      <c r="DF123" s="590"/>
      <c r="DG123" s="590"/>
      <c r="DH123" s="590"/>
      <c r="DI123" s="590"/>
      <c r="DJ123" s="590"/>
      <c r="DK123" s="590"/>
      <c r="DL123" s="590"/>
      <c r="DM123" s="590"/>
      <c r="DN123" s="590"/>
      <c r="DO123" s="590"/>
      <c r="DP123" s="590"/>
      <c r="DQ123" s="590"/>
      <c r="DR123" s="590"/>
      <c r="DS123" s="590"/>
      <c r="DT123" s="590"/>
      <c r="DU123" s="590"/>
      <c r="DV123" s="590"/>
      <c r="DW123" s="590"/>
      <c r="DX123" s="590"/>
      <c r="DY123" s="590"/>
      <c r="DZ123" s="590"/>
      <c r="EA123" s="590"/>
      <c r="EB123" s="590"/>
      <c r="EC123" s="590"/>
      <c r="ED123" s="590"/>
      <c r="EE123" s="590"/>
      <c r="EF123" s="590"/>
      <c r="EG123" s="590"/>
      <c r="EH123" s="590"/>
      <c r="EI123" s="590"/>
      <c r="EJ123" s="590"/>
      <c r="EK123" s="590"/>
      <c r="EL123" s="590"/>
      <c r="EM123" s="590"/>
      <c r="EN123" s="590"/>
      <c r="EO123" s="590"/>
      <c r="EP123" s="590"/>
      <c r="EQ123" s="590"/>
      <c r="ER123" s="590"/>
      <c r="ES123" s="590"/>
      <c r="ET123" s="590"/>
      <c r="EU123" s="590"/>
      <c r="EV123" s="590"/>
      <c r="EW123" s="590"/>
      <c r="EX123" s="590"/>
      <c r="EY123" s="590"/>
      <c r="EZ123" s="590"/>
      <c r="FA123" s="590"/>
      <c r="FB123" s="590"/>
      <c r="FC123" s="590"/>
      <c r="FD123" s="590"/>
      <c r="FE123" s="590"/>
      <c r="FF123" s="590"/>
      <c r="FG123" s="590"/>
      <c r="FH123" s="590"/>
      <c r="FI123" s="590"/>
      <c r="FJ123" s="590"/>
      <c r="FK123" s="590"/>
      <c r="FL123" s="590"/>
      <c r="FM123" s="590"/>
      <c r="FN123" s="590"/>
      <c r="FO123" s="590"/>
      <c r="FP123" s="590"/>
      <c r="FQ123" s="590"/>
      <c r="FR123" s="590"/>
      <c r="FS123" s="590"/>
      <c r="FT123" s="590"/>
      <c r="FU123" s="590"/>
      <c r="FV123" s="590"/>
      <c r="FW123" s="590"/>
      <c r="FX123" s="590"/>
      <c r="FY123" s="590"/>
      <c r="FZ123" s="590"/>
      <c r="GA123" s="590"/>
      <c r="GB123" s="590"/>
      <c r="GC123" s="590"/>
      <c r="GD123" s="590"/>
      <c r="GE123" s="590"/>
      <c r="GF123" s="590"/>
      <c r="GG123" s="590"/>
      <c r="GH123" s="590"/>
      <c r="GI123" s="590"/>
      <c r="GJ123" s="590"/>
      <c r="GK123" s="590"/>
      <c r="GL123" s="590"/>
      <c r="GM123" s="590"/>
      <c r="GN123" s="590"/>
      <c r="GO123" s="590"/>
      <c r="GP123" s="590"/>
      <c r="GQ123" s="590"/>
      <c r="GR123" s="590"/>
      <c r="GS123" s="590"/>
      <c r="GT123" s="590"/>
      <c r="GU123" s="590"/>
      <c r="GV123" s="590"/>
      <c r="GW123" s="590"/>
      <c r="GX123" s="590"/>
      <c r="GY123" s="590"/>
      <c r="GZ123" s="590"/>
    </row>
    <row r="124" spans="1:208">
      <c r="A124" s="550"/>
      <c r="B124" s="550"/>
      <c r="G124" s="742"/>
      <c r="H124" s="609"/>
      <c r="I124" s="609" t="s">
        <v>530</v>
      </c>
      <c r="J124" s="609"/>
      <c r="K124" s="609"/>
      <c r="L124" s="743">
        <v>0</v>
      </c>
      <c r="M124" s="368">
        <v>0</v>
      </c>
      <c r="N124" s="368">
        <v>0</v>
      </c>
      <c r="O124" s="368">
        <v>0</v>
      </c>
      <c r="P124" s="368">
        <v>0</v>
      </c>
      <c r="Q124" s="368">
        <v>0</v>
      </c>
      <c r="R124" s="368">
        <v>0</v>
      </c>
      <c r="S124" s="368">
        <v>0</v>
      </c>
      <c r="T124" s="368">
        <v>0</v>
      </c>
      <c r="U124" s="368">
        <v>0</v>
      </c>
      <c r="V124" s="368">
        <v>7272352.75</v>
      </c>
      <c r="W124" s="368">
        <v>3874686.6494246577</v>
      </c>
      <c r="X124" s="368">
        <v>3709809.2469589049</v>
      </c>
      <c r="Y124" s="368">
        <v>5287914.0646575345</v>
      </c>
      <c r="Z124" s="368">
        <v>6102236.1945753423</v>
      </c>
      <c r="AA124" s="368">
        <v>6754299.9445753405</v>
      </c>
      <c r="AB124" s="368">
        <v>7071857.5158219179</v>
      </c>
      <c r="AC124" s="368">
        <v>8465870.2005136982</v>
      </c>
      <c r="AD124" s="368">
        <v>7859905.5272123283</v>
      </c>
      <c r="AE124" s="368">
        <v>7867178.3575342465</v>
      </c>
      <c r="AF124" s="368">
        <v>7483781.6539178062</v>
      </c>
      <c r="AG124" s="368">
        <v>7392642.9409862999</v>
      </c>
      <c r="AH124" s="368">
        <v>6957799.0150410961</v>
      </c>
      <c r="AI124" s="368">
        <v>7166134.2297808211</v>
      </c>
      <c r="AJ124" s="368">
        <v>6644238.4815068487</v>
      </c>
      <c r="AK124" s="368">
        <v>6892392.8565068487</v>
      </c>
      <c r="AL124" s="871">
        <v>6498910.2535616439</v>
      </c>
      <c r="AM124" s="590"/>
      <c r="AN124" s="590"/>
      <c r="AO124" s="590"/>
      <c r="AP124" s="590"/>
      <c r="AQ124" s="590"/>
      <c r="AR124" s="590"/>
      <c r="AS124" s="590"/>
      <c r="AT124" s="590"/>
      <c r="AU124" s="590"/>
      <c r="AV124" s="590"/>
      <c r="AW124" s="590"/>
      <c r="AX124" s="590"/>
      <c r="AY124" s="590"/>
      <c r="AZ124" s="590"/>
      <c r="BA124" s="590"/>
      <c r="BB124" s="590"/>
      <c r="BC124" s="590"/>
      <c r="BD124" s="590"/>
      <c r="BE124" s="590"/>
      <c r="BF124" s="590"/>
      <c r="BG124" s="590"/>
      <c r="BH124" s="590"/>
      <c r="BI124" s="590"/>
      <c r="BJ124" s="590"/>
      <c r="BK124" s="590"/>
      <c r="BL124" s="590"/>
      <c r="BM124" s="590"/>
      <c r="BN124" s="590"/>
      <c r="BO124" s="590"/>
      <c r="BP124" s="590"/>
      <c r="BQ124" s="590"/>
      <c r="BR124" s="590"/>
      <c r="BS124" s="590"/>
      <c r="BT124" s="590"/>
      <c r="BU124" s="590"/>
      <c r="BV124" s="590"/>
      <c r="BW124" s="590"/>
      <c r="BX124" s="590"/>
      <c r="BY124" s="590"/>
      <c r="BZ124" s="590"/>
      <c r="CA124" s="590"/>
      <c r="CB124" s="590"/>
      <c r="CC124" s="590"/>
      <c r="CD124" s="590"/>
      <c r="CE124" s="590"/>
      <c r="CF124" s="590"/>
      <c r="CG124" s="590"/>
      <c r="CH124" s="590"/>
      <c r="CI124" s="590"/>
      <c r="CJ124" s="590"/>
      <c r="CK124" s="590"/>
      <c r="CL124" s="590"/>
      <c r="CM124" s="590"/>
      <c r="CN124" s="590"/>
      <c r="CO124" s="590"/>
      <c r="CP124" s="590"/>
      <c r="CQ124" s="590"/>
      <c r="CR124" s="590"/>
      <c r="CS124" s="590"/>
      <c r="CT124" s="590"/>
      <c r="CU124" s="590"/>
      <c r="CV124" s="590"/>
      <c r="CW124" s="590"/>
      <c r="CX124" s="590"/>
      <c r="CY124" s="590"/>
      <c r="CZ124" s="590"/>
      <c r="DA124" s="590"/>
      <c r="DB124" s="590"/>
      <c r="DC124" s="590"/>
      <c r="DD124" s="590"/>
      <c r="DE124" s="590"/>
      <c r="DF124" s="590"/>
      <c r="DG124" s="590"/>
      <c r="DH124" s="590"/>
      <c r="DI124" s="590"/>
      <c r="DJ124" s="590"/>
      <c r="DK124" s="590"/>
      <c r="DL124" s="590"/>
      <c r="DM124" s="590"/>
      <c r="DN124" s="590"/>
      <c r="DO124" s="590"/>
      <c r="DP124" s="590"/>
      <c r="DQ124" s="590"/>
      <c r="DR124" s="590"/>
      <c r="DS124" s="590"/>
      <c r="DT124" s="590"/>
      <c r="DU124" s="590"/>
      <c r="DV124" s="590"/>
      <c r="DW124" s="590"/>
      <c r="DX124" s="590"/>
      <c r="DY124" s="590"/>
      <c r="DZ124" s="590"/>
      <c r="EA124" s="590"/>
      <c r="EB124" s="590"/>
      <c r="EC124" s="590"/>
      <c r="ED124" s="590"/>
      <c r="EE124" s="590"/>
      <c r="EF124" s="590"/>
      <c r="EG124" s="590"/>
      <c r="EH124" s="590"/>
      <c r="EI124" s="590"/>
      <c r="EJ124" s="590"/>
      <c r="EK124" s="590"/>
      <c r="EL124" s="590"/>
      <c r="EM124" s="590"/>
      <c r="EN124" s="590"/>
      <c r="EO124" s="590"/>
      <c r="EP124" s="590"/>
      <c r="EQ124" s="590"/>
      <c r="ER124" s="590"/>
      <c r="ES124" s="590"/>
      <c r="ET124" s="590"/>
      <c r="EU124" s="590"/>
      <c r="EV124" s="590"/>
      <c r="EW124" s="590"/>
      <c r="EX124" s="590"/>
      <c r="EY124" s="590"/>
      <c r="EZ124" s="590"/>
      <c r="FA124" s="590"/>
      <c r="FB124" s="590"/>
      <c r="FC124" s="590"/>
      <c r="FD124" s="590"/>
      <c r="FE124" s="590"/>
      <c r="FF124" s="590"/>
      <c r="FG124" s="590"/>
      <c r="FH124" s="590"/>
      <c r="FI124" s="590"/>
      <c r="FJ124" s="590"/>
      <c r="FK124" s="590"/>
      <c r="FL124" s="590"/>
      <c r="FM124" s="590"/>
      <c r="FN124" s="590"/>
      <c r="FO124" s="590"/>
      <c r="FP124" s="590"/>
      <c r="FQ124" s="590"/>
      <c r="FR124" s="590"/>
      <c r="FS124" s="590"/>
      <c r="FT124" s="590"/>
      <c r="FU124" s="590"/>
      <c r="FV124" s="590"/>
      <c r="FW124" s="590"/>
      <c r="FX124" s="590"/>
      <c r="FY124" s="590"/>
      <c r="FZ124" s="590"/>
      <c r="GA124" s="590"/>
      <c r="GB124" s="590"/>
      <c r="GC124" s="590"/>
      <c r="GD124" s="590"/>
      <c r="GE124" s="590"/>
      <c r="GF124" s="590"/>
      <c r="GG124" s="590"/>
      <c r="GH124" s="590"/>
      <c r="GI124" s="590"/>
      <c r="GJ124" s="590"/>
      <c r="GK124" s="590"/>
      <c r="GL124" s="590"/>
      <c r="GM124" s="590"/>
      <c r="GN124" s="590"/>
      <c r="GO124" s="590"/>
      <c r="GP124" s="590"/>
      <c r="GQ124" s="590"/>
      <c r="GR124" s="590"/>
      <c r="GS124" s="590"/>
      <c r="GT124" s="590"/>
      <c r="GU124" s="590"/>
      <c r="GV124" s="590"/>
      <c r="GW124" s="590"/>
      <c r="GX124" s="590"/>
      <c r="GY124" s="590"/>
      <c r="GZ124" s="590"/>
    </row>
    <row r="125" spans="1:208">
      <c r="A125" s="550"/>
      <c r="B125" s="550"/>
      <c r="G125" s="742"/>
      <c r="H125" s="609"/>
      <c r="I125" s="609" t="s">
        <v>531</v>
      </c>
      <c r="J125" s="609"/>
      <c r="K125" s="609"/>
      <c r="L125" s="743">
        <v>0</v>
      </c>
      <c r="M125" s="368">
        <v>0</v>
      </c>
      <c r="N125" s="368">
        <v>0</v>
      </c>
      <c r="O125" s="368">
        <v>0</v>
      </c>
      <c r="P125" s="368">
        <v>0</v>
      </c>
      <c r="Q125" s="368">
        <v>0</v>
      </c>
      <c r="R125" s="368">
        <v>0</v>
      </c>
      <c r="S125" s="368">
        <v>0</v>
      </c>
      <c r="T125" s="368">
        <v>0</v>
      </c>
      <c r="U125" s="368">
        <v>0</v>
      </c>
      <c r="V125" s="368">
        <v>0</v>
      </c>
      <c r="W125" s="368">
        <v>0</v>
      </c>
      <c r="X125" s="368">
        <v>0</v>
      </c>
      <c r="Y125" s="368">
        <v>0</v>
      </c>
      <c r="Z125" s="368">
        <v>0</v>
      </c>
      <c r="AA125" s="368">
        <v>0</v>
      </c>
      <c r="AB125" s="368">
        <v>0</v>
      </c>
      <c r="AC125" s="368">
        <v>0</v>
      </c>
      <c r="AD125" s="368">
        <v>0</v>
      </c>
      <c r="AE125" s="368">
        <v>0</v>
      </c>
      <c r="AF125" s="368">
        <v>0</v>
      </c>
      <c r="AG125" s="368">
        <v>0</v>
      </c>
      <c r="AH125" s="368">
        <v>0</v>
      </c>
      <c r="AI125" s="368">
        <v>0</v>
      </c>
      <c r="AJ125" s="368">
        <v>0</v>
      </c>
      <c r="AK125" s="368">
        <v>0</v>
      </c>
      <c r="AL125" s="871">
        <v>0</v>
      </c>
      <c r="AM125" s="590"/>
      <c r="AN125" s="590"/>
      <c r="AO125" s="590"/>
      <c r="AP125" s="590"/>
      <c r="AQ125" s="590"/>
      <c r="AR125" s="590"/>
      <c r="AS125" s="590"/>
      <c r="AT125" s="590"/>
      <c r="AU125" s="590"/>
      <c r="AV125" s="590"/>
      <c r="AW125" s="590"/>
      <c r="AX125" s="590"/>
      <c r="AY125" s="590"/>
      <c r="AZ125" s="590"/>
      <c r="BA125" s="590"/>
      <c r="BB125" s="590"/>
      <c r="BC125" s="590"/>
      <c r="BD125" s="590"/>
      <c r="BE125" s="590"/>
      <c r="BF125" s="590"/>
      <c r="BG125" s="590"/>
      <c r="BH125" s="590"/>
      <c r="BI125" s="590"/>
      <c r="BJ125" s="590"/>
      <c r="BK125" s="590"/>
      <c r="BL125" s="590"/>
      <c r="BM125" s="590"/>
      <c r="BN125" s="590"/>
      <c r="BO125" s="590"/>
      <c r="BP125" s="590"/>
      <c r="BQ125" s="590"/>
      <c r="BR125" s="590"/>
      <c r="BS125" s="590"/>
      <c r="BT125" s="590"/>
      <c r="BU125" s="590"/>
      <c r="BV125" s="590"/>
      <c r="BW125" s="590"/>
      <c r="BX125" s="590"/>
      <c r="BY125" s="590"/>
      <c r="BZ125" s="590"/>
      <c r="CA125" s="590"/>
      <c r="CB125" s="590"/>
      <c r="CC125" s="590"/>
      <c r="CD125" s="590"/>
      <c r="CE125" s="590"/>
      <c r="CF125" s="590"/>
      <c r="CG125" s="590"/>
      <c r="CH125" s="590"/>
      <c r="CI125" s="590"/>
      <c r="CJ125" s="590"/>
      <c r="CK125" s="590"/>
      <c r="CL125" s="590"/>
      <c r="CM125" s="590"/>
      <c r="CN125" s="590"/>
      <c r="CO125" s="590"/>
      <c r="CP125" s="590"/>
      <c r="CQ125" s="590"/>
      <c r="CR125" s="590"/>
      <c r="CS125" s="590"/>
      <c r="CT125" s="590"/>
      <c r="CU125" s="590"/>
      <c r="CV125" s="590"/>
      <c r="CW125" s="590"/>
      <c r="CX125" s="590"/>
      <c r="CY125" s="590"/>
      <c r="CZ125" s="590"/>
      <c r="DA125" s="590"/>
      <c r="DB125" s="590"/>
      <c r="DC125" s="590"/>
      <c r="DD125" s="590"/>
      <c r="DE125" s="590"/>
      <c r="DF125" s="590"/>
      <c r="DG125" s="590"/>
      <c r="DH125" s="590"/>
      <c r="DI125" s="590"/>
      <c r="DJ125" s="590"/>
      <c r="DK125" s="590"/>
      <c r="DL125" s="590"/>
      <c r="DM125" s="590"/>
      <c r="DN125" s="590"/>
      <c r="DO125" s="590"/>
      <c r="DP125" s="590"/>
      <c r="DQ125" s="590"/>
      <c r="DR125" s="590"/>
      <c r="DS125" s="590"/>
      <c r="DT125" s="590"/>
      <c r="DU125" s="590"/>
      <c r="DV125" s="590"/>
      <c r="DW125" s="590"/>
      <c r="DX125" s="590"/>
      <c r="DY125" s="590"/>
      <c r="DZ125" s="590"/>
      <c r="EA125" s="590"/>
      <c r="EB125" s="590"/>
      <c r="EC125" s="590"/>
      <c r="ED125" s="590"/>
      <c r="EE125" s="590"/>
      <c r="EF125" s="590"/>
      <c r="EG125" s="590"/>
      <c r="EH125" s="590"/>
      <c r="EI125" s="590"/>
      <c r="EJ125" s="590"/>
      <c r="EK125" s="590"/>
      <c r="EL125" s="590"/>
      <c r="EM125" s="590"/>
      <c r="EN125" s="590"/>
      <c r="EO125" s="590"/>
      <c r="EP125" s="590"/>
      <c r="EQ125" s="590"/>
      <c r="ER125" s="590"/>
      <c r="ES125" s="590"/>
      <c r="ET125" s="590"/>
      <c r="EU125" s="590"/>
      <c r="EV125" s="590"/>
      <c r="EW125" s="590"/>
      <c r="EX125" s="590"/>
      <c r="EY125" s="590"/>
      <c r="EZ125" s="590"/>
      <c r="FA125" s="590"/>
      <c r="FB125" s="590"/>
      <c r="FC125" s="590"/>
      <c r="FD125" s="590"/>
      <c r="FE125" s="590"/>
      <c r="FF125" s="590"/>
      <c r="FG125" s="590"/>
      <c r="FH125" s="590"/>
      <c r="FI125" s="590"/>
      <c r="FJ125" s="590"/>
      <c r="FK125" s="590"/>
      <c r="FL125" s="590"/>
      <c r="FM125" s="590"/>
      <c r="FN125" s="590"/>
      <c r="FO125" s="590"/>
      <c r="FP125" s="590"/>
      <c r="FQ125" s="590"/>
      <c r="FR125" s="590"/>
      <c r="FS125" s="590"/>
      <c r="FT125" s="590"/>
      <c r="FU125" s="590"/>
      <c r="FV125" s="590"/>
      <c r="FW125" s="590"/>
      <c r="FX125" s="590"/>
      <c r="FY125" s="590"/>
      <c r="FZ125" s="590"/>
      <c r="GA125" s="590"/>
      <c r="GB125" s="590"/>
      <c r="GC125" s="590"/>
      <c r="GD125" s="590"/>
      <c r="GE125" s="590"/>
      <c r="GF125" s="590"/>
      <c r="GG125" s="590"/>
      <c r="GH125" s="590"/>
      <c r="GI125" s="590"/>
      <c r="GJ125" s="590"/>
      <c r="GK125" s="590"/>
      <c r="GL125" s="590"/>
      <c r="GM125" s="590"/>
      <c r="GN125" s="590"/>
      <c r="GO125" s="590"/>
      <c r="GP125" s="590"/>
      <c r="GQ125" s="590"/>
      <c r="GR125" s="590"/>
      <c r="GS125" s="590"/>
      <c r="GT125" s="590"/>
      <c r="GU125" s="590"/>
      <c r="GV125" s="590"/>
      <c r="GW125" s="590"/>
      <c r="GX125" s="590"/>
      <c r="GY125" s="590"/>
      <c r="GZ125" s="590"/>
    </row>
    <row r="126" spans="1:208">
      <c r="A126" s="550"/>
      <c r="B126" s="550"/>
      <c r="G126" s="742"/>
      <c r="H126" s="609"/>
      <c r="I126" s="609" t="s">
        <v>376</v>
      </c>
      <c r="J126" s="878"/>
      <c r="K126" s="878"/>
      <c r="L126" s="880">
        <v>0</v>
      </c>
      <c r="M126" s="881">
        <v>0</v>
      </c>
      <c r="N126" s="881">
        <v>0</v>
      </c>
      <c r="O126" s="881">
        <v>0</v>
      </c>
      <c r="P126" s="881">
        <v>0</v>
      </c>
      <c r="Q126" s="881">
        <v>0</v>
      </c>
      <c r="R126" s="881">
        <v>0</v>
      </c>
      <c r="S126" s="881">
        <v>0</v>
      </c>
      <c r="T126" s="881">
        <v>0</v>
      </c>
      <c r="U126" s="881">
        <v>0</v>
      </c>
      <c r="V126" s="881">
        <v>225000000</v>
      </c>
      <c r="W126" s="881">
        <v>245415539.90347689</v>
      </c>
      <c r="X126" s="881">
        <v>221000000</v>
      </c>
      <c r="Y126" s="881">
        <v>200000000</v>
      </c>
      <c r="Z126" s="881">
        <v>204000000</v>
      </c>
      <c r="AA126" s="881">
        <v>201000000</v>
      </c>
      <c r="AB126" s="881">
        <v>176000000</v>
      </c>
      <c r="AC126" s="881">
        <v>182000000</v>
      </c>
      <c r="AD126" s="881">
        <v>187000000</v>
      </c>
      <c r="AE126" s="881">
        <v>190000000</v>
      </c>
      <c r="AF126" s="881">
        <v>188000000</v>
      </c>
      <c r="AG126" s="881">
        <v>193000000</v>
      </c>
      <c r="AH126" s="881">
        <v>225000000</v>
      </c>
      <c r="AI126" s="881">
        <v>242000000</v>
      </c>
      <c r="AJ126" s="881">
        <v>255000000</v>
      </c>
      <c r="AK126" s="881">
        <v>235000000</v>
      </c>
      <c r="AL126" s="886">
        <v>291000000</v>
      </c>
      <c r="AM126" s="590"/>
      <c r="AN126" s="590"/>
      <c r="AO126" s="590"/>
      <c r="AP126" s="590"/>
      <c r="AQ126" s="590"/>
      <c r="AR126" s="590"/>
      <c r="AS126" s="590"/>
      <c r="AT126" s="590"/>
      <c r="AU126" s="590"/>
      <c r="AV126" s="590"/>
      <c r="AW126" s="590"/>
      <c r="AX126" s="590"/>
      <c r="AY126" s="590"/>
      <c r="AZ126" s="590"/>
      <c r="BA126" s="590"/>
      <c r="BB126" s="590"/>
      <c r="BC126" s="590"/>
      <c r="BD126" s="590"/>
      <c r="BE126" s="590"/>
      <c r="BF126" s="590"/>
      <c r="BG126" s="590"/>
      <c r="BH126" s="590"/>
      <c r="BI126" s="590"/>
      <c r="BJ126" s="590"/>
      <c r="BK126" s="590"/>
      <c r="BL126" s="590"/>
      <c r="BM126" s="590"/>
      <c r="BN126" s="590"/>
      <c r="BO126" s="590"/>
      <c r="BP126" s="590"/>
      <c r="BQ126" s="590"/>
      <c r="BR126" s="590"/>
      <c r="BS126" s="590"/>
      <c r="BT126" s="590"/>
      <c r="BU126" s="590"/>
      <c r="BV126" s="590"/>
      <c r="BW126" s="590"/>
      <c r="BX126" s="590"/>
      <c r="BY126" s="590"/>
      <c r="BZ126" s="590"/>
      <c r="CA126" s="590"/>
      <c r="CB126" s="590"/>
      <c r="CC126" s="590"/>
      <c r="CD126" s="590"/>
      <c r="CE126" s="590"/>
      <c r="CF126" s="590"/>
      <c r="CG126" s="590"/>
      <c r="CH126" s="590"/>
      <c r="CI126" s="590"/>
      <c r="CJ126" s="590"/>
      <c r="CK126" s="590"/>
      <c r="CL126" s="590"/>
      <c r="CM126" s="590"/>
      <c r="CN126" s="590"/>
      <c r="CO126" s="590"/>
      <c r="CP126" s="590"/>
      <c r="CQ126" s="590"/>
      <c r="CR126" s="590"/>
      <c r="CS126" s="590"/>
      <c r="CT126" s="590"/>
      <c r="CU126" s="590"/>
      <c r="CV126" s="590"/>
      <c r="CW126" s="590"/>
      <c r="CX126" s="590"/>
      <c r="CY126" s="590"/>
      <c r="CZ126" s="590"/>
      <c r="DA126" s="590"/>
      <c r="DB126" s="590"/>
      <c r="DC126" s="590"/>
      <c r="DD126" s="590"/>
      <c r="DE126" s="590"/>
      <c r="DF126" s="590"/>
      <c r="DG126" s="590"/>
      <c r="DH126" s="590"/>
      <c r="DI126" s="590"/>
      <c r="DJ126" s="590"/>
      <c r="DK126" s="590"/>
      <c r="DL126" s="590"/>
      <c r="DM126" s="590"/>
      <c r="DN126" s="590"/>
      <c r="DO126" s="590"/>
      <c r="DP126" s="590"/>
      <c r="DQ126" s="590"/>
      <c r="DR126" s="590"/>
      <c r="DS126" s="590"/>
      <c r="DT126" s="590"/>
      <c r="DU126" s="590"/>
      <c r="DV126" s="590"/>
      <c r="DW126" s="590"/>
      <c r="DX126" s="590"/>
      <c r="DY126" s="590"/>
      <c r="DZ126" s="590"/>
      <c r="EA126" s="590"/>
      <c r="EB126" s="590"/>
      <c r="EC126" s="590"/>
      <c r="ED126" s="590"/>
      <c r="EE126" s="590"/>
      <c r="EF126" s="590"/>
      <c r="EG126" s="590"/>
      <c r="EH126" s="590"/>
      <c r="EI126" s="590"/>
      <c r="EJ126" s="590"/>
      <c r="EK126" s="590"/>
      <c r="EL126" s="590"/>
      <c r="EM126" s="590"/>
      <c r="EN126" s="590"/>
      <c r="EO126" s="590"/>
      <c r="EP126" s="590"/>
      <c r="EQ126" s="590"/>
      <c r="ER126" s="590"/>
      <c r="ES126" s="590"/>
      <c r="ET126" s="590"/>
      <c r="EU126" s="590"/>
      <c r="EV126" s="590"/>
      <c r="EW126" s="590"/>
      <c r="EX126" s="590"/>
      <c r="EY126" s="590"/>
      <c r="EZ126" s="590"/>
      <c r="FA126" s="590"/>
      <c r="FB126" s="590"/>
      <c r="FC126" s="590"/>
      <c r="FD126" s="590"/>
      <c r="FE126" s="590"/>
      <c r="FF126" s="590"/>
      <c r="FG126" s="590"/>
      <c r="FH126" s="590"/>
      <c r="FI126" s="590"/>
      <c r="FJ126" s="590"/>
      <c r="FK126" s="590"/>
      <c r="FL126" s="590"/>
      <c r="FM126" s="590"/>
      <c r="FN126" s="590"/>
      <c r="FO126" s="590"/>
      <c r="FP126" s="590"/>
      <c r="FQ126" s="590"/>
      <c r="FR126" s="590"/>
      <c r="FS126" s="590"/>
      <c r="FT126" s="590"/>
      <c r="FU126" s="590"/>
      <c r="FV126" s="590"/>
      <c r="FW126" s="590"/>
      <c r="FX126" s="590"/>
      <c r="FY126" s="590"/>
      <c r="FZ126" s="590"/>
      <c r="GA126" s="590"/>
      <c r="GB126" s="590"/>
      <c r="GC126" s="590"/>
      <c r="GD126" s="590"/>
      <c r="GE126" s="590"/>
      <c r="GF126" s="590"/>
      <c r="GG126" s="590"/>
      <c r="GH126" s="590"/>
      <c r="GI126" s="590"/>
      <c r="GJ126" s="590"/>
      <c r="GK126" s="590"/>
      <c r="GL126" s="590"/>
      <c r="GM126" s="590"/>
      <c r="GN126" s="590"/>
      <c r="GO126" s="590"/>
      <c r="GP126" s="590"/>
      <c r="GQ126" s="590"/>
      <c r="GR126" s="590"/>
      <c r="GS126" s="590"/>
      <c r="GT126" s="590"/>
      <c r="GU126" s="590"/>
      <c r="GV126" s="590"/>
      <c r="GW126" s="590"/>
      <c r="GX126" s="590"/>
      <c r="GY126" s="590"/>
      <c r="GZ126" s="590"/>
    </row>
    <row r="127" spans="1:208">
      <c r="A127" s="550"/>
      <c r="B127" s="550"/>
      <c r="G127" s="887"/>
      <c r="H127" s="608"/>
      <c r="I127" s="608" t="s">
        <v>12</v>
      </c>
      <c r="J127" s="608"/>
      <c r="K127" s="608"/>
      <c r="L127" s="873">
        <v>0</v>
      </c>
      <c r="M127" s="369">
        <v>0</v>
      </c>
      <c r="N127" s="369">
        <v>0</v>
      </c>
      <c r="O127" s="369">
        <v>0</v>
      </c>
      <c r="P127" s="369">
        <v>0</v>
      </c>
      <c r="Q127" s="369">
        <v>0</v>
      </c>
      <c r="R127" s="369">
        <v>0</v>
      </c>
      <c r="S127" s="369">
        <v>0</v>
      </c>
      <c r="T127" s="369">
        <v>0</v>
      </c>
      <c r="U127" s="369">
        <v>0</v>
      </c>
      <c r="V127" s="369">
        <v>594027297.42358315</v>
      </c>
      <c r="W127" s="369">
        <v>571258864.71492839</v>
      </c>
      <c r="X127" s="369">
        <v>545707370.19131637</v>
      </c>
      <c r="Y127" s="369">
        <v>527192174.1858508</v>
      </c>
      <c r="Z127" s="369">
        <v>531032815.05835414</v>
      </c>
      <c r="AA127" s="369">
        <v>517529139.96233398</v>
      </c>
      <c r="AB127" s="369">
        <v>487391484.79536414</v>
      </c>
      <c r="AC127" s="369">
        <v>479735347.34063721</v>
      </c>
      <c r="AD127" s="369">
        <v>485236609.22040147</v>
      </c>
      <c r="AE127" s="369">
        <v>487243089.75715566</v>
      </c>
      <c r="AF127" s="369">
        <v>486107949.41919905</v>
      </c>
      <c r="AG127" s="369">
        <v>480797785.12023348</v>
      </c>
      <c r="AH127" s="369">
        <v>520608493.12646765</v>
      </c>
      <c r="AI127" s="369">
        <v>547306857.30434656</v>
      </c>
      <c r="AJ127" s="369">
        <v>566309160.16636276</v>
      </c>
      <c r="AK127" s="369">
        <v>496251239.01244414</v>
      </c>
      <c r="AL127" s="874">
        <v>624321887.92706537</v>
      </c>
      <c r="AM127" s="590"/>
      <c r="AN127" s="590"/>
      <c r="AO127" s="590"/>
      <c r="AP127" s="590"/>
      <c r="AQ127" s="590"/>
      <c r="AR127" s="590"/>
      <c r="AS127" s="590"/>
      <c r="AT127" s="590"/>
      <c r="AU127" s="590"/>
      <c r="AV127" s="590"/>
      <c r="AW127" s="590"/>
      <c r="AX127" s="590"/>
      <c r="AY127" s="590"/>
      <c r="AZ127" s="590"/>
      <c r="BA127" s="590"/>
      <c r="BB127" s="590"/>
      <c r="BC127" s="590"/>
      <c r="BD127" s="590"/>
      <c r="BE127" s="590"/>
      <c r="BF127" s="590"/>
      <c r="BG127" s="590"/>
      <c r="BH127" s="590"/>
      <c r="BI127" s="590"/>
      <c r="BJ127" s="590"/>
      <c r="BK127" s="590"/>
      <c r="BL127" s="590"/>
      <c r="BM127" s="590"/>
      <c r="BN127" s="590"/>
      <c r="BO127" s="590"/>
      <c r="BP127" s="590"/>
      <c r="BQ127" s="590"/>
      <c r="BR127" s="590"/>
      <c r="BS127" s="590"/>
      <c r="BT127" s="590"/>
      <c r="BU127" s="590"/>
      <c r="BV127" s="590"/>
      <c r="BW127" s="590"/>
      <c r="BX127" s="590"/>
      <c r="BY127" s="590"/>
      <c r="BZ127" s="590"/>
      <c r="CA127" s="590"/>
      <c r="CB127" s="590"/>
      <c r="CC127" s="590"/>
      <c r="CD127" s="590"/>
      <c r="CE127" s="590"/>
      <c r="CF127" s="590"/>
      <c r="CG127" s="590"/>
      <c r="CH127" s="590"/>
      <c r="CI127" s="590"/>
      <c r="CJ127" s="590"/>
      <c r="CK127" s="590"/>
      <c r="CL127" s="590"/>
      <c r="CM127" s="590"/>
      <c r="CN127" s="590"/>
      <c r="CO127" s="590"/>
      <c r="CP127" s="590"/>
      <c r="CQ127" s="590"/>
      <c r="CR127" s="590"/>
      <c r="CS127" s="590"/>
      <c r="CT127" s="590"/>
      <c r="CU127" s="590"/>
      <c r="CV127" s="590"/>
      <c r="CW127" s="590"/>
      <c r="CX127" s="590"/>
      <c r="CY127" s="590"/>
      <c r="CZ127" s="590"/>
      <c r="DA127" s="590"/>
      <c r="DB127" s="590"/>
      <c r="DC127" s="590"/>
      <c r="DD127" s="590"/>
      <c r="DE127" s="590"/>
      <c r="DF127" s="590"/>
      <c r="DG127" s="590"/>
      <c r="DH127" s="590"/>
      <c r="DI127" s="590"/>
      <c r="DJ127" s="590"/>
      <c r="DK127" s="590"/>
      <c r="DL127" s="590"/>
      <c r="DM127" s="590"/>
      <c r="DN127" s="590"/>
      <c r="DO127" s="590"/>
      <c r="DP127" s="590"/>
      <c r="DQ127" s="590"/>
      <c r="DR127" s="590"/>
      <c r="DS127" s="590"/>
      <c r="DT127" s="590"/>
      <c r="DU127" s="590"/>
      <c r="DV127" s="590"/>
      <c r="DW127" s="590"/>
      <c r="DX127" s="590"/>
      <c r="DY127" s="590"/>
      <c r="DZ127" s="590"/>
      <c r="EA127" s="590"/>
      <c r="EB127" s="590"/>
      <c r="EC127" s="590"/>
      <c r="ED127" s="590"/>
      <c r="EE127" s="590"/>
      <c r="EF127" s="590"/>
      <c r="EG127" s="590"/>
      <c r="EH127" s="590"/>
      <c r="EI127" s="590"/>
      <c r="EJ127" s="590"/>
      <c r="EK127" s="590"/>
      <c r="EL127" s="590"/>
      <c r="EM127" s="590"/>
      <c r="EN127" s="590"/>
      <c r="EO127" s="590"/>
      <c r="EP127" s="590"/>
      <c r="EQ127" s="590"/>
      <c r="ER127" s="590"/>
      <c r="ES127" s="590"/>
      <c r="ET127" s="590"/>
      <c r="EU127" s="590"/>
      <c r="EV127" s="590"/>
      <c r="EW127" s="590"/>
      <c r="EX127" s="590"/>
      <c r="EY127" s="590"/>
      <c r="EZ127" s="590"/>
      <c r="FA127" s="590"/>
      <c r="FB127" s="590"/>
      <c r="FC127" s="590"/>
      <c r="FD127" s="590"/>
      <c r="FE127" s="590"/>
      <c r="FF127" s="590"/>
      <c r="FG127" s="590"/>
      <c r="FH127" s="590"/>
      <c r="FI127" s="590"/>
      <c r="FJ127" s="590"/>
      <c r="FK127" s="590"/>
      <c r="FL127" s="590"/>
      <c r="FM127" s="590"/>
      <c r="FN127" s="590"/>
      <c r="FO127" s="590"/>
      <c r="FP127" s="590"/>
      <c r="FQ127" s="590"/>
      <c r="FR127" s="590"/>
      <c r="FS127" s="590"/>
      <c r="FT127" s="590"/>
      <c r="FU127" s="590"/>
      <c r="FV127" s="590"/>
      <c r="FW127" s="590"/>
      <c r="FX127" s="590"/>
      <c r="FY127" s="590"/>
      <c r="FZ127" s="590"/>
      <c r="GA127" s="590"/>
      <c r="GB127" s="590"/>
      <c r="GC127" s="590"/>
      <c r="GD127" s="590"/>
      <c r="GE127" s="590"/>
      <c r="GF127" s="590"/>
      <c r="GG127" s="590"/>
      <c r="GH127" s="590"/>
      <c r="GI127" s="590"/>
      <c r="GJ127" s="590"/>
      <c r="GK127" s="590"/>
      <c r="GL127" s="590"/>
      <c r="GM127" s="590"/>
      <c r="GN127" s="590"/>
      <c r="GO127" s="590"/>
      <c r="GP127" s="590"/>
      <c r="GQ127" s="590"/>
      <c r="GR127" s="590"/>
      <c r="GS127" s="590"/>
      <c r="GT127" s="590"/>
      <c r="GU127" s="590"/>
      <c r="GV127" s="590"/>
      <c r="GW127" s="590"/>
      <c r="GX127" s="590"/>
      <c r="GY127" s="590"/>
      <c r="GZ127" s="590"/>
    </row>
    <row r="128" spans="1:208">
      <c r="A128" s="550"/>
      <c r="B128" s="550"/>
      <c r="G128" s="732"/>
      <c r="H128" s="859"/>
      <c r="I128" s="609"/>
      <c r="J128" s="609"/>
      <c r="K128" s="609"/>
      <c r="L128" s="743"/>
      <c r="M128" s="368"/>
      <c r="N128" s="368"/>
      <c r="O128" s="368"/>
      <c r="P128" s="368"/>
      <c r="Q128" s="368"/>
      <c r="R128" s="368"/>
      <c r="S128" s="368"/>
      <c r="T128" s="368"/>
      <c r="U128" s="368"/>
      <c r="V128" s="368"/>
      <c r="W128" s="368"/>
      <c r="X128" s="368"/>
      <c r="Y128" s="368"/>
      <c r="Z128" s="368"/>
      <c r="AA128" s="368"/>
      <c r="AB128" s="368"/>
      <c r="AC128" s="368"/>
      <c r="AD128" s="368"/>
      <c r="AE128" s="368"/>
      <c r="AF128" s="368"/>
      <c r="AG128" s="368"/>
      <c r="AH128" s="368"/>
      <c r="AI128" s="368"/>
      <c r="AJ128" s="368"/>
      <c r="AK128" s="368"/>
      <c r="AL128" s="871"/>
      <c r="AM128" s="590"/>
      <c r="AN128" s="590"/>
      <c r="AO128" s="590"/>
      <c r="AP128" s="590"/>
      <c r="AQ128" s="590"/>
      <c r="AR128" s="590"/>
      <c r="AS128" s="590"/>
      <c r="AT128" s="590"/>
      <c r="AU128" s="590"/>
      <c r="AV128" s="590"/>
      <c r="AW128" s="590"/>
      <c r="AX128" s="590"/>
      <c r="AY128" s="590"/>
      <c r="AZ128" s="590"/>
      <c r="BA128" s="590"/>
      <c r="BB128" s="590"/>
      <c r="BC128" s="590"/>
      <c r="BD128" s="590"/>
      <c r="BE128" s="590"/>
      <c r="BF128" s="590"/>
      <c r="BG128" s="590"/>
      <c r="BH128" s="590"/>
      <c r="BI128" s="590"/>
      <c r="BJ128" s="590"/>
      <c r="BK128" s="590"/>
      <c r="BL128" s="590"/>
      <c r="BM128" s="590"/>
      <c r="BN128" s="590"/>
      <c r="BO128" s="590"/>
      <c r="BP128" s="590"/>
      <c r="BQ128" s="590"/>
      <c r="BR128" s="590"/>
      <c r="BS128" s="590"/>
      <c r="BT128" s="590"/>
      <c r="BU128" s="590"/>
      <c r="BV128" s="590"/>
      <c r="BW128" s="590"/>
      <c r="BX128" s="590"/>
      <c r="BY128" s="590"/>
      <c r="BZ128" s="590"/>
      <c r="CA128" s="590"/>
      <c r="CB128" s="590"/>
      <c r="CC128" s="590"/>
      <c r="CD128" s="590"/>
      <c r="CE128" s="590"/>
      <c r="CF128" s="590"/>
      <c r="CG128" s="590"/>
      <c r="CH128" s="590"/>
      <c r="CI128" s="590"/>
      <c r="CJ128" s="590"/>
      <c r="CK128" s="590"/>
      <c r="CL128" s="590"/>
      <c r="CM128" s="590"/>
      <c r="CN128" s="590"/>
      <c r="CO128" s="590"/>
      <c r="CP128" s="590"/>
      <c r="CQ128" s="590"/>
      <c r="CR128" s="590"/>
      <c r="CS128" s="590"/>
      <c r="CT128" s="590"/>
      <c r="CU128" s="590"/>
      <c r="CV128" s="590"/>
      <c r="CW128" s="590"/>
      <c r="CX128" s="590"/>
      <c r="CY128" s="590"/>
      <c r="CZ128" s="590"/>
      <c r="DA128" s="590"/>
      <c r="DB128" s="590"/>
      <c r="DC128" s="590"/>
      <c r="DD128" s="590"/>
      <c r="DE128" s="590"/>
      <c r="DF128" s="590"/>
      <c r="DG128" s="590"/>
      <c r="DH128" s="590"/>
      <c r="DI128" s="590"/>
      <c r="DJ128" s="590"/>
      <c r="DK128" s="590"/>
      <c r="DL128" s="590"/>
      <c r="DM128" s="590"/>
      <c r="DN128" s="590"/>
      <c r="DO128" s="590"/>
      <c r="DP128" s="590"/>
      <c r="DQ128" s="590"/>
      <c r="DR128" s="590"/>
      <c r="DS128" s="590"/>
      <c r="DT128" s="590"/>
      <c r="DU128" s="590"/>
      <c r="DV128" s="590"/>
      <c r="DW128" s="590"/>
      <c r="DX128" s="590"/>
      <c r="DY128" s="590"/>
      <c r="DZ128" s="590"/>
      <c r="EA128" s="590"/>
      <c r="EB128" s="590"/>
      <c r="EC128" s="590"/>
      <c r="ED128" s="590"/>
      <c r="EE128" s="590"/>
      <c r="EF128" s="590"/>
      <c r="EG128" s="590"/>
      <c r="EH128" s="590"/>
      <c r="EI128" s="590"/>
      <c r="EJ128" s="590"/>
      <c r="EK128" s="590"/>
      <c r="EL128" s="590"/>
      <c r="EM128" s="590"/>
      <c r="EN128" s="590"/>
      <c r="EO128" s="590"/>
      <c r="EP128" s="590"/>
      <c r="EQ128" s="590"/>
      <c r="ER128" s="590"/>
      <c r="ES128" s="590"/>
      <c r="ET128" s="590"/>
      <c r="EU128" s="590"/>
      <c r="EV128" s="590"/>
      <c r="EW128" s="590"/>
      <c r="EX128" s="590"/>
      <c r="EY128" s="590"/>
      <c r="EZ128" s="590"/>
      <c r="FA128" s="590"/>
      <c r="FB128" s="590"/>
      <c r="FC128" s="590"/>
      <c r="FD128" s="590"/>
      <c r="FE128" s="590"/>
      <c r="FF128" s="590"/>
      <c r="FG128" s="590"/>
      <c r="FH128" s="590"/>
      <c r="FI128" s="590"/>
      <c r="FJ128" s="590"/>
      <c r="FK128" s="590"/>
      <c r="FL128" s="590"/>
      <c r="FM128" s="590"/>
      <c r="FN128" s="590"/>
      <c r="FO128" s="590"/>
      <c r="FP128" s="590"/>
      <c r="FQ128" s="590"/>
      <c r="FR128" s="590"/>
      <c r="FS128" s="590"/>
      <c r="FT128" s="590"/>
      <c r="FU128" s="590"/>
      <c r="FV128" s="590"/>
      <c r="FW128" s="590"/>
      <c r="FX128" s="590"/>
      <c r="FY128" s="590"/>
      <c r="FZ128" s="590"/>
      <c r="GA128" s="590"/>
      <c r="GB128" s="590"/>
      <c r="GC128" s="590"/>
      <c r="GD128" s="590"/>
      <c r="GE128" s="590"/>
      <c r="GF128" s="590"/>
      <c r="GG128" s="590"/>
      <c r="GH128" s="590"/>
      <c r="GI128" s="590"/>
      <c r="GJ128" s="590"/>
      <c r="GK128" s="590"/>
      <c r="GL128" s="590"/>
      <c r="GM128" s="590"/>
      <c r="GN128" s="590"/>
      <c r="GO128" s="590"/>
      <c r="GP128" s="590"/>
      <c r="GQ128" s="590"/>
      <c r="GR128" s="590"/>
      <c r="GS128" s="590"/>
      <c r="GT128" s="590"/>
      <c r="GU128" s="590"/>
      <c r="GV128" s="590"/>
      <c r="GW128" s="590"/>
      <c r="GX128" s="590"/>
      <c r="GY128" s="590"/>
      <c r="GZ128" s="590"/>
    </row>
    <row r="129" spans="1:208">
      <c r="A129" s="550"/>
      <c r="B129" s="550"/>
      <c r="C129" s="550"/>
      <c r="D129" s="550"/>
      <c r="G129" s="732"/>
      <c r="H129" s="859" t="s">
        <v>882</v>
      </c>
      <c r="I129" s="609"/>
      <c r="J129" s="609"/>
      <c r="K129" s="609"/>
      <c r="L129" s="743"/>
      <c r="M129" s="368"/>
      <c r="N129" s="368"/>
      <c r="O129" s="368"/>
      <c r="P129" s="368"/>
      <c r="Q129" s="368"/>
      <c r="R129" s="368"/>
      <c r="S129" s="368"/>
      <c r="T129" s="368"/>
      <c r="U129" s="368"/>
      <c r="V129" s="368"/>
      <c r="W129" s="368"/>
      <c r="X129" s="368"/>
      <c r="Y129" s="368"/>
      <c r="Z129" s="368"/>
      <c r="AA129" s="368"/>
      <c r="AB129" s="368"/>
      <c r="AC129" s="368"/>
      <c r="AD129" s="368"/>
      <c r="AE129" s="368"/>
      <c r="AF129" s="368"/>
      <c r="AG129" s="368"/>
      <c r="AH129" s="368"/>
      <c r="AI129" s="368"/>
      <c r="AJ129" s="368"/>
      <c r="AK129" s="368"/>
      <c r="AL129" s="871"/>
      <c r="AM129" s="590"/>
      <c r="AN129" s="590"/>
      <c r="AO129" s="590"/>
      <c r="AP129" s="590"/>
      <c r="AQ129" s="590"/>
      <c r="AR129" s="590"/>
      <c r="AS129" s="590"/>
      <c r="AT129" s="590"/>
      <c r="AU129" s="590"/>
      <c r="AV129" s="590"/>
      <c r="AW129" s="590"/>
      <c r="AX129" s="590"/>
      <c r="AY129" s="590"/>
      <c r="AZ129" s="590"/>
      <c r="BA129" s="590"/>
      <c r="BB129" s="590"/>
      <c r="BC129" s="590"/>
      <c r="BD129" s="590"/>
      <c r="BE129" s="590"/>
      <c r="BF129" s="590"/>
      <c r="BG129" s="590"/>
      <c r="BH129" s="590"/>
      <c r="BI129" s="590"/>
      <c r="BJ129" s="590"/>
      <c r="BK129" s="590"/>
      <c r="BL129" s="590"/>
      <c r="BM129" s="590"/>
      <c r="BN129" s="590"/>
      <c r="BO129" s="590"/>
      <c r="BP129" s="590"/>
      <c r="BQ129" s="590"/>
      <c r="BR129" s="590"/>
      <c r="BS129" s="590"/>
      <c r="BT129" s="590"/>
      <c r="BU129" s="590"/>
      <c r="BV129" s="590"/>
      <c r="BW129" s="590"/>
      <c r="BX129" s="590"/>
      <c r="BY129" s="590"/>
      <c r="BZ129" s="590"/>
      <c r="CA129" s="590"/>
      <c r="CB129" s="590"/>
      <c r="CC129" s="590"/>
      <c r="CD129" s="590"/>
      <c r="CE129" s="590"/>
      <c r="CF129" s="590"/>
      <c r="CG129" s="590"/>
      <c r="CH129" s="590"/>
      <c r="CI129" s="590"/>
      <c r="CJ129" s="590"/>
      <c r="CK129" s="590"/>
      <c r="CL129" s="590"/>
      <c r="CM129" s="590"/>
      <c r="CN129" s="590"/>
      <c r="CO129" s="590"/>
      <c r="CP129" s="590"/>
      <c r="CQ129" s="590"/>
      <c r="CR129" s="590"/>
      <c r="CS129" s="590"/>
      <c r="CT129" s="590"/>
      <c r="CU129" s="590"/>
      <c r="CV129" s="590"/>
      <c r="CW129" s="590"/>
      <c r="CX129" s="590"/>
      <c r="CY129" s="590"/>
      <c r="CZ129" s="590"/>
      <c r="DA129" s="590"/>
      <c r="DB129" s="590"/>
      <c r="DC129" s="590"/>
      <c r="DD129" s="590"/>
      <c r="DE129" s="590"/>
      <c r="DF129" s="590"/>
      <c r="DG129" s="590"/>
      <c r="DH129" s="590"/>
      <c r="DI129" s="590"/>
      <c r="DJ129" s="590"/>
      <c r="DK129" s="590"/>
      <c r="DL129" s="590"/>
      <c r="DM129" s="590"/>
      <c r="DN129" s="590"/>
      <c r="DO129" s="590"/>
      <c r="DP129" s="590"/>
      <c r="DQ129" s="590"/>
      <c r="DR129" s="590"/>
      <c r="DS129" s="590"/>
      <c r="DT129" s="590"/>
      <c r="DU129" s="590"/>
      <c r="DV129" s="590"/>
      <c r="DW129" s="590"/>
      <c r="DX129" s="590"/>
      <c r="DY129" s="590"/>
      <c r="DZ129" s="590"/>
      <c r="EA129" s="590"/>
      <c r="EB129" s="590"/>
      <c r="EC129" s="590"/>
      <c r="ED129" s="590"/>
      <c r="EE129" s="590"/>
      <c r="EF129" s="590"/>
      <c r="EG129" s="590"/>
      <c r="EH129" s="590"/>
      <c r="EI129" s="590"/>
      <c r="EJ129" s="590"/>
      <c r="EK129" s="590"/>
      <c r="EL129" s="590"/>
      <c r="EM129" s="590"/>
      <c r="EN129" s="590"/>
      <c r="EO129" s="590"/>
      <c r="EP129" s="590"/>
      <c r="EQ129" s="590"/>
      <c r="ER129" s="590"/>
      <c r="ES129" s="590"/>
      <c r="ET129" s="590"/>
      <c r="EU129" s="590"/>
      <c r="EV129" s="590"/>
      <c r="EW129" s="590"/>
      <c r="EX129" s="590"/>
      <c r="EY129" s="590"/>
      <c r="EZ129" s="590"/>
      <c r="FA129" s="590"/>
      <c r="FB129" s="590"/>
      <c r="FC129" s="590"/>
      <c r="FD129" s="590"/>
      <c r="FE129" s="590"/>
      <c r="FF129" s="590"/>
      <c r="FG129" s="590"/>
      <c r="FH129" s="590"/>
      <c r="FI129" s="590"/>
      <c r="FJ129" s="590"/>
      <c r="FK129" s="590"/>
      <c r="FL129" s="590"/>
      <c r="FM129" s="590"/>
      <c r="FN129" s="590"/>
      <c r="FO129" s="590"/>
      <c r="FP129" s="590"/>
      <c r="FQ129" s="590"/>
      <c r="FR129" s="590"/>
      <c r="FS129" s="590"/>
      <c r="FT129" s="590"/>
      <c r="FU129" s="590"/>
      <c r="FV129" s="590"/>
      <c r="FW129" s="590"/>
      <c r="FX129" s="590"/>
      <c r="FY129" s="590"/>
      <c r="FZ129" s="590"/>
      <c r="GA129" s="590"/>
      <c r="GB129" s="590"/>
      <c r="GC129" s="590"/>
      <c r="GD129" s="590"/>
      <c r="GE129" s="590"/>
      <c r="GF129" s="590"/>
      <c r="GG129" s="590"/>
      <c r="GH129" s="590"/>
      <c r="GI129" s="590"/>
      <c r="GJ129" s="590"/>
      <c r="GK129" s="590"/>
      <c r="GL129" s="590"/>
      <c r="GM129" s="590"/>
      <c r="GN129" s="590"/>
      <c r="GO129" s="590"/>
      <c r="GP129" s="590"/>
      <c r="GQ129" s="590"/>
      <c r="GR129" s="590"/>
      <c r="GS129" s="590"/>
      <c r="GT129" s="590"/>
      <c r="GU129" s="590"/>
      <c r="GV129" s="590"/>
      <c r="GW129" s="590"/>
      <c r="GX129" s="590"/>
      <c r="GY129" s="590"/>
      <c r="GZ129" s="590"/>
    </row>
    <row r="130" spans="1:208">
      <c r="A130" s="550"/>
      <c r="B130" s="550"/>
      <c r="C130" s="550"/>
      <c r="D130" s="550"/>
      <c r="G130" s="732"/>
      <c r="H130" s="859"/>
      <c r="I130" s="711" t="s">
        <v>577</v>
      </c>
      <c r="J130" s="711"/>
      <c r="K130" s="609"/>
      <c r="L130" s="743">
        <v>0</v>
      </c>
      <c r="M130" s="368">
        <v>0</v>
      </c>
      <c r="N130" s="368">
        <v>0</v>
      </c>
      <c r="O130" s="368">
        <v>0</v>
      </c>
      <c r="P130" s="368">
        <v>0</v>
      </c>
      <c r="Q130" s="368">
        <v>0</v>
      </c>
      <c r="R130" s="368">
        <v>0</v>
      </c>
      <c r="S130" s="368">
        <v>0</v>
      </c>
      <c r="T130" s="368">
        <v>0</v>
      </c>
      <c r="U130" s="368">
        <v>0</v>
      </c>
      <c r="V130" s="368">
        <v>7124654.9100000001</v>
      </c>
      <c r="W130" s="368">
        <v>7640898.3700000001</v>
      </c>
      <c r="X130" s="368">
        <v>8190279.6799999997</v>
      </c>
      <c r="Y130" s="368">
        <v>8395036.6719999984</v>
      </c>
      <c r="Z130" s="368">
        <v>8604912.5887999982</v>
      </c>
      <c r="AA130" s="368">
        <v>8820035.4035199974</v>
      </c>
      <c r="AB130" s="368">
        <v>9040536.288607996</v>
      </c>
      <c r="AC130" s="368">
        <v>9266549.6958231945</v>
      </c>
      <c r="AD130" s="368">
        <v>9498213.4382187743</v>
      </c>
      <c r="AE130" s="368">
        <v>9735668.7741742432</v>
      </c>
      <c r="AF130" s="368">
        <v>9979060.4935285989</v>
      </c>
      <c r="AG130" s="368">
        <v>10228537.005866813</v>
      </c>
      <c r="AH130" s="368">
        <v>10484250.431013482</v>
      </c>
      <c r="AI130" s="368">
        <v>10746356.691788819</v>
      </c>
      <c r="AJ130" s="368">
        <v>11015015.609083539</v>
      </c>
      <c r="AK130" s="368">
        <v>11290390.999310626</v>
      </c>
      <c r="AL130" s="871">
        <v>11572650.774293391</v>
      </c>
      <c r="AM130" s="590"/>
      <c r="AN130" s="590"/>
      <c r="AO130" s="590"/>
      <c r="AP130" s="590"/>
      <c r="AQ130" s="590"/>
      <c r="AR130" s="590"/>
      <c r="AS130" s="590"/>
      <c r="AT130" s="590"/>
      <c r="AU130" s="590"/>
      <c r="AV130" s="590"/>
      <c r="AW130" s="590"/>
      <c r="AX130" s="590"/>
      <c r="AY130" s="590"/>
      <c r="AZ130" s="590"/>
      <c r="BA130" s="590"/>
      <c r="BB130" s="590"/>
      <c r="BC130" s="590"/>
      <c r="BD130" s="590"/>
      <c r="BE130" s="590"/>
      <c r="BF130" s="590"/>
      <c r="BG130" s="590"/>
      <c r="BH130" s="590"/>
      <c r="BI130" s="590"/>
      <c r="BJ130" s="590"/>
      <c r="BK130" s="590"/>
      <c r="BL130" s="590"/>
      <c r="BM130" s="590"/>
      <c r="BN130" s="590"/>
      <c r="BO130" s="590"/>
      <c r="BP130" s="590"/>
      <c r="BQ130" s="590"/>
      <c r="BR130" s="590"/>
      <c r="BS130" s="590"/>
      <c r="BT130" s="590"/>
      <c r="BU130" s="590"/>
      <c r="BV130" s="590"/>
      <c r="BW130" s="590"/>
      <c r="BX130" s="590"/>
      <c r="BY130" s="590"/>
      <c r="BZ130" s="590"/>
      <c r="CA130" s="590"/>
      <c r="CB130" s="590"/>
      <c r="CC130" s="590"/>
      <c r="CD130" s="590"/>
      <c r="CE130" s="590"/>
      <c r="CF130" s="590"/>
      <c r="CG130" s="590"/>
      <c r="CH130" s="590"/>
      <c r="CI130" s="590"/>
      <c r="CJ130" s="590"/>
      <c r="CK130" s="590"/>
      <c r="CL130" s="590"/>
      <c r="CM130" s="590"/>
      <c r="CN130" s="590"/>
      <c r="CO130" s="590"/>
      <c r="CP130" s="590"/>
      <c r="CQ130" s="590"/>
      <c r="CR130" s="590"/>
      <c r="CS130" s="590"/>
      <c r="CT130" s="590"/>
      <c r="CU130" s="590"/>
      <c r="CV130" s="590"/>
      <c r="CW130" s="590"/>
      <c r="CX130" s="590"/>
      <c r="CY130" s="590"/>
      <c r="CZ130" s="590"/>
      <c r="DA130" s="590"/>
      <c r="DB130" s="590"/>
      <c r="DC130" s="590"/>
      <c r="DD130" s="590"/>
      <c r="DE130" s="590"/>
      <c r="DF130" s="590"/>
      <c r="DG130" s="590"/>
      <c r="DH130" s="590"/>
      <c r="DI130" s="590"/>
      <c r="DJ130" s="590"/>
      <c r="DK130" s="590"/>
      <c r="DL130" s="590"/>
      <c r="DM130" s="590"/>
      <c r="DN130" s="590"/>
      <c r="DO130" s="590"/>
      <c r="DP130" s="590"/>
      <c r="DQ130" s="590"/>
      <c r="DR130" s="590"/>
      <c r="DS130" s="590"/>
      <c r="DT130" s="590"/>
      <c r="DU130" s="590"/>
      <c r="DV130" s="590"/>
      <c r="DW130" s="590"/>
      <c r="DX130" s="590"/>
      <c r="DY130" s="590"/>
      <c r="DZ130" s="590"/>
      <c r="EA130" s="590"/>
      <c r="EB130" s="590"/>
      <c r="EC130" s="590"/>
      <c r="ED130" s="590"/>
      <c r="EE130" s="590"/>
      <c r="EF130" s="590"/>
      <c r="EG130" s="590"/>
      <c r="EH130" s="590"/>
      <c r="EI130" s="590"/>
      <c r="EJ130" s="590"/>
      <c r="EK130" s="590"/>
      <c r="EL130" s="590"/>
      <c r="EM130" s="590"/>
      <c r="EN130" s="590"/>
      <c r="EO130" s="590"/>
      <c r="EP130" s="590"/>
      <c r="EQ130" s="590"/>
      <c r="ER130" s="590"/>
      <c r="ES130" s="590"/>
      <c r="ET130" s="590"/>
      <c r="EU130" s="590"/>
      <c r="EV130" s="590"/>
      <c r="EW130" s="590"/>
      <c r="EX130" s="590"/>
      <c r="EY130" s="590"/>
      <c r="EZ130" s="590"/>
      <c r="FA130" s="590"/>
      <c r="FB130" s="590"/>
      <c r="FC130" s="590"/>
      <c r="FD130" s="590"/>
      <c r="FE130" s="590"/>
      <c r="FF130" s="590"/>
      <c r="FG130" s="590"/>
      <c r="FH130" s="590"/>
      <c r="FI130" s="590"/>
      <c r="FJ130" s="590"/>
      <c r="FK130" s="590"/>
      <c r="FL130" s="590"/>
      <c r="FM130" s="590"/>
      <c r="FN130" s="590"/>
      <c r="FO130" s="590"/>
      <c r="FP130" s="590"/>
      <c r="FQ130" s="590"/>
      <c r="FR130" s="590"/>
      <c r="FS130" s="590"/>
      <c r="FT130" s="590"/>
      <c r="FU130" s="590"/>
      <c r="FV130" s="590"/>
      <c r="FW130" s="590"/>
      <c r="FX130" s="590"/>
      <c r="FY130" s="590"/>
      <c r="FZ130" s="590"/>
      <c r="GA130" s="590"/>
      <c r="GB130" s="590"/>
      <c r="GC130" s="590"/>
      <c r="GD130" s="590"/>
      <c r="GE130" s="590"/>
      <c r="GF130" s="590"/>
      <c r="GG130" s="590"/>
      <c r="GH130" s="590"/>
      <c r="GI130" s="590"/>
      <c r="GJ130" s="590"/>
      <c r="GK130" s="590"/>
      <c r="GL130" s="590"/>
      <c r="GM130" s="590"/>
      <c r="GN130" s="590"/>
      <c r="GO130" s="590"/>
      <c r="GP130" s="590"/>
      <c r="GQ130" s="590"/>
      <c r="GR130" s="590"/>
      <c r="GS130" s="590"/>
      <c r="GT130" s="590"/>
      <c r="GU130" s="590"/>
      <c r="GV130" s="590"/>
      <c r="GW130" s="590"/>
      <c r="GX130" s="590"/>
      <c r="GY130" s="590"/>
      <c r="GZ130" s="590"/>
    </row>
    <row r="131" spans="1:208">
      <c r="A131" s="550"/>
      <c r="B131" s="550"/>
      <c r="C131" s="550"/>
      <c r="D131" s="550"/>
      <c r="G131" s="732"/>
      <c r="H131" s="608"/>
      <c r="I131" s="711" t="s">
        <v>883</v>
      </c>
      <c r="J131" s="609"/>
      <c r="K131" s="609"/>
      <c r="L131" s="743">
        <v>0</v>
      </c>
      <c r="M131" s="368">
        <v>0</v>
      </c>
      <c r="N131" s="368">
        <v>0</v>
      </c>
      <c r="O131" s="368">
        <v>0</v>
      </c>
      <c r="P131" s="368">
        <v>0</v>
      </c>
      <c r="Q131" s="368">
        <v>0</v>
      </c>
      <c r="R131" s="368">
        <v>0</v>
      </c>
      <c r="S131" s="368">
        <v>0</v>
      </c>
      <c r="T131" s="368">
        <v>0</v>
      </c>
      <c r="U131" s="368">
        <v>0</v>
      </c>
      <c r="V131" s="368">
        <v>0</v>
      </c>
      <c r="W131" s="368">
        <v>0</v>
      </c>
      <c r="X131" s="368">
        <v>0</v>
      </c>
      <c r="Y131" s="368">
        <v>0</v>
      </c>
      <c r="Z131" s="368">
        <v>0</v>
      </c>
      <c r="AA131" s="368">
        <v>0</v>
      </c>
      <c r="AB131" s="368">
        <v>0</v>
      </c>
      <c r="AC131" s="368">
        <v>0</v>
      </c>
      <c r="AD131" s="368">
        <v>0</v>
      </c>
      <c r="AE131" s="368">
        <v>0</v>
      </c>
      <c r="AF131" s="368">
        <v>0</v>
      </c>
      <c r="AG131" s="368">
        <v>0</v>
      </c>
      <c r="AH131" s="368">
        <v>0</v>
      </c>
      <c r="AI131" s="368">
        <v>0</v>
      </c>
      <c r="AJ131" s="368">
        <v>0</v>
      </c>
      <c r="AK131" s="368">
        <v>0</v>
      </c>
      <c r="AL131" s="871">
        <v>0</v>
      </c>
      <c r="AM131" s="590"/>
      <c r="AN131" s="590"/>
      <c r="AO131" s="590"/>
      <c r="AP131" s="590"/>
      <c r="AQ131" s="590"/>
      <c r="AR131" s="590"/>
      <c r="AS131" s="590"/>
      <c r="AT131" s="590"/>
      <c r="AU131" s="590"/>
      <c r="AV131" s="590"/>
      <c r="AW131" s="590"/>
      <c r="AX131" s="590"/>
      <c r="AY131" s="590"/>
      <c r="AZ131" s="590"/>
      <c r="BA131" s="590"/>
      <c r="BB131" s="590"/>
      <c r="BC131" s="590"/>
      <c r="BD131" s="590"/>
      <c r="BE131" s="590"/>
      <c r="BF131" s="590"/>
      <c r="BG131" s="590"/>
      <c r="BH131" s="590"/>
      <c r="BI131" s="590"/>
      <c r="BJ131" s="590"/>
      <c r="BK131" s="590"/>
      <c r="BL131" s="590"/>
      <c r="BM131" s="590"/>
      <c r="BN131" s="590"/>
      <c r="BO131" s="590"/>
      <c r="BP131" s="590"/>
      <c r="BQ131" s="590"/>
      <c r="BR131" s="590"/>
      <c r="BS131" s="590"/>
      <c r="BT131" s="590"/>
      <c r="BU131" s="590"/>
      <c r="BV131" s="590"/>
      <c r="BW131" s="590"/>
      <c r="BX131" s="590"/>
      <c r="BY131" s="590"/>
      <c r="BZ131" s="590"/>
      <c r="CA131" s="590"/>
      <c r="CB131" s="590"/>
      <c r="CC131" s="590"/>
      <c r="CD131" s="590"/>
      <c r="CE131" s="590"/>
      <c r="CF131" s="590"/>
      <c r="CG131" s="590"/>
      <c r="CH131" s="590"/>
      <c r="CI131" s="590"/>
      <c r="CJ131" s="590"/>
      <c r="CK131" s="590"/>
      <c r="CL131" s="590"/>
      <c r="CM131" s="590"/>
      <c r="CN131" s="590"/>
      <c r="CO131" s="590"/>
      <c r="CP131" s="590"/>
      <c r="CQ131" s="590"/>
      <c r="CR131" s="590"/>
      <c r="CS131" s="590"/>
      <c r="CT131" s="590"/>
      <c r="CU131" s="590"/>
      <c r="CV131" s="590"/>
      <c r="CW131" s="590"/>
      <c r="CX131" s="590"/>
      <c r="CY131" s="590"/>
      <c r="CZ131" s="590"/>
      <c r="DA131" s="590"/>
      <c r="DB131" s="590"/>
      <c r="DC131" s="590"/>
      <c r="DD131" s="590"/>
      <c r="DE131" s="590"/>
      <c r="DF131" s="590"/>
      <c r="DG131" s="590"/>
      <c r="DH131" s="590"/>
      <c r="DI131" s="590"/>
      <c r="DJ131" s="590"/>
      <c r="DK131" s="590"/>
      <c r="DL131" s="590"/>
      <c r="DM131" s="590"/>
      <c r="DN131" s="590"/>
      <c r="DO131" s="590"/>
      <c r="DP131" s="590"/>
      <c r="DQ131" s="590"/>
      <c r="DR131" s="590"/>
      <c r="DS131" s="590"/>
      <c r="DT131" s="590"/>
      <c r="DU131" s="590"/>
      <c r="DV131" s="590"/>
      <c r="DW131" s="590"/>
      <c r="DX131" s="590"/>
      <c r="DY131" s="590"/>
      <c r="DZ131" s="590"/>
      <c r="EA131" s="590"/>
      <c r="EB131" s="590"/>
      <c r="EC131" s="590"/>
      <c r="ED131" s="590"/>
      <c r="EE131" s="590"/>
      <c r="EF131" s="590"/>
      <c r="EG131" s="590"/>
      <c r="EH131" s="590"/>
      <c r="EI131" s="590"/>
      <c r="EJ131" s="590"/>
      <c r="EK131" s="590"/>
      <c r="EL131" s="590"/>
      <c r="EM131" s="590"/>
      <c r="EN131" s="590"/>
      <c r="EO131" s="590"/>
      <c r="EP131" s="590"/>
      <c r="EQ131" s="590"/>
      <c r="ER131" s="590"/>
      <c r="ES131" s="590"/>
      <c r="ET131" s="590"/>
      <c r="EU131" s="590"/>
      <c r="EV131" s="590"/>
      <c r="EW131" s="590"/>
      <c r="EX131" s="590"/>
      <c r="EY131" s="590"/>
      <c r="EZ131" s="590"/>
      <c r="FA131" s="590"/>
      <c r="FB131" s="590"/>
      <c r="FC131" s="590"/>
      <c r="FD131" s="590"/>
      <c r="FE131" s="590"/>
      <c r="FF131" s="590"/>
      <c r="FG131" s="590"/>
      <c r="FH131" s="590"/>
      <c r="FI131" s="590"/>
      <c r="FJ131" s="590"/>
      <c r="FK131" s="590"/>
      <c r="FL131" s="590"/>
      <c r="FM131" s="590"/>
      <c r="FN131" s="590"/>
      <c r="FO131" s="590"/>
      <c r="FP131" s="590"/>
      <c r="FQ131" s="590"/>
      <c r="FR131" s="590"/>
      <c r="FS131" s="590"/>
      <c r="FT131" s="590"/>
      <c r="FU131" s="590"/>
      <c r="FV131" s="590"/>
      <c r="FW131" s="590"/>
      <c r="FX131" s="590"/>
      <c r="FY131" s="590"/>
      <c r="FZ131" s="590"/>
      <c r="GA131" s="590"/>
      <c r="GB131" s="590"/>
      <c r="GC131" s="590"/>
      <c r="GD131" s="590"/>
      <c r="GE131" s="590"/>
      <c r="GF131" s="590"/>
      <c r="GG131" s="590"/>
      <c r="GH131" s="590"/>
      <c r="GI131" s="590"/>
      <c r="GJ131" s="590"/>
      <c r="GK131" s="590"/>
      <c r="GL131" s="590"/>
      <c r="GM131" s="590"/>
      <c r="GN131" s="590"/>
      <c r="GO131" s="590"/>
      <c r="GP131" s="590"/>
      <c r="GQ131" s="590"/>
      <c r="GR131" s="590"/>
      <c r="GS131" s="590"/>
      <c r="GT131" s="590"/>
      <c r="GU131" s="590"/>
      <c r="GV131" s="590"/>
      <c r="GW131" s="590"/>
      <c r="GX131" s="590"/>
      <c r="GY131" s="590"/>
      <c r="GZ131" s="590"/>
    </row>
    <row r="132" spans="1:208">
      <c r="A132" s="550"/>
      <c r="B132" s="550"/>
      <c r="C132" s="550"/>
      <c r="D132" s="550"/>
      <c r="G132" s="732"/>
      <c r="H132" s="859"/>
      <c r="I132" s="711" t="s">
        <v>884</v>
      </c>
      <c r="J132" s="711"/>
      <c r="K132" s="609"/>
      <c r="L132" s="743">
        <v>0</v>
      </c>
      <c r="M132" s="368">
        <v>0</v>
      </c>
      <c r="N132" s="368">
        <v>0</v>
      </c>
      <c r="O132" s="368">
        <v>0</v>
      </c>
      <c r="P132" s="368">
        <v>0</v>
      </c>
      <c r="Q132" s="368">
        <v>0</v>
      </c>
      <c r="R132" s="368">
        <v>0</v>
      </c>
      <c r="S132" s="368">
        <v>0</v>
      </c>
      <c r="T132" s="368">
        <v>0</v>
      </c>
      <c r="U132" s="368">
        <v>0</v>
      </c>
      <c r="V132" s="368">
        <v>0</v>
      </c>
      <c r="W132" s="368">
        <v>0</v>
      </c>
      <c r="X132" s="368">
        <v>0</v>
      </c>
      <c r="Y132" s="368">
        <v>0</v>
      </c>
      <c r="Z132" s="368">
        <v>0</v>
      </c>
      <c r="AA132" s="368">
        <v>0</v>
      </c>
      <c r="AB132" s="368">
        <v>0</v>
      </c>
      <c r="AC132" s="368">
        <v>0</v>
      </c>
      <c r="AD132" s="368">
        <v>0</v>
      </c>
      <c r="AE132" s="368">
        <v>0</v>
      </c>
      <c r="AF132" s="368">
        <v>0</v>
      </c>
      <c r="AG132" s="368">
        <v>0</v>
      </c>
      <c r="AH132" s="368">
        <v>0</v>
      </c>
      <c r="AI132" s="368">
        <v>0</v>
      </c>
      <c r="AJ132" s="368">
        <v>0</v>
      </c>
      <c r="AK132" s="368">
        <v>0</v>
      </c>
      <c r="AL132" s="871">
        <v>0</v>
      </c>
      <c r="AM132" s="590"/>
      <c r="AN132" s="590"/>
      <c r="AO132" s="590"/>
      <c r="AP132" s="590"/>
      <c r="AQ132" s="590"/>
      <c r="AR132" s="590"/>
      <c r="AS132" s="590"/>
      <c r="AT132" s="590"/>
      <c r="AU132" s="590"/>
      <c r="AV132" s="590"/>
      <c r="AW132" s="590"/>
      <c r="AX132" s="590"/>
      <c r="AY132" s="590"/>
      <c r="AZ132" s="590"/>
      <c r="BA132" s="590"/>
      <c r="BB132" s="590"/>
      <c r="BC132" s="590"/>
      <c r="BD132" s="590"/>
      <c r="BE132" s="590"/>
      <c r="BF132" s="590"/>
      <c r="BG132" s="590"/>
      <c r="BH132" s="590"/>
      <c r="BI132" s="590"/>
      <c r="BJ132" s="590"/>
      <c r="BK132" s="590"/>
      <c r="BL132" s="590"/>
      <c r="BM132" s="590"/>
      <c r="BN132" s="590"/>
      <c r="BO132" s="590"/>
      <c r="BP132" s="590"/>
      <c r="BQ132" s="590"/>
      <c r="BR132" s="590"/>
      <c r="BS132" s="590"/>
      <c r="BT132" s="590"/>
      <c r="BU132" s="590"/>
      <c r="BV132" s="590"/>
      <c r="BW132" s="590"/>
      <c r="BX132" s="590"/>
      <c r="BY132" s="590"/>
      <c r="BZ132" s="590"/>
      <c r="CA132" s="590"/>
      <c r="CB132" s="590"/>
      <c r="CC132" s="590"/>
      <c r="CD132" s="590"/>
      <c r="CE132" s="590"/>
      <c r="CF132" s="590"/>
      <c r="CG132" s="590"/>
      <c r="CH132" s="590"/>
      <c r="CI132" s="590"/>
      <c r="CJ132" s="590"/>
      <c r="CK132" s="590"/>
      <c r="CL132" s="590"/>
      <c r="CM132" s="590"/>
      <c r="CN132" s="590"/>
      <c r="CO132" s="590"/>
      <c r="CP132" s="590"/>
      <c r="CQ132" s="590"/>
      <c r="CR132" s="590"/>
      <c r="CS132" s="590"/>
      <c r="CT132" s="590"/>
      <c r="CU132" s="590"/>
      <c r="CV132" s="590"/>
      <c r="CW132" s="590"/>
      <c r="CX132" s="590"/>
      <c r="CY132" s="590"/>
      <c r="CZ132" s="590"/>
      <c r="DA132" s="590"/>
      <c r="DB132" s="590"/>
      <c r="DC132" s="590"/>
      <c r="DD132" s="590"/>
      <c r="DE132" s="590"/>
      <c r="DF132" s="590"/>
      <c r="DG132" s="590"/>
      <c r="DH132" s="590"/>
      <c r="DI132" s="590"/>
      <c r="DJ132" s="590"/>
      <c r="DK132" s="590"/>
      <c r="DL132" s="590"/>
      <c r="DM132" s="590"/>
      <c r="DN132" s="590"/>
      <c r="DO132" s="590"/>
      <c r="DP132" s="590"/>
      <c r="DQ132" s="590"/>
      <c r="DR132" s="590"/>
      <c r="DS132" s="590"/>
      <c r="DT132" s="590"/>
      <c r="DU132" s="590"/>
      <c r="DV132" s="590"/>
      <c r="DW132" s="590"/>
      <c r="DX132" s="590"/>
      <c r="DY132" s="590"/>
      <c r="DZ132" s="590"/>
      <c r="EA132" s="590"/>
      <c r="EB132" s="590"/>
      <c r="EC132" s="590"/>
      <c r="ED132" s="590"/>
      <c r="EE132" s="590"/>
      <c r="EF132" s="590"/>
      <c r="EG132" s="590"/>
      <c r="EH132" s="590"/>
      <c r="EI132" s="590"/>
      <c r="EJ132" s="590"/>
      <c r="EK132" s="590"/>
      <c r="EL132" s="590"/>
      <c r="EM132" s="590"/>
      <c r="EN132" s="590"/>
      <c r="EO132" s="590"/>
      <c r="EP132" s="590"/>
      <c r="EQ132" s="590"/>
      <c r="ER132" s="590"/>
      <c r="ES132" s="590"/>
      <c r="ET132" s="590"/>
      <c r="EU132" s="590"/>
      <c r="EV132" s="590"/>
      <c r="EW132" s="590"/>
      <c r="EX132" s="590"/>
      <c r="EY132" s="590"/>
      <c r="EZ132" s="590"/>
      <c r="FA132" s="590"/>
      <c r="FB132" s="590"/>
      <c r="FC132" s="590"/>
      <c r="FD132" s="590"/>
      <c r="FE132" s="590"/>
      <c r="FF132" s="590"/>
      <c r="FG132" s="590"/>
      <c r="FH132" s="590"/>
      <c r="FI132" s="590"/>
      <c r="FJ132" s="590"/>
      <c r="FK132" s="590"/>
      <c r="FL132" s="590"/>
      <c r="FM132" s="590"/>
      <c r="FN132" s="590"/>
      <c r="FO132" s="590"/>
      <c r="FP132" s="590"/>
      <c r="FQ132" s="590"/>
      <c r="FR132" s="590"/>
      <c r="FS132" s="590"/>
      <c r="FT132" s="590"/>
      <c r="FU132" s="590"/>
      <c r="FV132" s="590"/>
      <c r="FW132" s="590"/>
      <c r="FX132" s="590"/>
      <c r="FY132" s="590"/>
      <c r="FZ132" s="590"/>
      <c r="GA132" s="590"/>
      <c r="GB132" s="590"/>
      <c r="GC132" s="590"/>
      <c r="GD132" s="590"/>
      <c r="GE132" s="590"/>
      <c r="GF132" s="590"/>
      <c r="GG132" s="590"/>
      <c r="GH132" s="590"/>
      <c r="GI132" s="590"/>
      <c r="GJ132" s="590"/>
      <c r="GK132" s="590"/>
      <c r="GL132" s="590"/>
      <c r="GM132" s="590"/>
      <c r="GN132" s="590"/>
      <c r="GO132" s="590"/>
      <c r="GP132" s="590"/>
      <c r="GQ132" s="590"/>
      <c r="GR132" s="590"/>
      <c r="GS132" s="590"/>
      <c r="GT132" s="590"/>
      <c r="GU132" s="590"/>
      <c r="GV132" s="590"/>
      <c r="GW132" s="590"/>
      <c r="GX132" s="590"/>
      <c r="GY132" s="590"/>
      <c r="GZ132" s="590"/>
    </row>
    <row r="133" spans="1:208">
      <c r="A133" s="550"/>
      <c r="B133" s="550"/>
      <c r="C133" s="550"/>
      <c r="D133" s="550"/>
      <c r="G133" s="732"/>
      <c r="H133" s="859"/>
      <c r="I133" s="711" t="s">
        <v>885</v>
      </c>
      <c r="J133" s="711"/>
      <c r="K133" s="609"/>
      <c r="L133" s="743">
        <v>0</v>
      </c>
      <c r="M133" s="368">
        <v>0</v>
      </c>
      <c r="N133" s="368">
        <v>0</v>
      </c>
      <c r="O133" s="368">
        <v>0</v>
      </c>
      <c r="P133" s="368">
        <v>0</v>
      </c>
      <c r="Q133" s="368">
        <v>0</v>
      </c>
      <c r="R133" s="368">
        <v>0</v>
      </c>
      <c r="S133" s="368">
        <v>0</v>
      </c>
      <c r="T133" s="368">
        <v>0</v>
      </c>
      <c r="U133" s="368">
        <v>0</v>
      </c>
      <c r="V133" s="368">
        <v>0</v>
      </c>
      <c r="W133" s="368">
        <v>0</v>
      </c>
      <c r="X133" s="368">
        <v>0</v>
      </c>
      <c r="Y133" s="368">
        <v>0</v>
      </c>
      <c r="Z133" s="368">
        <v>0</v>
      </c>
      <c r="AA133" s="368">
        <v>0</v>
      </c>
      <c r="AB133" s="368">
        <v>0</v>
      </c>
      <c r="AC133" s="368">
        <v>0</v>
      </c>
      <c r="AD133" s="368">
        <v>0</v>
      </c>
      <c r="AE133" s="368">
        <v>0</v>
      </c>
      <c r="AF133" s="368">
        <v>0</v>
      </c>
      <c r="AG133" s="368">
        <v>0</v>
      </c>
      <c r="AH133" s="368">
        <v>0</v>
      </c>
      <c r="AI133" s="368">
        <v>0</v>
      </c>
      <c r="AJ133" s="368">
        <v>0</v>
      </c>
      <c r="AK133" s="368">
        <v>0</v>
      </c>
      <c r="AL133" s="871">
        <v>0</v>
      </c>
      <c r="AM133" s="590"/>
      <c r="AN133" s="590"/>
      <c r="AO133" s="590"/>
      <c r="AP133" s="590"/>
      <c r="AQ133" s="590"/>
      <c r="AR133" s="590"/>
      <c r="AS133" s="590"/>
      <c r="AT133" s="590"/>
      <c r="AU133" s="590"/>
      <c r="AV133" s="590"/>
      <c r="AW133" s="590"/>
      <c r="AX133" s="590"/>
      <c r="AY133" s="590"/>
      <c r="AZ133" s="590"/>
      <c r="BA133" s="590"/>
      <c r="BB133" s="590"/>
      <c r="BC133" s="590"/>
      <c r="BD133" s="590"/>
      <c r="BE133" s="590"/>
      <c r="BF133" s="590"/>
      <c r="BG133" s="590"/>
      <c r="BH133" s="590"/>
      <c r="BI133" s="590"/>
      <c r="BJ133" s="590"/>
      <c r="BK133" s="590"/>
      <c r="BL133" s="590"/>
      <c r="BM133" s="590"/>
      <c r="BN133" s="590"/>
      <c r="BO133" s="590"/>
      <c r="BP133" s="590"/>
      <c r="BQ133" s="590"/>
      <c r="BR133" s="590"/>
      <c r="BS133" s="590"/>
      <c r="BT133" s="590"/>
      <c r="BU133" s="590"/>
      <c r="BV133" s="590"/>
      <c r="BW133" s="590"/>
      <c r="BX133" s="590"/>
      <c r="BY133" s="590"/>
      <c r="BZ133" s="590"/>
      <c r="CA133" s="590"/>
      <c r="CB133" s="590"/>
      <c r="CC133" s="590"/>
      <c r="CD133" s="590"/>
      <c r="CE133" s="590"/>
      <c r="CF133" s="590"/>
      <c r="CG133" s="590"/>
      <c r="CH133" s="590"/>
      <c r="CI133" s="590"/>
      <c r="CJ133" s="590"/>
      <c r="CK133" s="590"/>
      <c r="CL133" s="590"/>
      <c r="CM133" s="590"/>
      <c r="CN133" s="590"/>
      <c r="CO133" s="590"/>
      <c r="CP133" s="590"/>
      <c r="CQ133" s="590"/>
      <c r="CR133" s="590"/>
      <c r="CS133" s="590"/>
      <c r="CT133" s="590"/>
      <c r="CU133" s="590"/>
      <c r="CV133" s="590"/>
      <c r="CW133" s="590"/>
      <c r="CX133" s="590"/>
      <c r="CY133" s="590"/>
      <c r="CZ133" s="590"/>
      <c r="DA133" s="590"/>
      <c r="DB133" s="590"/>
      <c r="DC133" s="590"/>
      <c r="DD133" s="590"/>
      <c r="DE133" s="590"/>
      <c r="DF133" s="590"/>
      <c r="DG133" s="590"/>
      <c r="DH133" s="590"/>
      <c r="DI133" s="590"/>
      <c r="DJ133" s="590"/>
      <c r="DK133" s="590"/>
      <c r="DL133" s="590"/>
      <c r="DM133" s="590"/>
      <c r="DN133" s="590"/>
      <c r="DO133" s="590"/>
      <c r="DP133" s="590"/>
      <c r="DQ133" s="590"/>
      <c r="DR133" s="590"/>
      <c r="DS133" s="590"/>
      <c r="DT133" s="590"/>
      <c r="DU133" s="590"/>
      <c r="DV133" s="590"/>
      <c r="DW133" s="590"/>
      <c r="DX133" s="590"/>
      <c r="DY133" s="590"/>
      <c r="DZ133" s="590"/>
      <c r="EA133" s="590"/>
      <c r="EB133" s="590"/>
      <c r="EC133" s="590"/>
      <c r="ED133" s="590"/>
      <c r="EE133" s="590"/>
      <c r="EF133" s="590"/>
      <c r="EG133" s="590"/>
      <c r="EH133" s="590"/>
      <c r="EI133" s="590"/>
      <c r="EJ133" s="590"/>
      <c r="EK133" s="590"/>
      <c r="EL133" s="590"/>
      <c r="EM133" s="590"/>
      <c r="EN133" s="590"/>
      <c r="EO133" s="590"/>
      <c r="EP133" s="590"/>
      <c r="EQ133" s="590"/>
      <c r="ER133" s="590"/>
      <c r="ES133" s="590"/>
      <c r="ET133" s="590"/>
      <c r="EU133" s="590"/>
      <c r="EV133" s="590"/>
      <c r="EW133" s="590"/>
      <c r="EX133" s="590"/>
      <c r="EY133" s="590"/>
      <c r="EZ133" s="590"/>
      <c r="FA133" s="590"/>
      <c r="FB133" s="590"/>
      <c r="FC133" s="590"/>
      <c r="FD133" s="590"/>
      <c r="FE133" s="590"/>
      <c r="FF133" s="590"/>
      <c r="FG133" s="590"/>
      <c r="FH133" s="590"/>
      <c r="FI133" s="590"/>
      <c r="FJ133" s="590"/>
      <c r="FK133" s="590"/>
      <c r="FL133" s="590"/>
      <c r="FM133" s="590"/>
      <c r="FN133" s="590"/>
      <c r="FO133" s="590"/>
      <c r="FP133" s="590"/>
      <c r="FQ133" s="590"/>
      <c r="FR133" s="590"/>
      <c r="FS133" s="590"/>
      <c r="FT133" s="590"/>
      <c r="FU133" s="590"/>
      <c r="FV133" s="590"/>
      <c r="FW133" s="590"/>
      <c r="FX133" s="590"/>
      <c r="FY133" s="590"/>
      <c r="FZ133" s="590"/>
      <c r="GA133" s="590"/>
      <c r="GB133" s="590"/>
      <c r="GC133" s="590"/>
      <c r="GD133" s="590"/>
      <c r="GE133" s="590"/>
      <c r="GF133" s="590"/>
      <c r="GG133" s="590"/>
      <c r="GH133" s="590"/>
      <c r="GI133" s="590"/>
      <c r="GJ133" s="590"/>
      <c r="GK133" s="590"/>
      <c r="GL133" s="590"/>
      <c r="GM133" s="590"/>
      <c r="GN133" s="590"/>
      <c r="GO133" s="590"/>
      <c r="GP133" s="590"/>
      <c r="GQ133" s="590"/>
      <c r="GR133" s="590"/>
      <c r="GS133" s="590"/>
      <c r="GT133" s="590"/>
      <c r="GU133" s="590"/>
      <c r="GV133" s="590"/>
      <c r="GW133" s="590"/>
      <c r="GX133" s="590"/>
      <c r="GY133" s="590"/>
      <c r="GZ133" s="590"/>
    </row>
    <row r="134" spans="1:208">
      <c r="A134" s="550"/>
      <c r="B134" s="550"/>
      <c r="C134" s="550"/>
      <c r="D134" s="550"/>
      <c r="G134" s="732"/>
      <c r="H134" s="859"/>
      <c r="I134" s="711" t="s">
        <v>886</v>
      </c>
      <c r="J134" s="711"/>
      <c r="K134" s="609"/>
      <c r="L134" s="743">
        <v>0</v>
      </c>
      <c r="M134" s="368">
        <v>0</v>
      </c>
      <c r="N134" s="368">
        <v>0</v>
      </c>
      <c r="O134" s="368">
        <v>0</v>
      </c>
      <c r="P134" s="368">
        <v>0</v>
      </c>
      <c r="Q134" s="368">
        <v>0</v>
      </c>
      <c r="R134" s="368">
        <v>0</v>
      </c>
      <c r="S134" s="368">
        <v>0</v>
      </c>
      <c r="T134" s="368">
        <v>0</v>
      </c>
      <c r="U134" s="368">
        <v>0</v>
      </c>
      <c r="V134" s="368">
        <v>673000</v>
      </c>
      <c r="W134" s="368">
        <v>673000</v>
      </c>
      <c r="X134" s="368">
        <v>673000</v>
      </c>
      <c r="Y134" s="368">
        <v>689824.99999999988</v>
      </c>
      <c r="Z134" s="368">
        <v>707070.62499999977</v>
      </c>
      <c r="AA134" s="368">
        <v>724747.39062499965</v>
      </c>
      <c r="AB134" s="368">
        <v>742866.07539062458</v>
      </c>
      <c r="AC134" s="368">
        <v>761437.72727539018</v>
      </c>
      <c r="AD134" s="368">
        <v>780473.67045727489</v>
      </c>
      <c r="AE134" s="368">
        <v>799985.51221870666</v>
      </c>
      <c r="AF134" s="368">
        <v>819985.15002417425</v>
      </c>
      <c r="AG134" s="368">
        <v>840484.77877477848</v>
      </c>
      <c r="AH134" s="368">
        <v>861496.89824414789</v>
      </c>
      <c r="AI134" s="368">
        <v>883034.3207002515</v>
      </c>
      <c r="AJ134" s="368">
        <v>905110.17871775769</v>
      </c>
      <c r="AK134" s="368">
        <v>927737.93318570161</v>
      </c>
      <c r="AL134" s="871">
        <v>950931.38151534402</v>
      </c>
      <c r="AM134" s="590"/>
      <c r="AN134" s="590"/>
      <c r="AO134" s="590"/>
      <c r="AP134" s="590"/>
      <c r="AQ134" s="590"/>
      <c r="AR134" s="590"/>
      <c r="AS134" s="590"/>
      <c r="AT134" s="590"/>
      <c r="AU134" s="590"/>
      <c r="AV134" s="590"/>
      <c r="AW134" s="590"/>
      <c r="AX134" s="590"/>
      <c r="AY134" s="590"/>
      <c r="AZ134" s="590"/>
      <c r="BA134" s="590"/>
      <c r="BB134" s="590"/>
      <c r="BC134" s="590"/>
      <c r="BD134" s="590"/>
      <c r="BE134" s="590"/>
      <c r="BF134" s="590"/>
      <c r="BG134" s="590"/>
      <c r="BH134" s="590"/>
      <c r="BI134" s="590"/>
      <c r="BJ134" s="590"/>
      <c r="BK134" s="590"/>
      <c r="BL134" s="590"/>
      <c r="BM134" s="590"/>
      <c r="BN134" s="590"/>
      <c r="BO134" s="590"/>
      <c r="BP134" s="590"/>
      <c r="BQ134" s="590"/>
      <c r="BR134" s="590"/>
      <c r="BS134" s="590"/>
      <c r="BT134" s="590"/>
      <c r="BU134" s="590"/>
      <c r="BV134" s="590"/>
      <c r="BW134" s="590"/>
      <c r="BX134" s="590"/>
      <c r="BY134" s="590"/>
      <c r="BZ134" s="590"/>
      <c r="CA134" s="590"/>
      <c r="CB134" s="590"/>
      <c r="CC134" s="590"/>
      <c r="CD134" s="590"/>
      <c r="CE134" s="590"/>
      <c r="CF134" s="590"/>
      <c r="CG134" s="590"/>
      <c r="CH134" s="590"/>
      <c r="CI134" s="590"/>
      <c r="CJ134" s="590"/>
      <c r="CK134" s="590"/>
      <c r="CL134" s="590"/>
      <c r="CM134" s="590"/>
      <c r="CN134" s="590"/>
      <c r="CO134" s="590"/>
      <c r="CP134" s="590"/>
      <c r="CQ134" s="590"/>
      <c r="CR134" s="590"/>
      <c r="CS134" s="590"/>
      <c r="CT134" s="590"/>
      <c r="CU134" s="590"/>
      <c r="CV134" s="590"/>
      <c r="CW134" s="590"/>
      <c r="CX134" s="590"/>
      <c r="CY134" s="590"/>
      <c r="CZ134" s="590"/>
      <c r="DA134" s="590"/>
      <c r="DB134" s="590"/>
      <c r="DC134" s="590"/>
      <c r="DD134" s="590"/>
      <c r="DE134" s="590"/>
      <c r="DF134" s="590"/>
      <c r="DG134" s="590"/>
      <c r="DH134" s="590"/>
      <c r="DI134" s="590"/>
      <c r="DJ134" s="590"/>
      <c r="DK134" s="590"/>
      <c r="DL134" s="590"/>
      <c r="DM134" s="590"/>
      <c r="DN134" s="590"/>
      <c r="DO134" s="590"/>
      <c r="DP134" s="590"/>
      <c r="DQ134" s="590"/>
      <c r="DR134" s="590"/>
      <c r="DS134" s="590"/>
      <c r="DT134" s="590"/>
      <c r="DU134" s="590"/>
      <c r="DV134" s="590"/>
      <c r="DW134" s="590"/>
      <c r="DX134" s="590"/>
      <c r="DY134" s="590"/>
      <c r="DZ134" s="590"/>
      <c r="EA134" s="590"/>
      <c r="EB134" s="590"/>
      <c r="EC134" s="590"/>
      <c r="ED134" s="590"/>
      <c r="EE134" s="590"/>
      <c r="EF134" s="590"/>
      <c r="EG134" s="590"/>
      <c r="EH134" s="590"/>
      <c r="EI134" s="590"/>
      <c r="EJ134" s="590"/>
      <c r="EK134" s="590"/>
      <c r="EL134" s="590"/>
      <c r="EM134" s="590"/>
      <c r="EN134" s="590"/>
      <c r="EO134" s="590"/>
      <c r="EP134" s="590"/>
      <c r="EQ134" s="590"/>
      <c r="ER134" s="590"/>
      <c r="ES134" s="590"/>
      <c r="ET134" s="590"/>
      <c r="EU134" s="590"/>
      <c r="EV134" s="590"/>
      <c r="EW134" s="590"/>
      <c r="EX134" s="590"/>
      <c r="EY134" s="590"/>
      <c r="EZ134" s="590"/>
      <c r="FA134" s="590"/>
      <c r="FB134" s="590"/>
      <c r="FC134" s="590"/>
      <c r="FD134" s="590"/>
      <c r="FE134" s="590"/>
      <c r="FF134" s="590"/>
      <c r="FG134" s="590"/>
      <c r="FH134" s="590"/>
      <c r="FI134" s="590"/>
      <c r="FJ134" s="590"/>
      <c r="FK134" s="590"/>
      <c r="FL134" s="590"/>
      <c r="FM134" s="590"/>
      <c r="FN134" s="590"/>
      <c r="FO134" s="590"/>
      <c r="FP134" s="590"/>
      <c r="FQ134" s="590"/>
      <c r="FR134" s="590"/>
      <c r="FS134" s="590"/>
      <c r="FT134" s="590"/>
      <c r="FU134" s="590"/>
      <c r="FV134" s="590"/>
      <c r="FW134" s="590"/>
      <c r="FX134" s="590"/>
      <c r="FY134" s="590"/>
      <c r="FZ134" s="590"/>
      <c r="GA134" s="590"/>
      <c r="GB134" s="590"/>
      <c r="GC134" s="590"/>
      <c r="GD134" s="590"/>
      <c r="GE134" s="590"/>
      <c r="GF134" s="590"/>
      <c r="GG134" s="590"/>
      <c r="GH134" s="590"/>
      <c r="GI134" s="590"/>
      <c r="GJ134" s="590"/>
      <c r="GK134" s="590"/>
      <c r="GL134" s="590"/>
      <c r="GM134" s="590"/>
      <c r="GN134" s="590"/>
      <c r="GO134" s="590"/>
      <c r="GP134" s="590"/>
      <c r="GQ134" s="590"/>
      <c r="GR134" s="590"/>
      <c r="GS134" s="590"/>
      <c r="GT134" s="590"/>
      <c r="GU134" s="590"/>
      <c r="GV134" s="590"/>
      <c r="GW134" s="590"/>
      <c r="GX134" s="590"/>
      <c r="GY134" s="590"/>
      <c r="GZ134" s="590"/>
    </row>
    <row r="135" spans="1:208">
      <c r="A135" s="550"/>
      <c r="B135" s="550"/>
      <c r="C135" s="550"/>
      <c r="D135" s="550"/>
      <c r="G135" s="732"/>
      <c r="H135" s="859"/>
      <c r="I135" s="711" t="s">
        <v>887</v>
      </c>
      <c r="J135" s="711"/>
      <c r="K135" s="609"/>
      <c r="L135" s="743">
        <v>0</v>
      </c>
      <c r="M135" s="368">
        <v>0</v>
      </c>
      <c r="N135" s="368">
        <v>0</v>
      </c>
      <c r="O135" s="368">
        <v>0</v>
      </c>
      <c r="P135" s="368">
        <v>0</v>
      </c>
      <c r="Q135" s="368">
        <v>0</v>
      </c>
      <c r="R135" s="368">
        <v>0</v>
      </c>
      <c r="S135" s="368">
        <v>0</v>
      </c>
      <c r="T135" s="368">
        <v>0</v>
      </c>
      <c r="U135" s="368">
        <v>0</v>
      </c>
      <c r="V135" s="368">
        <v>9566000</v>
      </c>
      <c r="W135" s="368">
        <v>11344000</v>
      </c>
      <c r="X135" s="368">
        <v>9800000</v>
      </c>
      <c r="Y135" s="368">
        <v>10045000</v>
      </c>
      <c r="Z135" s="368">
        <v>10296125</v>
      </c>
      <c r="AA135" s="368">
        <v>10553528.125</v>
      </c>
      <c r="AB135" s="368">
        <v>10817366.328124998</v>
      </c>
      <c r="AC135" s="368">
        <v>11087800.486328121</v>
      </c>
      <c r="AD135" s="368">
        <v>11364995.498486323</v>
      </c>
      <c r="AE135" s="368">
        <v>11649120.385948481</v>
      </c>
      <c r="AF135" s="368">
        <v>11940348.395597192</v>
      </c>
      <c r="AG135" s="368">
        <v>12238857.105487119</v>
      </c>
      <c r="AH135" s="368">
        <v>12544828.533124296</v>
      </c>
      <c r="AI135" s="368">
        <v>12858449.246452402</v>
      </c>
      <c r="AJ135" s="368">
        <v>13179910.477613712</v>
      </c>
      <c r="AK135" s="368">
        <v>13509408.239554053</v>
      </c>
      <c r="AL135" s="871">
        <v>13847143.445542904</v>
      </c>
      <c r="AM135" s="590"/>
      <c r="AN135" s="590"/>
      <c r="AO135" s="590"/>
      <c r="AP135" s="590"/>
      <c r="AQ135" s="590"/>
      <c r="AR135" s="590"/>
      <c r="AS135" s="590"/>
      <c r="AT135" s="590"/>
      <c r="AU135" s="590"/>
      <c r="AV135" s="590"/>
      <c r="AW135" s="590"/>
      <c r="AX135" s="590"/>
      <c r="AY135" s="590"/>
      <c r="AZ135" s="590"/>
      <c r="BA135" s="590"/>
      <c r="BB135" s="590"/>
      <c r="BC135" s="590"/>
      <c r="BD135" s="590"/>
      <c r="BE135" s="590"/>
      <c r="BF135" s="590"/>
      <c r="BG135" s="590"/>
      <c r="BH135" s="590"/>
      <c r="BI135" s="590"/>
      <c r="BJ135" s="590"/>
      <c r="BK135" s="590"/>
      <c r="BL135" s="590"/>
      <c r="BM135" s="590"/>
      <c r="BN135" s="590"/>
      <c r="BO135" s="590"/>
      <c r="BP135" s="590"/>
      <c r="BQ135" s="590"/>
      <c r="BR135" s="590"/>
      <c r="BS135" s="590"/>
      <c r="BT135" s="590"/>
      <c r="BU135" s="590"/>
      <c r="BV135" s="590"/>
      <c r="BW135" s="590"/>
      <c r="BX135" s="590"/>
      <c r="BY135" s="590"/>
      <c r="BZ135" s="590"/>
      <c r="CA135" s="590"/>
      <c r="CB135" s="590"/>
      <c r="CC135" s="590"/>
      <c r="CD135" s="590"/>
      <c r="CE135" s="590"/>
      <c r="CF135" s="590"/>
      <c r="CG135" s="590"/>
      <c r="CH135" s="590"/>
      <c r="CI135" s="590"/>
      <c r="CJ135" s="590"/>
      <c r="CK135" s="590"/>
      <c r="CL135" s="590"/>
      <c r="CM135" s="590"/>
      <c r="CN135" s="590"/>
      <c r="CO135" s="590"/>
      <c r="CP135" s="590"/>
      <c r="CQ135" s="590"/>
      <c r="CR135" s="590"/>
      <c r="CS135" s="590"/>
      <c r="CT135" s="590"/>
      <c r="CU135" s="590"/>
      <c r="CV135" s="590"/>
      <c r="CW135" s="590"/>
      <c r="CX135" s="590"/>
      <c r="CY135" s="590"/>
      <c r="CZ135" s="590"/>
      <c r="DA135" s="590"/>
      <c r="DB135" s="590"/>
      <c r="DC135" s="590"/>
      <c r="DD135" s="590"/>
      <c r="DE135" s="590"/>
      <c r="DF135" s="590"/>
      <c r="DG135" s="590"/>
      <c r="DH135" s="590"/>
      <c r="DI135" s="590"/>
      <c r="DJ135" s="590"/>
      <c r="DK135" s="590"/>
      <c r="DL135" s="590"/>
      <c r="DM135" s="590"/>
      <c r="DN135" s="590"/>
      <c r="DO135" s="590"/>
      <c r="DP135" s="590"/>
      <c r="DQ135" s="590"/>
      <c r="DR135" s="590"/>
      <c r="DS135" s="590"/>
      <c r="DT135" s="590"/>
      <c r="DU135" s="590"/>
      <c r="DV135" s="590"/>
      <c r="DW135" s="590"/>
      <c r="DX135" s="590"/>
      <c r="DY135" s="590"/>
      <c r="DZ135" s="590"/>
      <c r="EA135" s="590"/>
      <c r="EB135" s="590"/>
      <c r="EC135" s="590"/>
      <c r="ED135" s="590"/>
      <c r="EE135" s="590"/>
      <c r="EF135" s="590"/>
      <c r="EG135" s="590"/>
      <c r="EH135" s="590"/>
      <c r="EI135" s="590"/>
      <c r="EJ135" s="590"/>
      <c r="EK135" s="590"/>
      <c r="EL135" s="590"/>
      <c r="EM135" s="590"/>
      <c r="EN135" s="590"/>
      <c r="EO135" s="590"/>
      <c r="EP135" s="590"/>
      <c r="EQ135" s="590"/>
      <c r="ER135" s="590"/>
      <c r="ES135" s="590"/>
      <c r="ET135" s="590"/>
      <c r="EU135" s="590"/>
      <c r="EV135" s="590"/>
      <c r="EW135" s="590"/>
      <c r="EX135" s="590"/>
      <c r="EY135" s="590"/>
      <c r="EZ135" s="590"/>
      <c r="FA135" s="590"/>
      <c r="FB135" s="590"/>
      <c r="FC135" s="590"/>
      <c r="FD135" s="590"/>
      <c r="FE135" s="590"/>
      <c r="FF135" s="590"/>
      <c r="FG135" s="590"/>
      <c r="FH135" s="590"/>
      <c r="FI135" s="590"/>
      <c r="FJ135" s="590"/>
      <c r="FK135" s="590"/>
      <c r="FL135" s="590"/>
      <c r="FM135" s="590"/>
      <c r="FN135" s="590"/>
      <c r="FO135" s="590"/>
      <c r="FP135" s="590"/>
      <c r="FQ135" s="590"/>
      <c r="FR135" s="590"/>
      <c r="FS135" s="590"/>
      <c r="FT135" s="590"/>
      <c r="FU135" s="590"/>
      <c r="FV135" s="590"/>
      <c r="FW135" s="590"/>
      <c r="FX135" s="590"/>
      <c r="FY135" s="590"/>
      <c r="FZ135" s="590"/>
      <c r="GA135" s="590"/>
      <c r="GB135" s="590"/>
      <c r="GC135" s="590"/>
      <c r="GD135" s="590"/>
      <c r="GE135" s="590"/>
      <c r="GF135" s="590"/>
      <c r="GG135" s="590"/>
      <c r="GH135" s="590"/>
      <c r="GI135" s="590"/>
      <c r="GJ135" s="590"/>
      <c r="GK135" s="590"/>
      <c r="GL135" s="590"/>
      <c r="GM135" s="590"/>
      <c r="GN135" s="590"/>
      <c r="GO135" s="590"/>
      <c r="GP135" s="590"/>
      <c r="GQ135" s="590"/>
      <c r="GR135" s="590"/>
      <c r="GS135" s="590"/>
      <c r="GT135" s="590"/>
      <c r="GU135" s="590"/>
      <c r="GV135" s="590"/>
      <c r="GW135" s="590"/>
      <c r="GX135" s="590"/>
      <c r="GY135" s="590"/>
      <c r="GZ135" s="590"/>
    </row>
    <row r="136" spans="1:208">
      <c r="A136" s="550"/>
      <c r="B136" s="550"/>
      <c r="C136" s="550"/>
      <c r="D136" s="550"/>
      <c r="G136" s="732"/>
      <c r="H136" s="859"/>
      <c r="I136" s="711" t="s">
        <v>149</v>
      </c>
      <c r="J136" s="609"/>
      <c r="K136" s="609"/>
      <c r="L136" s="743">
        <v>0</v>
      </c>
      <c r="M136" s="368">
        <v>0</v>
      </c>
      <c r="N136" s="368">
        <v>0</v>
      </c>
      <c r="O136" s="368">
        <v>0</v>
      </c>
      <c r="P136" s="368">
        <v>0</v>
      </c>
      <c r="Q136" s="368">
        <v>0</v>
      </c>
      <c r="R136" s="368">
        <v>0</v>
      </c>
      <c r="S136" s="368">
        <v>0</v>
      </c>
      <c r="T136" s="368">
        <v>0</v>
      </c>
      <c r="U136" s="368">
        <v>0</v>
      </c>
      <c r="V136" s="368">
        <v>0</v>
      </c>
      <c r="W136" s="368">
        <v>0</v>
      </c>
      <c r="X136" s="368">
        <v>0</v>
      </c>
      <c r="Y136" s="368">
        <v>0</v>
      </c>
      <c r="Z136" s="368">
        <v>0</v>
      </c>
      <c r="AA136" s="368">
        <v>0</v>
      </c>
      <c r="AB136" s="368">
        <v>0</v>
      </c>
      <c r="AC136" s="368">
        <v>0</v>
      </c>
      <c r="AD136" s="368">
        <v>0</v>
      </c>
      <c r="AE136" s="368">
        <v>0</v>
      </c>
      <c r="AF136" s="368">
        <v>0</v>
      </c>
      <c r="AG136" s="368">
        <v>0</v>
      </c>
      <c r="AH136" s="368">
        <v>0</v>
      </c>
      <c r="AI136" s="368">
        <v>0</v>
      </c>
      <c r="AJ136" s="368">
        <v>0</v>
      </c>
      <c r="AK136" s="368">
        <v>0</v>
      </c>
      <c r="AL136" s="871">
        <v>0</v>
      </c>
      <c r="AM136" s="590"/>
      <c r="AN136" s="590"/>
      <c r="AO136" s="590"/>
      <c r="AP136" s="590"/>
      <c r="AQ136" s="590"/>
      <c r="AR136" s="590"/>
      <c r="AS136" s="590"/>
      <c r="AT136" s="590"/>
      <c r="AU136" s="590"/>
      <c r="AV136" s="590"/>
      <c r="AW136" s="590"/>
      <c r="AX136" s="590"/>
      <c r="AY136" s="590"/>
      <c r="AZ136" s="590"/>
      <c r="BA136" s="590"/>
      <c r="BB136" s="590"/>
      <c r="BC136" s="590"/>
      <c r="BD136" s="590"/>
      <c r="BE136" s="590"/>
      <c r="BF136" s="590"/>
      <c r="BG136" s="590"/>
      <c r="BH136" s="590"/>
      <c r="BI136" s="590"/>
      <c r="BJ136" s="590"/>
      <c r="BK136" s="590"/>
      <c r="BL136" s="590"/>
      <c r="BM136" s="590"/>
      <c r="BN136" s="590"/>
      <c r="BO136" s="590"/>
      <c r="BP136" s="590"/>
      <c r="BQ136" s="590"/>
      <c r="BR136" s="590"/>
      <c r="BS136" s="590"/>
      <c r="BT136" s="590"/>
      <c r="BU136" s="590"/>
      <c r="BV136" s="590"/>
      <c r="BW136" s="590"/>
      <c r="BX136" s="590"/>
      <c r="BY136" s="590"/>
      <c r="BZ136" s="590"/>
      <c r="CA136" s="590"/>
      <c r="CB136" s="590"/>
      <c r="CC136" s="590"/>
      <c r="CD136" s="590"/>
      <c r="CE136" s="590"/>
      <c r="CF136" s="590"/>
      <c r="CG136" s="590"/>
      <c r="CH136" s="590"/>
      <c r="CI136" s="590"/>
      <c r="CJ136" s="590"/>
      <c r="CK136" s="590"/>
      <c r="CL136" s="590"/>
      <c r="CM136" s="590"/>
      <c r="CN136" s="590"/>
      <c r="CO136" s="590"/>
      <c r="CP136" s="590"/>
      <c r="CQ136" s="590"/>
      <c r="CR136" s="590"/>
      <c r="CS136" s="590"/>
      <c r="CT136" s="590"/>
      <c r="CU136" s="590"/>
      <c r="CV136" s="590"/>
      <c r="CW136" s="590"/>
      <c r="CX136" s="590"/>
      <c r="CY136" s="590"/>
      <c r="CZ136" s="590"/>
      <c r="DA136" s="590"/>
      <c r="DB136" s="590"/>
      <c r="DC136" s="590"/>
      <c r="DD136" s="590"/>
      <c r="DE136" s="590"/>
      <c r="DF136" s="590"/>
      <c r="DG136" s="590"/>
      <c r="DH136" s="590"/>
      <c r="DI136" s="590"/>
      <c r="DJ136" s="590"/>
      <c r="DK136" s="590"/>
      <c r="DL136" s="590"/>
      <c r="DM136" s="590"/>
      <c r="DN136" s="590"/>
      <c r="DO136" s="590"/>
      <c r="DP136" s="590"/>
      <c r="DQ136" s="590"/>
      <c r="DR136" s="590"/>
      <c r="DS136" s="590"/>
      <c r="DT136" s="590"/>
      <c r="DU136" s="590"/>
      <c r="DV136" s="590"/>
      <c r="DW136" s="590"/>
      <c r="DX136" s="590"/>
      <c r="DY136" s="590"/>
      <c r="DZ136" s="590"/>
      <c r="EA136" s="590"/>
      <c r="EB136" s="590"/>
      <c r="EC136" s="590"/>
      <c r="ED136" s="590"/>
      <c r="EE136" s="590"/>
      <c r="EF136" s="590"/>
      <c r="EG136" s="590"/>
      <c r="EH136" s="590"/>
      <c r="EI136" s="590"/>
      <c r="EJ136" s="590"/>
      <c r="EK136" s="590"/>
      <c r="EL136" s="590"/>
      <c r="EM136" s="590"/>
      <c r="EN136" s="590"/>
      <c r="EO136" s="590"/>
      <c r="EP136" s="590"/>
      <c r="EQ136" s="590"/>
      <c r="ER136" s="590"/>
      <c r="ES136" s="590"/>
      <c r="ET136" s="590"/>
      <c r="EU136" s="590"/>
      <c r="EV136" s="590"/>
      <c r="EW136" s="590"/>
      <c r="EX136" s="590"/>
      <c r="EY136" s="590"/>
      <c r="EZ136" s="590"/>
      <c r="FA136" s="590"/>
      <c r="FB136" s="590"/>
      <c r="FC136" s="590"/>
      <c r="FD136" s="590"/>
      <c r="FE136" s="590"/>
      <c r="FF136" s="590"/>
      <c r="FG136" s="590"/>
      <c r="FH136" s="590"/>
      <c r="FI136" s="590"/>
      <c r="FJ136" s="590"/>
      <c r="FK136" s="590"/>
      <c r="FL136" s="590"/>
      <c r="FM136" s="590"/>
      <c r="FN136" s="590"/>
      <c r="FO136" s="590"/>
      <c r="FP136" s="590"/>
      <c r="FQ136" s="590"/>
      <c r="FR136" s="590"/>
      <c r="FS136" s="590"/>
      <c r="FT136" s="590"/>
      <c r="FU136" s="590"/>
      <c r="FV136" s="590"/>
      <c r="FW136" s="590"/>
      <c r="FX136" s="590"/>
      <c r="FY136" s="590"/>
      <c r="FZ136" s="590"/>
      <c r="GA136" s="590"/>
      <c r="GB136" s="590"/>
      <c r="GC136" s="590"/>
      <c r="GD136" s="590"/>
      <c r="GE136" s="590"/>
      <c r="GF136" s="590"/>
      <c r="GG136" s="590"/>
      <c r="GH136" s="590"/>
      <c r="GI136" s="590"/>
      <c r="GJ136" s="590"/>
      <c r="GK136" s="590"/>
      <c r="GL136" s="590"/>
      <c r="GM136" s="590"/>
      <c r="GN136" s="590"/>
      <c r="GO136" s="590"/>
      <c r="GP136" s="590"/>
      <c r="GQ136" s="590"/>
      <c r="GR136" s="590"/>
      <c r="GS136" s="590"/>
      <c r="GT136" s="590"/>
      <c r="GU136" s="590"/>
      <c r="GV136" s="590"/>
      <c r="GW136" s="590"/>
      <c r="GX136" s="590"/>
      <c r="GY136" s="590"/>
      <c r="GZ136" s="590"/>
    </row>
    <row r="137" spans="1:208">
      <c r="A137" s="550"/>
      <c r="B137" s="550"/>
      <c r="C137" s="550"/>
      <c r="D137" s="550"/>
      <c r="G137" s="732"/>
      <c r="H137" s="859"/>
      <c r="I137" s="711" t="s">
        <v>888</v>
      </c>
      <c r="J137" s="609"/>
      <c r="K137" s="609"/>
      <c r="L137" s="743">
        <v>0</v>
      </c>
      <c r="M137" s="368">
        <v>0</v>
      </c>
      <c r="N137" s="368">
        <v>0</v>
      </c>
      <c r="O137" s="368">
        <v>0</v>
      </c>
      <c r="P137" s="368">
        <v>0</v>
      </c>
      <c r="Q137" s="368">
        <v>0</v>
      </c>
      <c r="R137" s="368">
        <v>0</v>
      </c>
      <c r="S137" s="368">
        <v>0</v>
      </c>
      <c r="T137" s="368">
        <v>0</v>
      </c>
      <c r="U137" s="368">
        <v>0</v>
      </c>
      <c r="V137" s="368">
        <v>532600</v>
      </c>
      <c r="W137" s="368">
        <v>565000</v>
      </c>
      <c r="X137" s="368">
        <v>600000</v>
      </c>
      <c r="Y137" s="368">
        <v>615000</v>
      </c>
      <c r="Z137" s="368">
        <v>630375</v>
      </c>
      <c r="AA137" s="368">
        <v>646134.375</v>
      </c>
      <c r="AB137" s="368">
        <v>662287.734375</v>
      </c>
      <c r="AC137" s="368">
        <v>678844.92773437488</v>
      </c>
      <c r="AD137" s="368">
        <v>695816.05092773424</v>
      </c>
      <c r="AE137" s="368">
        <v>713211.45220092754</v>
      </c>
      <c r="AF137" s="368">
        <v>731041.73850595066</v>
      </c>
      <c r="AG137" s="368">
        <v>749317.78196859942</v>
      </c>
      <c r="AH137" s="368">
        <v>768050.72651781433</v>
      </c>
      <c r="AI137" s="368">
        <v>787251.99468075961</v>
      </c>
      <c r="AJ137" s="368">
        <v>806933.29454777855</v>
      </c>
      <c r="AK137" s="368">
        <v>827106.62691147299</v>
      </c>
      <c r="AL137" s="871">
        <v>847784.29258425976</v>
      </c>
      <c r="AM137" s="590"/>
      <c r="AN137" s="590"/>
      <c r="AO137" s="590"/>
      <c r="AP137" s="590"/>
      <c r="AQ137" s="590"/>
      <c r="AR137" s="590"/>
      <c r="AS137" s="590"/>
      <c r="AT137" s="590"/>
      <c r="AU137" s="590"/>
      <c r="AV137" s="590"/>
      <c r="AW137" s="590"/>
      <c r="AX137" s="590"/>
      <c r="AY137" s="590"/>
      <c r="AZ137" s="590"/>
      <c r="BA137" s="590"/>
      <c r="BB137" s="590"/>
      <c r="BC137" s="590"/>
      <c r="BD137" s="590"/>
      <c r="BE137" s="590"/>
      <c r="BF137" s="590"/>
      <c r="BG137" s="590"/>
      <c r="BH137" s="590"/>
      <c r="BI137" s="590"/>
      <c r="BJ137" s="590"/>
      <c r="BK137" s="590"/>
      <c r="BL137" s="590"/>
      <c r="BM137" s="590"/>
      <c r="BN137" s="590"/>
      <c r="BO137" s="590"/>
      <c r="BP137" s="590"/>
      <c r="BQ137" s="590"/>
      <c r="BR137" s="590"/>
      <c r="BS137" s="590"/>
      <c r="BT137" s="590"/>
      <c r="BU137" s="590"/>
      <c r="BV137" s="590"/>
      <c r="BW137" s="590"/>
      <c r="BX137" s="590"/>
      <c r="BY137" s="590"/>
      <c r="BZ137" s="590"/>
      <c r="CA137" s="590"/>
      <c r="CB137" s="590"/>
      <c r="CC137" s="590"/>
      <c r="CD137" s="590"/>
      <c r="CE137" s="590"/>
      <c r="CF137" s="590"/>
      <c r="CG137" s="590"/>
      <c r="CH137" s="590"/>
      <c r="CI137" s="590"/>
      <c r="CJ137" s="590"/>
      <c r="CK137" s="590"/>
      <c r="CL137" s="590"/>
      <c r="CM137" s="590"/>
      <c r="CN137" s="590"/>
      <c r="CO137" s="590"/>
      <c r="CP137" s="590"/>
      <c r="CQ137" s="590"/>
      <c r="CR137" s="590"/>
      <c r="CS137" s="590"/>
      <c r="CT137" s="590"/>
      <c r="CU137" s="590"/>
      <c r="CV137" s="590"/>
      <c r="CW137" s="590"/>
      <c r="CX137" s="590"/>
      <c r="CY137" s="590"/>
      <c r="CZ137" s="590"/>
      <c r="DA137" s="590"/>
      <c r="DB137" s="590"/>
      <c r="DC137" s="590"/>
      <c r="DD137" s="590"/>
      <c r="DE137" s="590"/>
      <c r="DF137" s="590"/>
      <c r="DG137" s="590"/>
      <c r="DH137" s="590"/>
      <c r="DI137" s="590"/>
      <c r="DJ137" s="590"/>
      <c r="DK137" s="590"/>
      <c r="DL137" s="590"/>
      <c r="DM137" s="590"/>
      <c r="DN137" s="590"/>
      <c r="DO137" s="590"/>
      <c r="DP137" s="590"/>
      <c r="DQ137" s="590"/>
      <c r="DR137" s="590"/>
      <c r="DS137" s="590"/>
      <c r="DT137" s="590"/>
      <c r="DU137" s="590"/>
      <c r="DV137" s="590"/>
      <c r="DW137" s="590"/>
      <c r="DX137" s="590"/>
      <c r="DY137" s="590"/>
      <c r="DZ137" s="590"/>
      <c r="EA137" s="590"/>
      <c r="EB137" s="590"/>
      <c r="EC137" s="590"/>
      <c r="ED137" s="590"/>
      <c r="EE137" s="590"/>
      <c r="EF137" s="590"/>
      <c r="EG137" s="590"/>
      <c r="EH137" s="590"/>
      <c r="EI137" s="590"/>
      <c r="EJ137" s="590"/>
      <c r="EK137" s="590"/>
      <c r="EL137" s="590"/>
      <c r="EM137" s="590"/>
      <c r="EN137" s="590"/>
      <c r="EO137" s="590"/>
      <c r="EP137" s="590"/>
      <c r="EQ137" s="590"/>
      <c r="ER137" s="590"/>
      <c r="ES137" s="590"/>
      <c r="ET137" s="590"/>
      <c r="EU137" s="590"/>
      <c r="EV137" s="590"/>
      <c r="EW137" s="590"/>
      <c r="EX137" s="590"/>
      <c r="EY137" s="590"/>
      <c r="EZ137" s="590"/>
      <c r="FA137" s="590"/>
      <c r="FB137" s="590"/>
      <c r="FC137" s="590"/>
      <c r="FD137" s="590"/>
      <c r="FE137" s="590"/>
      <c r="FF137" s="590"/>
      <c r="FG137" s="590"/>
      <c r="FH137" s="590"/>
      <c r="FI137" s="590"/>
      <c r="FJ137" s="590"/>
      <c r="FK137" s="590"/>
      <c r="FL137" s="590"/>
      <c r="FM137" s="590"/>
      <c r="FN137" s="590"/>
      <c r="FO137" s="590"/>
      <c r="FP137" s="590"/>
      <c r="FQ137" s="590"/>
      <c r="FR137" s="590"/>
      <c r="FS137" s="590"/>
      <c r="FT137" s="590"/>
      <c r="FU137" s="590"/>
      <c r="FV137" s="590"/>
      <c r="FW137" s="590"/>
      <c r="FX137" s="590"/>
      <c r="FY137" s="590"/>
      <c r="FZ137" s="590"/>
      <c r="GA137" s="590"/>
      <c r="GB137" s="590"/>
      <c r="GC137" s="590"/>
      <c r="GD137" s="590"/>
      <c r="GE137" s="590"/>
      <c r="GF137" s="590"/>
      <c r="GG137" s="590"/>
      <c r="GH137" s="590"/>
      <c r="GI137" s="590"/>
      <c r="GJ137" s="590"/>
      <c r="GK137" s="590"/>
      <c r="GL137" s="590"/>
      <c r="GM137" s="590"/>
      <c r="GN137" s="590"/>
      <c r="GO137" s="590"/>
      <c r="GP137" s="590"/>
      <c r="GQ137" s="590"/>
      <c r="GR137" s="590"/>
      <c r="GS137" s="590"/>
      <c r="GT137" s="590"/>
      <c r="GU137" s="590"/>
      <c r="GV137" s="590"/>
      <c r="GW137" s="590"/>
      <c r="GX137" s="590"/>
      <c r="GY137" s="590"/>
      <c r="GZ137" s="590"/>
    </row>
    <row r="138" spans="1:208">
      <c r="A138" s="550"/>
      <c r="B138" s="550"/>
      <c r="C138" s="550"/>
      <c r="D138" s="550"/>
      <c r="G138" s="732"/>
      <c r="H138" s="859"/>
      <c r="I138" s="711" t="s">
        <v>889</v>
      </c>
      <c r="J138" s="609"/>
      <c r="K138" s="609"/>
      <c r="L138" s="743">
        <v>0</v>
      </c>
      <c r="M138" s="368">
        <v>0</v>
      </c>
      <c r="N138" s="368">
        <v>0</v>
      </c>
      <c r="O138" s="368">
        <v>0</v>
      </c>
      <c r="P138" s="368">
        <v>0</v>
      </c>
      <c r="Q138" s="368">
        <v>0</v>
      </c>
      <c r="R138" s="368">
        <v>0</v>
      </c>
      <c r="S138" s="368">
        <v>0</v>
      </c>
      <c r="T138" s="368">
        <v>0</v>
      </c>
      <c r="U138" s="368">
        <v>0</v>
      </c>
      <c r="V138" s="368">
        <v>3525000</v>
      </c>
      <c r="W138" s="368">
        <v>0</v>
      </c>
      <c r="X138" s="368">
        <v>0</v>
      </c>
      <c r="Y138" s="368">
        <v>0</v>
      </c>
      <c r="Z138" s="368">
        <v>0</v>
      </c>
      <c r="AA138" s="368">
        <v>0</v>
      </c>
      <c r="AB138" s="368">
        <v>0</v>
      </c>
      <c r="AC138" s="368">
        <v>0</v>
      </c>
      <c r="AD138" s="368">
        <v>0</v>
      </c>
      <c r="AE138" s="368">
        <v>0</v>
      </c>
      <c r="AF138" s="368">
        <v>0</v>
      </c>
      <c r="AG138" s="368">
        <v>0</v>
      </c>
      <c r="AH138" s="368">
        <v>0</v>
      </c>
      <c r="AI138" s="368">
        <v>0</v>
      </c>
      <c r="AJ138" s="368">
        <v>0</v>
      </c>
      <c r="AK138" s="368">
        <v>0</v>
      </c>
      <c r="AL138" s="871">
        <v>0</v>
      </c>
      <c r="AM138" s="590"/>
      <c r="AN138" s="590"/>
      <c r="AO138" s="590"/>
      <c r="AP138" s="590"/>
      <c r="AQ138" s="590"/>
      <c r="AR138" s="590"/>
      <c r="AS138" s="590"/>
      <c r="AT138" s="590"/>
      <c r="AU138" s="590"/>
      <c r="AV138" s="590"/>
      <c r="AW138" s="590"/>
      <c r="AX138" s="590"/>
      <c r="AY138" s="590"/>
      <c r="AZ138" s="590"/>
      <c r="BA138" s="590"/>
      <c r="BB138" s="590"/>
      <c r="BC138" s="590"/>
      <c r="BD138" s="590"/>
      <c r="BE138" s="590"/>
      <c r="BF138" s="590"/>
      <c r="BG138" s="590"/>
      <c r="BH138" s="590"/>
      <c r="BI138" s="590"/>
      <c r="BJ138" s="590"/>
      <c r="BK138" s="590"/>
      <c r="BL138" s="590"/>
      <c r="BM138" s="590"/>
      <c r="BN138" s="590"/>
      <c r="BO138" s="590"/>
      <c r="BP138" s="590"/>
      <c r="BQ138" s="590"/>
      <c r="BR138" s="590"/>
      <c r="BS138" s="590"/>
      <c r="BT138" s="590"/>
      <c r="BU138" s="590"/>
      <c r="BV138" s="590"/>
      <c r="BW138" s="590"/>
      <c r="BX138" s="590"/>
      <c r="BY138" s="590"/>
      <c r="BZ138" s="590"/>
      <c r="CA138" s="590"/>
      <c r="CB138" s="590"/>
      <c r="CC138" s="590"/>
      <c r="CD138" s="590"/>
      <c r="CE138" s="590"/>
      <c r="CF138" s="590"/>
      <c r="CG138" s="590"/>
      <c r="CH138" s="590"/>
      <c r="CI138" s="590"/>
      <c r="CJ138" s="590"/>
      <c r="CK138" s="590"/>
      <c r="CL138" s="590"/>
      <c r="CM138" s="590"/>
      <c r="CN138" s="590"/>
      <c r="CO138" s="590"/>
      <c r="CP138" s="590"/>
      <c r="CQ138" s="590"/>
      <c r="CR138" s="590"/>
      <c r="CS138" s="590"/>
      <c r="CT138" s="590"/>
      <c r="CU138" s="590"/>
      <c r="CV138" s="590"/>
      <c r="CW138" s="590"/>
      <c r="CX138" s="590"/>
      <c r="CY138" s="590"/>
      <c r="CZ138" s="590"/>
      <c r="DA138" s="590"/>
      <c r="DB138" s="590"/>
      <c r="DC138" s="590"/>
      <c r="DD138" s="590"/>
      <c r="DE138" s="590"/>
      <c r="DF138" s="590"/>
      <c r="DG138" s="590"/>
      <c r="DH138" s="590"/>
      <c r="DI138" s="590"/>
      <c r="DJ138" s="590"/>
      <c r="DK138" s="590"/>
      <c r="DL138" s="590"/>
      <c r="DM138" s="590"/>
      <c r="DN138" s="590"/>
      <c r="DO138" s="590"/>
      <c r="DP138" s="590"/>
      <c r="DQ138" s="590"/>
      <c r="DR138" s="590"/>
      <c r="DS138" s="590"/>
      <c r="DT138" s="590"/>
      <c r="DU138" s="590"/>
      <c r="DV138" s="590"/>
      <c r="DW138" s="590"/>
      <c r="DX138" s="590"/>
      <c r="DY138" s="590"/>
      <c r="DZ138" s="590"/>
      <c r="EA138" s="590"/>
      <c r="EB138" s="590"/>
      <c r="EC138" s="590"/>
      <c r="ED138" s="590"/>
      <c r="EE138" s="590"/>
      <c r="EF138" s="590"/>
      <c r="EG138" s="590"/>
      <c r="EH138" s="590"/>
      <c r="EI138" s="590"/>
      <c r="EJ138" s="590"/>
      <c r="EK138" s="590"/>
      <c r="EL138" s="590"/>
      <c r="EM138" s="590"/>
      <c r="EN138" s="590"/>
      <c r="EO138" s="590"/>
      <c r="EP138" s="590"/>
      <c r="EQ138" s="590"/>
      <c r="ER138" s="590"/>
      <c r="ES138" s="590"/>
      <c r="ET138" s="590"/>
      <c r="EU138" s="590"/>
      <c r="EV138" s="590"/>
      <c r="EW138" s="590"/>
      <c r="EX138" s="590"/>
      <c r="EY138" s="590"/>
      <c r="EZ138" s="590"/>
      <c r="FA138" s="590"/>
      <c r="FB138" s="590"/>
      <c r="FC138" s="590"/>
      <c r="FD138" s="590"/>
      <c r="FE138" s="590"/>
      <c r="FF138" s="590"/>
      <c r="FG138" s="590"/>
      <c r="FH138" s="590"/>
      <c r="FI138" s="590"/>
      <c r="FJ138" s="590"/>
      <c r="FK138" s="590"/>
      <c r="FL138" s="590"/>
      <c r="FM138" s="590"/>
      <c r="FN138" s="590"/>
      <c r="FO138" s="590"/>
      <c r="FP138" s="590"/>
      <c r="FQ138" s="590"/>
      <c r="FR138" s="590"/>
      <c r="FS138" s="590"/>
      <c r="FT138" s="590"/>
      <c r="FU138" s="590"/>
      <c r="FV138" s="590"/>
      <c r="FW138" s="590"/>
      <c r="FX138" s="590"/>
      <c r="FY138" s="590"/>
      <c r="FZ138" s="590"/>
      <c r="GA138" s="590"/>
      <c r="GB138" s="590"/>
      <c r="GC138" s="590"/>
      <c r="GD138" s="590"/>
      <c r="GE138" s="590"/>
      <c r="GF138" s="590"/>
      <c r="GG138" s="590"/>
      <c r="GH138" s="590"/>
      <c r="GI138" s="590"/>
      <c r="GJ138" s="590"/>
      <c r="GK138" s="590"/>
      <c r="GL138" s="590"/>
      <c r="GM138" s="590"/>
      <c r="GN138" s="590"/>
      <c r="GO138" s="590"/>
      <c r="GP138" s="590"/>
      <c r="GQ138" s="590"/>
      <c r="GR138" s="590"/>
      <c r="GS138" s="590"/>
      <c r="GT138" s="590"/>
      <c r="GU138" s="590"/>
      <c r="GV138" s="590"/>
      <c r="GW138" s="590"/>
      <c r="GX138" s="590"/>
      <c r="GY138" s="590"/>
      <c r="GZ138" s="590"/>
    </row>
    <row r="139" spans="1:208">
      <c r="A139" s="550"/>
      <c r="B139" s="550"/>
      <c r="C139" s="550"/>
      <c r="D139" s="550"/>
      <c r="G139" s="732"/>
      <c r="H139" s="859"/>
      <c r="I139" s="711" t="s">
        <v>890</v>
      </c>
      <c r="J139" s="609"/>
      <c r="K139" s="609"/>
      <c r="L139" s="743">
        <v>0</v>
      </c>
      <c r="M139" s="368">
        <v>0</v>
      </c>
      <c r="N139" s="368">
        <v>0</v>
      </c>
      <c r="O139" s="368">
        <v>0</v>
      </c>
      <c r="P139" s="368">
        <v>0</v>
      </c>
      <c r="Q139" s="368">
        <v>0</v>
      </c>
      <c r="R139" s="368">
        <v>0</v>
      </c>
      <c r="S139" s="368">
        <v>0</v>
      </c>
      <c r="T139" s="368">
        <v>0</v>
      </c>
      <c r="U139" s="368">
        <v>0</v>
      </c>
      <c r="V139" s="368">
        <v>4981000</v>
      </c>
      <c r="W139" s="368">
        <v>5065900</v>
      </c>
      <c r="X139" s="368">
        <v>5184800</v>
      </c>
      <c r="Y139" s="368">
        <v>5314420</v>
      </c>
      <c r="Z139" s="368">
        <v>5447280.4999999991</v>
      </c>
      <c r="AA139" s="368">
        <v>5583462.5124999983</v>
      </c>
      <c r="AB139" s="368">
        <v>5723049.075312498</v>
      </c>
      <c r="AC139" s="368">
        <v>5866125.3021953097</v>
      </c>
      <c r="AD139" s="368">
        <v>6012778.4347501919</v>
      </c>
      <c r="AE139" s="368">
        <v>6163097.8956189463</v>
      </c>
      <c r="AF139" s="368">
        <v>6317175.3430094197</v>
      </c>
      <c r="AG139" s="368">
        <v>6475104.7265846543</v>
      </c>
      <c r="AH139" s="368">
        <v>6636982.34474927</v>
      </c>
      <c r="AI139" s="368">
        <v>6802906.9033680009</v>
      </c>
      <c r="AJ139" s="368">
        <v>6972979.5759522002</v>
      </c>
      <c r="AK139" s="368">
        <v>7147304.0653510047</v>
      </c>
      <c r="AL139" s="871">
        <v>7325986.6669847788</v>
      </c>
      <c r="AM139" s="590"/>
      <c r="AN139" s="590"/>
      <c r="AO139" s="590"/>
      <c r="AP139" s="590"/>
      <c r="AQ139" s="590"/>
      <c r="AR139" s="590"/>
      <c r="AS139" s="590"/>
      <c r="AT139" s="590"/>
      <c r="AU139" s="590"/>
      <c r="AV139" s="590"/>
      <c r="AW139" s="590"/>
      <c r="AX139" s="590"/>
      <c r="AY139" s="590"/>
      <c r="AZ139" s="590"/>
      <c r="BA139" s="590"/>
      <c r="BB139" s="590"/>
      <c r="BC139" s="590"/>
      <c r="BD139" s="590"/>
      <c r="BE139" s="590"/>
      <c r="BF139" s="590"/>
      <c r="BG139" s="590"/>
      <c r="BH139" s="590"/>
      <c r="BI139" s="590"/>
      <c r="BJ139" s="590"/>
      <c r="BK139" s="590"/>
      <c r="BL139" s="590"/>
      <c r="BM139" s="590"/>
      <c r="BN139" s="590"/>
      <c r="BO139" s="590"/>
      <c r="BP139" s="590"/>
      <c r="BQ139" s="590"/>
      <c r="BR139" s="590"/>
      <c r="BS139" s="590"/>
      <c r="BT139" s="590"/>
      <c r="BU139" s="590"/>
      <c r="BV139" s="590"/>
      <c r="BW139" s="590"/>
      <c r="BX139" s="590"/>
      <c r="BY139" s="590"/>
      <c r="BZ139" s="590"/>
      <c r="CA139" s="590"/>
      <c r="CB139" s="590"/>
      <c r="CC139" s="590"/>
      <c r="CD139" s="590"/>
      <c r="CE139" s="590"/>
      <c r="CF139" s="590"/>
      <c r="CG139" s="590"/>
      <c r="CH139" s="590"/>
      <c r="CI139" s="590"/>
      <c r="CJ139" s="590"/>
      <c r="CK139" s="590"/>
      <c r="CL139" s="590"/>
      <c r="CM139" s="590"/>
      <c r="CN139" s="590"/>
      <c r="CO139" s="590"/>
      <c r="CP139" s="590"/>
      <c r="CQ139" s="590"/>
      <c r="CR139" s="590"/>
      <c r="CS139" s="590"/>
      <c r="CT139" s="590"/>
      <c r="CU139" s="590"/>
      <c r="CV139" s="590"/>
      <c r="CW139" s="590"/>
      <c r="CX139" s="590"/>
      <c r="CY139" s="590"/>
      <c r="CZ139" s="590"/>
      <c r="DA139" s="590"/>
      <c r="DB139" s="590"/>
      <c r="DC139" s="590"/>
      <c r="DD139" s="590"/>
      <c r="DE139" s="590"/>
      <c r="DF139" s="590"/>
      <c r="DG139" s="590"/>
      <c r="DH139" s="590"/>
      <c r="DI139" s="590"/>
      <c r="DJ139" s="590"/>
      <c r="DK139" s="590"/>
      <c r="DL139" s="590"/>
      <c r="DM139" s="590"/>
      <c r="DN139" s="590"/>
      <c r="DO139" s="590"/>
      <c r="DP139" s="590"/>
      <c r="DQ139" s="590"/>
      <c r="DR139" s="590"/>
      <c r="DS139" s="590"/>
      <c r="DT139" s="590"/>
      <c r="DU139" s="590"/>
      <c r="DV139" s="590"/>
      <c r="DW139" s="590"/>
      <c r="DX139" s="590"/>
      <c r="DY139" s="590"/>
      <c r="DZ139" s="590"/>
      <c r="EA139" s="590"/>
      <c r="EB139" s="590"/>
      <c r="EC139" s="590"/>
      <c r="ED139" s="590"/>
      <c r="EE139" s="590"/>
      <c r="EF139" s="590"/>
      <c r="EG139" s="590"/>
      <c r="EH139" s="590"/>
      <c r="EI139" s="590"/>
      <c r="EJ139" s="590"/>
      <c r="EK139" s="590"/>
      <c r="EL139" s="590"/>
      <c r="EM139" s="590"/>
      <c r="EN139" s="590"/>
      <c r="EO139" s="590"/>
      <c r="EP139" s="590"/>
      <c r="EQ139" s="590"/>
      <c r="ER139" s="590"/>
      <c r="ES139" s="590"/>
      <c r="ET139" s="590"/>
      <c r="EU139" s="590"/>
      <c r="EV139" s="590"/>
      <c r="EW139" s="590"/>
      <c r="EX139" s="590"/>
      <c r="EY139" s="590"/>
      <c r="EZ139" s="590"/>
      <c r="FA139" s="590"/>
      <c r="FB139" s="590"/>
      <c r="FC139" s="590"/>
      <c r="FD139" s="590"/>
      <c r="FE139" s="590"/>
      <c r="FF139" s="590"/>
      <c r="FG139" s="590"/>
      <c r="FH139" s="590"/>
      <c r="FI139" s="590"/>
      <c r="FJ139" s="590"/>
      <c r="FK139" s="590"/>
      <c r="FL139" s="590"/>
      <c r="FM139" s="590"/>
      <c r="FN139" s="590"/>
      <c r="FO139" s="590"/>
      <c r="FP139" s="590"/>
      <c r="FQ139" s="590"/>
      <c r="FR139" s="590"/>
      <c r="FS139" s="590"/>
      <c r="FT139" s="590"/>
      <c r="FU139" s="590"/>
      <c r="FV139" s="590"/>
      <c r="FW139" s="590"/>
      <c r="FX139" s="590"/>
      <c r="FY139" s="590"/>
      <c r="FZ139" s="590"/>
      <c r="GA139" s="590"/>
      <c r="GB139" s="590"/>
      <c r="GC139" s="590"/>
      <c r="GD139" s="590"/>
      <c r="GE139" s="590"/>
      <c r="GF139" s="590"/>
      <c r="GG139" s="590"/>
      <c r="GH139" s="590"/>
      <c r="GI139" s="590"/>
      <c r="GJ139" s="590"/>
      <c r="GK139" s="590"/>
      <c r="GL139" s="590"/>
      <c r="GM139" s="590"/>
      <c r="GN139" s="590"/>
      <c r="GO139" s="590"/>
      <c r="GP139" s="590"/>
      <c r="GQ139" s="590"/>
      <c r="GR139" s="590"/>
      <c r="GS139" s="590"/>
      <c r="GT139" s="590"/>
      <c r="GU139" s="590"/>
      <c r="GV139" s="590"/>
      <c r="GW139" s="590"/>
      <c r="GX139" s="590"/>
      <c r="GY139" s="590"/>
      <c r="GZ139" s="590"/>
    </row>
    <row r="140" spans="1:208">
      <c r="A140" s="550"/>
      <c r="B140" s="550"/>
      <c r="C140" s="550"/>
      <c r="D140" s="550"/>
      <c r="G140" s="732"/>
      <c r="H140" s="859"/>
      <c r="I140" s="711" t="s">
        <v>891</v>
      </c>
      <c r="J140" s="609"/>
      <c r="K140" s="609"/>
      <c r="L140" s="743">
        <v>0</v>
      </c>
      <c r="M140" s="368">
        <v>0</v>
      </c>
      <c r="N140" s="368">
        <v>0</v>
      </c>
      <c r="O140" s="368">
        <v>0</v>
      </c>
      <c r="P140" s="368">
        <v>0</v>
      </c>
      <c r="Q140" s="368">
        <v>0</v>
      </c>
      <c r="R140" s="368">
        <v>0</v>
      </c>
      <c r="S140" s="368">
        <v>0</v>
      </c>
      <c r="T140" s="368">
        <v>0</v>
      </c>
      <c r="U140" s="368">
        <v>0</v>
      </c>
      <c r="V140" s="368">
        <v>1589100</v>
      </c>
      <c r="W140" s="368">
        <v>1550000</v>
      </c>
      <c r="X140" s="368">
        <v>1550000</v>
      </c>
      <c r="Y140" s="368">
        <v>1588749.9999999998</v>
      </c>
      <c r="Z140" s="368">
        <v>1628468.7499999995</v>
      </c>
      <c r="AA140" s="368">
        <v>1669180.4687499993</v>
      </c>
      <c r="AB140" s="368">
        <v>1710909.9804687491</v>
      </c>
      <c r="AC140" s="368">
        <v>1753682.7299804676</v>
      </c>
      <c r="AD140" s="368">
        <v>1797524.7982299791</v>
      </c>
      <c r="AE140" s="368">
        <v>1842462.9181857284</v>
      </c>
      <c r="AF140" s="368">
        <v>1888524.4911403714</v>
      </c>
      <c r="AG140" s="368">
        <v>1935737.6034188806</v>
      </c>
      <c r="AH140" s="368">
        <v>1984131.0435043524</v>
      </c>
      <c r="AI140" s="368">
        <v>2033734.3195919611</v>
      </c>
      <c r="AJ140" s="368">
        <v>2084577.6775817599</v>
      </c>
      <c r="AK140" s="368">
        <v>2136692.1195213036</v>
      </c>
      <c r="AL140" s="871">
        <v>2190109.4225093359</v>
      </c>
      <c r="AM140" s="590"/>
      <c r="AN140" s="590"/>
      <c r="AO140" s="590"/>
      <c r="AP140" s="590"/>
      <c r="AQ140" s="590"/>
      <c r="AR140" s="590"/>
      <c r="AS140" s="590"/>
      <c r="AT140" s="590"/>
      <c r="AU140" s="590"/>
      <c r="AV140" s="590"/>
      <c r="AW140" s="590"/>
      <c r="AX140" s="590"/>
      <c r="AY140" s="590"/>
      <c r="AZ140" s="590"/>
      <c r="BA140" s="590"/>
      <c r="BB140" s="590"/>
      <c r="BC140" s="590"/>
      <c r="BD140" s="590"/>
      <c r="BE140" s="590"/>
      <c r="BF140" s="590"/>
      <c r="BG140" s="590"/>
      <c r="BH140" s="590"/>
      <c r="BI140" s="590"/>
      <c r="BJ140" s="590"/>
      <c r="BK140" s="590"/>
      <c r="BL140" s="590"/>
      <c r="BM140" s="590"/>
      <c r="BN140" s="590"/>
      <c r="BO140" s="590"/>
      <c r="BP140" s="590"/>
      <c r="BQ140" s="590"/>
      <c r="BR140" s="590"/>
      <c r="BS140" s="590"/>
      <c r="BT140" s="590"/>
      <c r="BU140" s="590"/>
      <c r="BV140" s="590"/>
      <c r="BW140" s="590"/>
      <c r="BX140" s="590"/>
      <c r="BY140" s="590"/>
      <c r="BZ140" s="590"/>
      <c r="CA140" s="590"/>
      <c r="CB140" s="590"/>
      <c r="CC140" s="590"/>
      <c r="CD140" s="590"/>
      <c r="CE140" s="590"/>
      <c r="CF140" s="590"/>
      <c r="CG140" s="590"/>
      <c r="CH140" s="590"/>
      <c r="CI140" s="590"/>
      <c r="CJ140" s="590"/>
      <c r="CK140" s="590"/>
      <c r="CL140" s="590"/>
      <c r="CM140" s="590"/>
      <c r="CN140" s="590"/>
      <c r="CO140" s="590"/>
      <c r="CP140" s="590"/>
      <c r="CQ140" s="590"/>
      <c r="CR140" s="590"/>
      <c r="CS140" s="590"/>
      <c r="CT140" s="590"/>
      <c r="CU140" s="590"/>
      <c r="CV140" s="590"/>
      <c r="CW140" s="590"/>
      <c r="CX140" s="590"/>
      <c r="CY140" s="590"/>
      <c r="CZ140" s="590"/>
      <c r="DA140" s="590"/>
      <c r="DB140" s="590"/>
      <c r="DC140" s="590"/>
      <c r="DD140" s="590"/>
      <c r="DE140" s="590"/>
      <c r="DF140" s="590"/>
      <c r="DG140" s="590"/>
      <c r="DH140" s="590"/>
      <c r="DI140" s="590"/>
      <c r="DJ140" s="590"/>
      <c r="DK140" s="590"/>
      <c r="DL140" s="590"/>
      <c r="DM140" s="590"/>
      <c r="DN140" s="590"/>
      <c r="DO140" s="590"/>
      <c r="DP140" s="590"/>
      <c r="DQ140" s="590"/>
      <c r="DR140" s="590"/>
      <c r="DS140" s="590"/>
      <c r="DT140" s="590"/>
      <c r="DU140" s="590"/>
      <c r="DV140" s="590"/>
      <c r="DW140" s="590"/>
      <c r="DX140" s="590"/>
      <c r="DY140" s="590"/>
      <c r="DZ140" s="590"/>
      <c r="EA140" s="590"/>
      <c r="EB140" s="590"/>
      <c r="EC140" s="590"/>
      <c r="ED140" s="590"/>
      <c r="EE140" s="590"/>
      <c r="EF140" s="590"/>
      <c r="EG140" s="590"/>
      <c r="EH140" s="590"/>
      <c r="EI140" s="590"/>
      <c r="EJ140" s="590"/>
      <c r="EK140" s="590"/>
      <c r="EL140" s="590"/>
      <c r="EM140" s="590"/>
      <c r="EN140" s="590"/>
      <c r="EO140" s="590"/>
      <c r="EP140" s="590"/>
      <c r="EQ140" s="590"/>
      <c r="ER140" s="590"/>
      <c r="ES140" s="590"/>
      <c r="ET140" s="590"/>
      <c r="EU140" s="590"/>
      <c r="EV140" s="590"/>
      <c r="EW140" s="590"/>
      <c r="EX140" s="590"/>
      <c r="EY140" s="590"/>
      <c r="EZ140" s="590"/>
      <c r="FA140" s="590"/>
      <c r="FB140" s="590"/>
      <c r="FC140" s="590"/>
      <c r="FD140" s="590"/>
      <c r="FE140" s="590"/>
      <c r="FF140" s="590"/>
      <c r="FG140" s="590"/>
      <c r="FH140" s="590"/>
      <c r="FI140" s="590"/>
      <c r="FJ140" s="590"/>
      <c r="FK140" s="590"/>
      <c r="FL140" s="590"/>
      <c r="FM140" s="590"/>
      <c r="FN140" s="590"/>
      <c r="FO140" s="590"/>
      <c r="FP140" s="590"/>
      <c r="FQ140" s="590"/>
      <c r="FR140" s="590"/>
      <c r="FS140" s="590"/>
      <c r="FT140" s="590"/>
      <c r="FU140" s="590"/>
      <c r="FV140" s="590"/>
      <c r="FW140" s="590"/>
      <c r="FX140" s="590"/>
      <c r="FY140" s="590"/>
      <c r="FZ140" s="590"/>
      <c r="GA140" s="590"/>
      <c r="GB140" s="590"/>
      <c r="GC140" s="590"/>
      <c r="GD140" s="590"/>
      <c r="GE140" s="590"/>
      <c r="GF140" s="590"/>
      <c r="GG140" s="590"/>
      <c r="GH140" s="590"/>
      <c r="GI140" s="590"/>
      <c r="GJ140" s="590"/>
      <c r="GK140" s="590"/>
      <c r="GL140" s="590"/>
      <c r="GM140" s="590"/>
      <c r="GN140" s="590"/>
      <c r="GO140" s="590"/>
      <c r="GP140" s="590"/>
      <c r="GQ140" s="590"/>
      <c r="GR140" s="590"/>
      <c r="GS140" s="590"/>
      <c r="GT140" s="590"/>
      <c r="GU140" s="590"/>
      <c r="GV140" s="590"/>
      <c r="GW140" s="590"/>
      <c r="GX140" s="590"/>
      <c r="GY140" s="590"/>
      <c r="GZ140" s="590"/>
    </row>
    <row r="141" spans="1:208">
      <c r="A141" s="550"/>
      <c r="B141" s="550"/>
      <c r="C141" s="550"/>
      <c r="D141" s="550"/>
      <c r="G141" s="732"/>
      <c r="H141" s="859"/>
      <c r="I141" s="711" t="s">
        <v>149</v>
      </c>
      <c r="J141" s="609"/>
      <c r="K141" s="609"/>
      <c r="L141" s="743">
        <v>0</v>
      </c>
      <c r="M141" s="368">
        <v>0</v>
      </c>
      <c r="N141" s="368">
        <v>0</v>
      </c>
      <c r="O141" s="368">
        <v>0</v>
      </c>
      <c r="P141" s="368">
        <v>0</v>
      </c>
      <c r="Q141" s="368">
        <v>0</v>
      </c>
      <c r="R141" s="368">
        <v>0</v>
      </c>
      <c r="S141" s="368">
        <v>0</v>
      </c>
      <c r="T141" s="368">
        <v>0</v>
      </c>
      <c r="U141" s="368">
        <v>0</v>
      </c>
      <c r="V141" s="368">
        <v>0</v>
      </c>
      <c r="W141" s="368">
        <v>0</v>
      </c>
      <c r="X141" s="368">
        <v>0</v>
      </c>
      <c r="Y141" s="368">
        <v>0</v>
      </c>
      <c r="Z141" s="368">
        <v>0</v>
      </c>
      <c r="AA141" s="368">
        <v>0</v>
      </c>
      <c r="AB141" s="368">
        <v>0</v>
      </c>
      <c r="AC141" s="368">
        <v>0</v>
      </c>
      <c r="AD141" s="368">
        <v>0</v>
      </c>
      <c r="AE141" s="368">
        <v>0</v>
      </c>
      <c r="AF141" s="368">
        <v>0</v>
      </c>
      <c r="AG141" s="368">
        <v>0</v>
      </c>
      <c r="AH141" s="368">
        <v>0</v>
      </c>
      <c r="AI141" s="368">
        <v>0</v>
      </c>
      <c r="AJ141" s="368">
        <v>0</v>
      </c>
      <c r="AK141" s="368">
        <v>0</v>
      </c>
      <c r="AL141" s="871">
        <v>0</v>
      </c>
      <c r="AM141" s="590"/>
      <c r="AN141" s="590"/>
      <c r="AO141" s="590"/>
      <c r="AP141" s="590"/>
      <c r="AQ141" s="590"/>
      <c r="AR141" s="590"/>
      <c r="AS141" s="590"/>
      <c r="AT141" s="590"/>
      <c r="AU141" s="590"/>
      <c r="AV141" s="590"/>
      <c r="AW141" s="590"/>
      <c r="AX141" s="590"/>
      <c r="AY141" s="590"/>
      <c r="AZ141" s="590"/>
      <c r="BA141" s="590"/>
      <c r="BB141" s="590"/>
      <c r="BC141" s="590"/>
      <c r="BD141" s="590"/>
      <c r="BE141" s="590"/>
      <c r="BF141" s="590"/>
      <c r="BG141" s="590"/>
      <c r="BH141" s="590"/>
      <c r="BI141" s="590"/>
      <c r="BJ141" s="590"/>
      <c r="BK141" s="590"/>
      <c r="BL141" s="590"/>
      <c r="BM141" s="590"/>
      <c r="BN141" s="590"/>
      <c r="BO141" s="590"/>
      <c r="BP141" s="590"/>
      <c r="BQ141" s="590"/>
      <c r="BR141" s="590"/>
      <c r="BS141" s="590"/>
      <c r="BT141" s="590"/>
      <c r="BU141" s="590"/>
      <c r="BV141" s="590"/>
      <c r="BW141" s="590"/>
      <c r="BX141" s="590"/>
      <c r="BY141" s="590"/>
      <c r="BZ141" s="590"/>
      <c r="CA141" s="590"/>
      <c r="CB141" s="590"/>
      <c r="CC141" s="590"/>
      <c r="CD141" s="590"/>
      <c r="CE141" s="590"/>
      <c r="CF141" s="590"/>
      <c r="CG141" s="590"/>
      <c r="CH141" s="590"/>
      <c r="CI141" s="590"/>
      <c r="CJ141" s="590"/>
      <c r="CK141" s="590"/>
      <c r="CL141" s="590"/>
      <c r="CM141" s="590"/>
      <c r="CN141" s="590"/>
      <c r="CO141" s="590"/>
      <c r="CP141" s="590"/>
      <c r="CQ141" s="590"/>
      <c r="CR141" s="590"/>
      <c r="CS141" s="590"/>
      <c r="CT141" s="590"/>
      <c r="CU141" s="590"/>
      <c r="CV141" s="590"/>
      <c r="CW141" s="590"/>
      <c r="CX141" s="590"/>
      <c r="CY141" s="590"/>
      <c r="CZ141" s="590"/>
      <c r="DA141" s="590"/>
      <c r="DB141" s="590"/>
      <c r="DC141" s="590"/>
      <c r="DD141" s="590"/>
      <c r="DE141" s="590"/>
      <c r="DF141" s="590"/>
      <c r="DG141" s="590"/>
      <c r="DH141" s="590"/>
      <c r="DI141" s="590"/>
      <c r="DJ141" s="590"/>
      <c r="DK141" s="590"/>
      <c r="DL141" s="590"/>
      <c r="DM141" s="590"/>
      <c r="DN141" s="590"/>
      <c r="DO141" s="590"/>
      <c r="DP141" s="590"/>
      <c r="DQ141" s="590"/>
      <c r="DR141" s="590"/>
      <c r="DS141" s="590"/>
      <c r="DT141" s="590"/>
      <c r="DU141" s="590"/>
      <c r="DV141" s="590"/>
      <c r="DW141" s="590"/>
      <c r="DX141" s="590"/>
      <c r="DY141" s="590"/>
      <c r="DZ141" s="590"/>
      <c r="EA141" s="590"/>
      <c r="EB141" s="590"/>
      <c r="EC141" s="590"/>
      <c r="ED141" s="590"/>
      <c r="EE141" s="590"/>
      <c r="EF141" s="590"/>
      <c r="EG141" s="590"/>
      <c r="EH141" s="590"/>
      <c r="EI141" s="590"/>
      <c r="EJ141" s="590"/>
      <c r="EK141" s="590"/>
      <c r="EL141" s="590"/>
      <c r="EM141" s="590"/>
      <c r="EN141" s="590"/>
      <c r="EO141" s="590"/>
      <c r="EP141" s="590"/>
      <c r="EQ141" s="590"/>
      <c r="ER141" s="590"/>
      <c r="ES141" s="590"/>
      <c r="ET141" s="590"/>
      <c r="EU141" s="590"/>
      <c r="EV141" s="590"/>
      <c r="EW141" s="590"/>
      <c r="EX141" s="590"/>
      <c r="EY141" s="590"/>
      <c r="EZ141" s="590"/>
      <c r="FA141" s="590"/>
      <c r="FB141" s="590"/>
      <c r="FC141" s="590"/>
      <c r="FD141" s="590"/>
      <c r="FE141" s="590"/>
      <c r="FF141" s="590"/>
      <c r="FG141" s="590"/>
      <c r="FH141" s="590"/>
      <c r="FI141" s="590"/>
      <c r="FJ141" s="590"/>
      <c r="FK141" s="590"/>
      <c r="FL141" s="590"/>
      <c r="FM141" s="590"/>
      <c r="FN141" s="590"/>
      <c r="FO141" s="590"/>
      <c r="FP141" s="590"/>
      <c r="FQ141" s="590"/>
      <c r="FR141" s="590"/>
      <c r="FS141" s="590"/>
      <c r="FT141" s="590"/>
      <c r="FU141" s="590"/>
      <c r="FV141" s="590"/>
      <c r="FW141" s="590"/>
      <c r="FX141" s="590"/>
      <c r="FY141" s="590"/>
      <c r="FZ141" s="590"/>
      <c r="GA141" s="590"/>
      <c r="GB141" s="590"/>
      <c r="GC141" s="590"/>
      <c r="GD141" s="590"/>
      <c r="GE141" s="590"/>
      <c r="GF141" s="590"/>
      <c r="GG141" s="590"/>
      <c r="GH141" s="590"/>
      <c r="GI141" s="590"/>
      <c r="GJ141" s="590"/>
      <c r="GK141" s="590"/>
      <c r="GL141" s="590"/>
      <c r="GM141" s="590"/>
      <c r="GN141" s="590"/>
      <c r="GO141" s="590"/>
      <c r="GP141" s="590"/>
      <c r="GQ141" s="590"/>
      <c r="GR141" s="590"/>
      <c r="GS141" s="590"/>
      <c r="GT141" s="590"/>
      <c r="GU141" s="590"/>
      <c r="GV141" s="590"/>
      <c r="GW141" s="590"/>
      <c r="GX141" s="590"/>
      <c r="GY141" s="590"/>
      <c r="GZ141" s="590"/>
    </row>
    <row r="142" spans="1:208">
      <c r="A142" s="550"/>
      <c r="B142" s="550"/>
      <c r="C142" s="550"/>
      <c r="D142" s="550"/>
      <c r="G142" s="732"/>
      <c r="H142" s="859"/>
      <c r="I142" s="711" t="s">
        <v>892</v>
      </c>
      <c r="J142" s="609"/>
      <c r="K142" s="609"/>
      <c r="L142" s="743">
        <v>0</v>
      </c>
      <c r="M142" s="368">
        <v>0</v>
      </c>
      <c r="N142" s="368">
        <v>0</v>
      </c>
      <c r="O142" s="368">
        <v>0</v>
      </c>
      <c r="P142" s="368">
        <v>0</v>
      </c>
      <c r="Q142" s="368">
        <v>0</v>
      </c>
      <c r="R142" s="368">
        <v>0</v>
      </c>
      <c r="S142" s="368">
        <v>0</v>
      </c>
      <c r="T142" s="368">
        <v>0</v>
      </c>
      <c r="U142" s="368">
        <v>0</v>
      </c>
      <c r="V142" s="368">
        <v>0</v>
      </c>
      <c r="W142" s="368">
        <v>624200</v>
      </c>
      <c r="X142" s="368">
        <v>636700</v>
      </c>
      <c r="Y142" s="368">
        <v>652617.5</v>
      </c>
      <c r="Z142" s="368">
        <v>668932.9375</v>
      </c>
      <c r="AA142" s="368">
        <v>685656.26093749993</v>
      </c>
      <c r="AB142" s="368">
        <v>702797.6674609374</v>
      </c>
      <c r="AC142" s="368">
        <v>720367.60914746078</v>
      </c>
      <c r="AD142" s="368">
        <v>738376.79937614722</v>
      </c>
      <c r="AE142" s="368">
        <v>756836.21936055087</v>
      </c>
      <c r="AF142" s="368">
        <v>775757.12484456459</v>
      </c>
      <c r="AG142" s="368">
        <v>795151.05296567862</v>
      </c>
      <c r="AH142" s="368">
        <v>815029.82928982051</v>
      </c>
      <c r="AI142" s="368">
        <v>835405.5750220659</v>
      </c>
      <c r="AJ142" s="368">
        <v>856290.7143976175</v>
      </c>
      <c r="AK142" s="368">
        <v>877697.98225755792</v>
      </c>
      <c r="AL142" s="871">
        <v>899640.43181399675</v>
      </c>
      <c r="AM142" s="590"/>
      <c r="AN142" s="590"/>
      <c r="AO142" s="590"/>
      <c r="AP142" s="590"/>
      <c r="AQ142" s="590"/>
      <c r="AR142" s="590"/>
      <c r="AS142" s="590"/>
      <c r="AT142" s="590"/>
      <c r="AU142" s="590"/>
      <c r="AV142" s="590"/>
      <c r="AW142" s="590"/>
      <c r="AX142" s="590"/>
      <c r="AY142" s="590"/>
      <c r="AZ142" s="590"/>
      <c r="BA142" s="590"/>
      <c r="BB142" s="590"/>
      <c r="BC142" s="590"/>
      <c r="BD142" s="590"/>
      <c r="BE142" s="590"/>
      <c r="BF142" s="590"/>
      <c r="BG142" s="590"/>
      <c r="BH142" s="590"/>
      <c r="BI142" s="590"/>
      <c r="BJ142" s="590"/>
      <c r="BK142" s="590"/>
      <c r="BL142" s="590"/>
      <c r="BM142" s="590"/>
      <c r="BN142" s="590"/>
      <c r="BO142" s="590"/>
      <c r="BP142" s="590"/>
      <c r="BQ142" s="590"/>
      <c r="BR142" s="590"/>
      <c r="BS142" s="590"/>
      <c r="BT142" s="590"/>
      <c r="BU142" s="590"/>
      <c r="BV142" s="590"/>
      <c r="BW142" s="590"/>
      <c r="BX142" s="590"/>
      <c r="BY142" s="590"/>
      <c r="BZ142" s="590"/>
      <c r="CA142" s="590"/>
      <c r="CB142" s="590"/>
      <c r="CC142" s="590"/>
      <c r="CD142" s="590"/>
      <c r="CE142" s="590"/>
      <c r="CF142" s="590"/>
      <c r="CG142" s="590"/>
      <c r="CH142" s="590"/>
      <c r="CI142" s="590"/>
      <c r="CJ142" s="590"/>
      <c r="CK142" s="590"/>
      <c r="CL142" s="590"/>
      <c r="CM142" s="590"/>
      <c r="CN142" s="590"/>
      <c r="CO142" s="590"/>
      <c r="CP142" s="590"/>
      <c r="CQ142" s="590"/>
      <c r="CR142" s="590"/>
      <c r="CS142" s="590"/>
      <c r="CT142" s="590"/>
      <c r="CU142" s="590"/>
      <c r="CV142" s="590"/>
      <c r="CW142" s="590"/>
      <c r="CX142" s="590"/>
      <c r="CY142" s="590"/>
      <c r="CZ142" s="590"/>
      <c r="DA142" s="590"/>
      <c r="DB142" s="590"/>
      <c r="DC142" s="590"/>
      <c r="DD142" s="590"/>
      <c r="DE142" s="590"/>
      <c r="DF142" s="590"/>
      <c r="DG142" s="590"/>
      <c r="DH142" s="590"/>
      <c r="DI142" s="590"/>
      <c r="DJ142" s="590"/>
      <c r="DK142" s="590"/>
      <c r="DL142" s="590"/>
      <c r="DM142" s="590"/>
      <c r="DN142" s="590"/>
      <c r="DO142" s="590"/>
      <c r="DP142" s="590"/>
      <c r="DQ142" s="590"/>
      <c r="DR142" s="590"/>
      <c r="DS142" s="590"/>
      <c r="DT142" s="590"/>
      <c r="DU142" s="590"/>
      <c r="DV142" s="590"/>
      <c r="DW142" s="590"/>
      <c r="DX142" s="590"/>
      <c r="DY142" s="590"/>
      <c r="DZ142" s="590"/>
      <c r="EA142" s="590"/>
      <c r="EB142" s="590"/>
      <c r="EC142" s="590"/>
      <c r="ED142" s="590"/>
      <c r="EE142" s="590"/>
      <c r="EF142" s="590"/>
      <c r="EG142" s="590"/>
      <c r="EH142" s="590"/>
      <c r="EI142" s="590"/>
      <c r="EJ142" s="590"/>
      <c r="EK142" s="590"/>
      <c r="EL142" s="590"/>
      <c r="EM142" s="590"/>
      <c r="EN142" s="590"/>
      <c r="EO142" s="590"/>
      <c r="EP142" s="590"/>
      <c r="EQ142" s="590"/>
      <c r="ER142" s="590"/>
      <c r="ES142" s="590"/>
      <c r="ET142" s="590"/>
      <c r="EU142" s="590"/>
      <c r="EV142" s="590"/>
      <c r="EW142" s="590"/>
      <c r="EX142" s="590"/>
      <c r="EY142" s="590"/>
      <c r="EZ142" s="590"/>
      <c r="FA142" s="590"/>
      <c r="FB142" s="590"/>
      <c r="FC142" s="590"/>
      <c r="FD142" s="590"/>
      <c r="FE142" s="590"/>
      <c r="FF142" s="590"/>
      <c r="FG142" s="590"/>
      <c r="FH142" s="590"/>
      <c r="FI142" s="590"/>
      <c r="FJ142" s="590"/>
      <c r="FK142" s="590"/>
      <c r="FL142" s="590"/>
      <c r="FM142" s="590"/>
      <c r="FN142" s="590"/>
      <c r="FO142" s="590"/>
      <c r="FP142" s="590"/>
      <c r="FQ142" s="590"/>
      <c r="FR142" s="590"/>
      <c r="FS142" s="590"/>
      <c r="FT142" s="590"/>
      <c r="FU142" s="590"/>
      <c r="FV142" s="590"/>
      <c r="FW142" s="590"/>
      <c r="FX142" s="590"/>
      <c r="FY142" s="590"/>
      <c r="FZ142" s="590"/>
      <c r="GA142" s="590"/>
      <c r="GB142" s="590"/>
      <c r="GC142" s="590"/>
      <c r="GD142" s="590"/>
      <c r="GE142" s="590"/>
      <c r="GF142" s="590"/>
      <c r="GG142" s="590"/>
      <c r="GH142" s="590"/>
      <c r="GI142" s="590"/>
      <c r="GJ142" s="590"/>
      <c r="GK142" s="590"/>
      <c r="GL142" s="590"/>
      <c r="GM142" s="590"/>
      <c r="GN142" s="590"/>
      <c r="GO142" s="590"/>
      <c r="GP142" s="590"/>
      <c r="GQ142" s="590"/>
      <c r="GR142" s="590"/>
      <c r="GS142" s="590"/>
      <c r="GT142" s="590"/>
      <c r="GU142" s="590"/>
      <c r="GV142" s="590"/>
      <c r="GW142" s="590"/>
      <c r="GX142" s="590"/>
      <c r="GY142" s="590"/>
      <c r="GZ142" s="590"/>
    </row>
    <row r="143" spans="1:208">
      <c r="A143" s="550"/>
      <c r="B143" s="550"/>
      <c r="C143" s="550"/>
      <c r="D143" s="550"/>
      <c r="G143" s="732"/>
      <c r="H143" s="859"/>
      <c r="I143" s="711" t="s">
        <v>893</v>
      </c>
      <c r="J143" s="609"/>
      <c r="K143" s="609"/>
      <c r="L143" s="743">
        <v>0</v>
      </c>
      <c r="M143" s="368">
        <v>0</v>
      </c>
      <c r="N143" s="368">
        <v>0</v>
      </c>
      <c r="O143" s="368">
        <v>0</v>
      </c>
      <c r="P143" s="368">
        <v>0</v>
      </c>
      <c r="Q143" s="368">
        <v>0</v>
      </c>
      <c r="R143" s="368">
        <v>0</v>
      </c>
      <c r="S143" s="368">
        <v>0</v>
      </c>
      <c r="T143" s="368">
        <v>0</v>
      </c>
      <c r="U143" s="368">
        <v>0</v>
      </c>
      <c r="V143" s="368">
        <v>0</v>
      </c>
      <c r="W143" s="368">
        <v>0</v>
      </c>
      <c r="X143" s="368">
        <v>0</v>
      </c>
      <c r="Y143" s="368">
        <v>0</v>
      </c>
      <c r="Z143" s="368">
        <v>0</v>
      </c>
      <c r="AA143" s="368">
        <v>0</v>
      </c>
      <c r="AB143" s="368">
        <v>0</v>
      </c>
      <c r="AC143" s="368">
        <v>0</v>
      </c>
      <c r="AD143" s="368">
        <v>0</v>
      </c>
      <c r="AE143" s="368">
        <v>0</v>
      </c>
      <c r="AF143" s="368">
        <v>0</v>
      </c>
      <c r="AG143" s="368">
        <v>0</v>
      </c>
      <c r="AH143" s="368">
        <v>0</v>
      </c>
      <c r="AI143" s="368">
        <v>0</v>
      </c>
      <c r="AJ143" s="368">
        <v>0</v>
      </c>
      <c r="AK143" s="368">
        <v>0</v>
      </c>
      <c r="AL143" s="871">
        <v>0</v>
      </c>
      <c r="AM143" s="590"/>
      <c r="AN143" s="590"/>
      <c r="AO143" s="590"/>
      <c r="AP143" s="590"/>
      <c r="AQ143" s="590"/>
      <c r="AR143" s="590"/>
      <c r="AS143" s="590"/>
      <c r="AT143" s="590"/>
      <c r="AU143" s="590"/>
      <c r="AV143" s="590"/>
      <c r="AW143" s="590"/>
      <c r="AX143" s="590"/>
      <c r="AY143" s="590"/>
      <c r="AZ143" s="590"/>
      <c r="BA143" s="590"/>
      <c r="BB143" s="590"/>
      <c r="BC143" s="590"/>
      <c r="BD143" s="590"/>
      <c r="BE143" s="590"/>
      <c r="BF143" s="590"/>
      <c r="BG143" s="590"/>
      <c r="BH143" s="590"/>
      <c r="BI143" s="590"/>
      <c r="BJ143" s="590"/>
      <c r="BK143" s="590"/>
      <c r="BL143" s="590"/>
      <c r="BM143" s="590"/>
      <c r="BN143" s="590"/>
      <c r="BO143" s="590"/>
      <c r="BP143" s="590"/>
      <c r="BQ143" s="590"/>
      <c r="BR143" s="590"/>
      <c r="BS143" s="590"/>
      <c r="BT143" s="590"/>
      <c r="BU143" s="590"/>
      <c r="BV143" s="590"/>
      <c r="BW143" s="590"/>
      <c r="BX143" s="590"/>
      <c r="BY143" s="590"/>
      <c r="BZ143" s="590"/>
      <c r="CA143" s="590"/>
      <c r="CB143" s="590"/>
      <c r="CC143" s="590"/>
      <c r="CD143" s="590"/>
      <c r="CE143" s="590"/>
      <c r="CF143" s="590"/>
      <c r="CG143" s="590"/>
      <c r="CH143" s="590"/>
      <c r="CI143" s="590"/>
      <c r="CJ143" s="590"/>
      <c r="CK143" s="590"/>
      <c r="CL143" s="590"/>
      <c r="CM143" s="590"/>
      <c r="CN143" s="590"/>
      <c r="CO143" s="590"/>
      <c r="CP143" s="590"/>
      <c r="CQ143" s="590"/>
      <c r="CR143" s="590"/>
      <c r="CS143" s="590"/>
      <c r="CT143" s="590"/>
      <c r="CU143" s="590"/>
      <c r="CV143" s="590"/>
      <c r="CW143" s="590"/>
      <c r="CX143" s="590"/>
      <c r="CY143" s="590"/>
      <c r="CZ143" s="590"/>
      <c r="DA143" s="590"/>
      <c r="DB143" s="590"/>
      <c r="DC143" s="590"/>
      <c r="DD143" s="590"/>
      <c r="DE143" s="590"/>
      <c r="DF143" s="590"/>
      <c r="DG143" s="590"/>
      <c r="DH143" s="590"/>
      <c r="DI143" s="590"/>
      <c r="DJ143" s="590"/>
      <c r="DK143" s="590"/>
      <c r="DL143" s="590"/>
      <c r="DM143" s="590"/>
      <c r="DN143" s="590"/>
      <c r="DO143" s="590"/>
      <c r="DP143" s="590"/>
      <c r="DQ143" s="590"/>
      <c r="DR143" s="590"/>
      <c r="DS143" s="590"/>
      <c r="DT143" s="590"/>
      <c r="DU143" s="590"/>
      <c r="DV143" s="590"/>
      <c r="DW143" s="590"/>
      <c r="DX143" s="590"/>
      <c r="DY143" s="590"/>
      <c r="DZ143" s="590"/>
      <c r="EA143" s="590"/>
      <c r="EB143" s="590"/>
      <c r="EC143" s="590"/>
      <c r="ED143" s="590"/>
      <c r="EE143" s="590"/>
      <c r="EF143" s="590"/>
      <c r="EG143" s="590"/>
      <c r="EH143" s="590"/>
      <c r="EI143" s="590"/>
      <c r="EJ143" s="590"/>
      <c r="EK143" s="590"/>
      <c r="EL143" s="590"/>
      <c r="EM143" s="590"/>
      <c r="EN143" s="590"/>
      <c r="EO143" s="590"/>
      <c r="EP143" s="590"/>
      <c r="EQ143" s="590"/>
      <c r="ER143" s="590"/>
      <c r="ES143" s="590"/>
      <c r="ET143" s="590"/>
      <c r="EU143" s="590"/>
      <c r="EV143" s="590"/>
      <c r="EW143" s="590"/>
      <c r="EX143" s="590"/>
      <c r="EY143" s="590"/>
      <c r="EZ143" s="590"/>
      <c r="FA143" s="590"/>
      <c r="FB143" s="590"/>
      <c r="FC143" s="590"/>
      <c r="FD143" s="590"/>
      <c r="FE143" s="590"/>
      <c r="FF143" s="590"/>
      <c r="FG143" s="590"/>
      <c r="FH143" s="590"/>
      <c r="FI143" s="590"/>
      <c r="FJ143" s="590"/>
      <c r="FK143" s="590"/>
      <c r="FL143" s="590"/>
      <c r="FM143" s="590"/>
      <c r="FN143" s="590"/>
      <c r="FO143" s="590"/>
      <c r="FP143" s="590"/>
      <c r="FQ143" s="590"/>
      <c r="FR143" s="590"/>
      <c r="FS143" s="590"/>
      <c r="FT143" s="590"/>
      <c r="FU143" s="590"/>
      <c r="FV143" s="590"/>
      <c r="FW143" s="590"/>
      <c r="FX143" s="590"/>
      <c r="FY143" s="590"/>
      <c r="FZ143" s="590"/>
      <c r="GA143" s="590"/>
      <c r="GB143" s="590"/>
      <c r="GC143" s="590"/>
      <c r="GD143" s="590"/>
      <c r="GE143" s="590"/>
      <c r="GF143" s="590"/>
      <c r="GG143" s="590"/>
      <c r="GH143" s="590"/>
      <c r="GI143" s="590"/>
      <c r="GJ143" s="590"/>
      <c r="GK143" s="590"/>
      <c r="GL143" s="590"/>
      <c r="GM143" s="590"/>
      <c r="GN143" s="590"/>
      <c r="GO143" s="590"/>
      <c r="GP143" s="590"/>
      <c r="GQ143" s="590"/>
      <c r="GR143" s="590"/>
      <c r="GS143" s="590"/>
      <c r="GT143" s="590"/>
      <c r="GU143" s="590"/>
      <c r="GV143" s="590"/>
      <c r="GW143" s="590"/>
      <c r="GX143" s="590"/>
      <c r="GY143" s="590"/>
      <c r="GZ143" s="590"/>
    </row>
    <row r="144" spans="1:208">
      <c r="A144" s="550"/>
      <c r="B144" s="550"/>
      <c r="C144" s="550"/>
      <c r="D144" s="550"/>
      <c r="G144" s="732"/>
      <c r="H144" s="859"/>
      <c r="I144" s="711" t="s">
        <v>894</v>
      </c>
      <c r="J144" s="878"/>
      <c r="K144" s="878"/>
      <c r="L144" s="880">
        <v>0</v>
      </c>
      <c r="M144" s="881">
        <v>0</v>
      </c>
      <c r="N144" s="881">
        <v>0</v>
      </c>
      <c r="O144" s="881">
        <v>0</v>
      </c>
      <c r="P144" s="881">
        <v>0</v>
      </c>
      <c r="Q144" s="881">
        <v>0</v>
      </c>
      <c r="R144" s="881">
        <v>0</v>
      </c>
      <c r="S144" s="881">
        <v>0</v>
      </c>
      <c r="T144" s="881">
        <v>0</v>
      </c>
      <c r="U144" s="881">
        <v>0</v>
      </c>
      <c r="V144" s="881">
        <v>100000000</v>
      </c>
      <c r="W144" s="881">
        <v>0</v>
      </c>
      <c r="X144" s="881">
        <v>0</v>
      </c>
      <c r="Y144" s="881">
        <v>0</v>
      </c>
      <c r="Z144" s="881">
        <v>0</v>
      </c>
      <c r="AA144" s="881">
        <v>0</v>
      </c>
      <c r="AB144" s="881">
        <v>0</v>
      </c>
      <c r="AC144" s="881">
        <v>0</v>
      </c>
      <c r="AD144" s="881">
        <v>0</v>
      </c>
      <c r="AE144" s="881">
        <v>0</v>
      </c>
      <c r="AF144" s="881">
        <v>0</v>
      </c>
      <c r="AG144" s="881">
        <v>0</v>
      </c>
      <c r="AH144" s="881">
        <v>0</v>
      </c>
      <c r="AI144" s="881">
        <v>0</v>
      </c>
      <c r="AJ144" s="881">
        <v>0</v>
      </c>
      <c r="AK144" s="881">
        <v>0</v>
      </c>
      <c r="AL144" s="886">
        <v>0</v>
      </c>
      <c r="AM144" s="590"/>
      <c r="AN144" s="590"/>
      <c r="AO144" s="590"/>
      <c r="AP144" s="590"/>
      <c r="AQ144" s="590"/>
      <c r="AR144" s="590"/>
      <c r="AS144" s="590"/>
      <c r="AT144" s="590"/>
      <c r="AU144" s="590"/>
      <c r="AV144" s="590"/>
      <c r="AW144" s="590"/>
      <c r="AX144" s="590"/>
      <c r="AY144" s="590"/>
      <c r="AZ144" s="590"/>
      <c r="BA144" s="590"/>
      <c r="BB144" s="590"/>
      <c r="BC144" s="590"/>
      <c r="BD144" s="590"/>
      <c r="BE144" s="590"/>
      <c r="BF144" s="590"/>
      <c r="BG144" s="590"/>
      <c r="BH144" s="590"/>
      <c r="BI144" s="590"/>
      <c r="BJ144" s="590"/>
      <c r="BK144" s="590"/>
      <c r="BL144" s="590"/>
      <c r="BM144" s="590"/>
      <c r="BN144" s="590"/>
      <c r="BO144" s="590"/>
      <c r="BP144" s="590"/>
      <c r="BQ144" s="590"/>
      <c r="BR144" s="590"/>
      <c r="BS144" s="590"/>
      <c r="BT144" s="590"/>
      <c r="BU144" s="590"/>
      <c r="BV144" s="590"/>
      <c r="BW144" s="590"/>
      <c r="BX144" s="590"/>
      <c r="BY144" s="590"/>
      <c r="BZ144" s="590"/>
      <c r="CA144" s="590"/>
      <c r="CB144" s="590"/>
      <c r="CC144" s="590"/>
      <c r="CD144" s="590"/>
      <c r="CE144" s="590"/>
      <c r="CF144" s="590"/>
      <c r="CG144" s="590"/>
      <c r="CH144" s="590"/>
      <c r="CI144" s="590"/>
      <c r="CJ144" s="590"/>
      <c r="CK144" s="590"/>
      <c r="CL144" s="590"/>
      <c r="CM144" s="590"/>
      <c r="CN144" s="590"/>
      <c r="CO144" s="590"/>
      <c r="CP144" s="590"/>
      <c r="CQ144" s="590"/>
      <c r="CR144" s="590"/>
      <c r="CS144" s="590"/>
      <c r="CT144" s="590"/>
      <c r="CU144" s="590"/>
      <c r="CV144" s="590"/>
      <c r="CW144" s="590"/>
      <c r="CX144" s="590"/>
      <c r="CY144" s="590"/>
      <c r="CZ144" s="590"/>
      <c r="DA144" s="590"/>
      <c r="DB144" s="590"/>
      <c r="DC144" s="590"/>
      <c r="DD144" s="590"/>
      <c r="DE144" s="590"/>
      <c r="DF144" s="590"/>
      <c r="DG144" s="590"/>
      <c r="DH144" s="590"/>
      <c r="DI144" s="590"/>
      <c r="DJ144" s="590"/>
      <c r="DK144" s="590"/>
      <c r="DL144" s="590"/>
      <c r="DM144" s="590"/>
      <c r="DN144" s="590"/>
      <c r="DO144" s="590"/>
      <c r="DP144" s="590"/>
      <c r="DQ144" s="590"/>
      <c r="DR144" s="590"/>
      <c r="DS144" s="590"/>
      <c r="DT144" s="590"/>
      <c r="DU144" s="590"/>
      <c r="DV144" s="590"/>
      <c r="DW144" s="590"/>
      <c r="DX144" s="590"/>
      <c r="DY144" s="590"/>
      <c r="DZ144" s="590"/>
      <c r="EA144" s="590"/>
      <c r="EB144" s="590"/>
      <c r="EC144" s="590"/>
      <c r="ED144" s="590"/>
      <c r="EE144" s="590"/>
      <c r="EF144" s="590"/>
      <c r="EG144" s="590"/>
      <c r="EH144" s="590"/>
      <c r="EI144" s="590"/>
      <c r="EJ144" s="590"/>
      <c r="EK144" s="590"/>
      <c r="EL144" s="590"/>
      <c r="EM144" s="590"/>
      <c r="EN144" s="590"/>
      <c r="EO144" s="590"/>
      <c r="EP144" s="590"/>
      <c r="EQ144" s="590"/>
      <c r="ER144" s="590"/>
      <c r="ES144" s="590"/>
      <c r="ET144" s="590"/>
      <c r="EU144" s="590"/>
      <c r="EV144" s="590"/>
      <c r="EW144" s="590"/>
      <c r="EX144" s="590"/>
      <c r="EY144" s="590"/>
      <c r="EZ144" s="590"/>
      <c r="FA144" s="590"/>
      <c r="FB144" s="590"/>
      <c r="FC144" s="590"/>
      <c r="FD144" s="590"/>
      <c r="FE144" s="590"/>
      <c r="FF144" s="590"/>
      <c r="FG144" s="590"/>
      <c r="FH144" s="590"/>
      <c r="FI144" s="590"/>
      <c r="FJ144" s="590"/>
      <c r="FK144" s="590"/>
      <c r="FL144" s="590"/>
      <c r="FM144" s="590"/>
      <c r="FN144" s="590"/>
      <c r="FO144" s="590"/>
      <c r="FP144" s="590"/>
      <c r="FQ144" s="590"/>
      <c r="FR144" s="590"/>
      <c r="FS144" s="590"/>
      <c r="FT144" s="590"/>
      <c r="FU144" s="590"/>
      <c r="FV144" s="590"/>
      <c r="FW144" s="590"/>
      <c r="FX144" s="590"/>
      <c r="FY144" s="590"/>
      <c r="FZ144" s="590"/>
      <c r="GA144" s="590"/>
      <c r="GB144" s="590"/>
      <c r="GC144" s="590"/>
      <c r="GD144" s="590"/>
      <c r="GE144" s="590"/>
      <c r="GF144" s="590"/>
      <c r="GG144" s="590"/>
      <c r="GH144" s="590"/>
      <c r="GI144" s="590"/>
      <c r="GJ144" s="590"/>
      <c r="GK144" s="590"/>
      <c r="GL144" s="590"/>
      <c r="GM144" s="590"/>
      <c r="GN144" s="590"/>
      <c r="GO144" s="590"/>
      <c r="GP144" s="590"/>
      <c r="GQ144" s="590"/>
      <c r="GR144" s="590"/>
      <c r="GS144" s="590"/>
      <c r="GT144" s="590"/>
      <c r="GU144" s="590"/>
      <c r="GV144" s="590"/>
      <c r="GW144" s="590"/>
      <c r="GX144" s="590"/>
      <c r="GY144" s="590"/>
      <c r="GZ144" s="590"/>
    </row>
    <row r="145" spans="1:208">
      <c r="A145" s="550"/>
      <c r="B145" s="550"/>
      <c r="C145" s="550"/>
      <c r="D145" s="550"/>
      <c r="G145" s="872"/>
      <c r="H145" s="859"/>
      <c r="I145" s="608" t="s">
        <v>12</v>
      </c>
      <c r="J145" s="608"/>
      <c r="K145" s="608"/>
      <c r="L145" s="873">
        <v>0</v>
      </c>
      <c r="M145" s="369">
        <v>0</v>
      </c>
      <c r="N145" s="369">
        <v>0</v>
      </c>
      <c r="O145" s="369">
        <v>0</v>
      </c>
      <c r="P145" s="369">
        <v>0</v>
      </c>
      <c r="Q145" s="369">
        <v>0</v>
      </c>
      <c r="R145" s="369">
        <v>0</v>
      </c>
      <c r="S145" s="369">
        <v>0</v>
      </c>
      <c r="T145" s="369">
        <v>0</v>
      </c>
      <c r="U145" s="369">
        <v>0</v>
      </c>
      <c r="V145" s="369">
        <v>127991354.91</v>
      </c>
      <c r="W145" s="369">
        <v>27462998.370000001</v>
      </c>
      <c r="X145" s="369">
        <v>20134779.68</v>
      </c>
      <c r="Y145" s="369">
        <v>20800649.171999998</v>
      </c>
      <c r="Z145" s="369">
        <v>21483165.401299998</v>
      </c>
      <c r="AA145" s="369">
        <v>22182744.536332496</v>
      </c>
      <c r="AB145" s="369">
        <v>22899813.149740804</v>
      </c>
      <c r="AC145" s="369">
        <v>23634808.478484318</v>
      </c>
      <c r="AD145" s="369">
        <v>24388178.690446425</v>
      </c>
      <c r="AE145" s="369">
        <v>25160383.157707579</v>
      </c>
      <c r="AF145" s="369">
        <v>25951892.736650273</v>
      </c>
      <c r="AG145" s="369">
        <v>26763190.055066522</v>
      </c>
      <c r="AH145" s="369">
        <v>27594769.806443185</v>
      </c>
      <c r="AI145" s="369">
        <v>28447139.051604256</v>
      </c>
      <c r="AJ145" s="369">
        <v>29320817.527894363</v>
      </c>
      <c r="AK145" s="369">
        <v>30216337.966091722</v>
      </c>
      <c r="AL145" s="874">
        <v>31134246.415244013</v>
      </c>
      <c r="AM145" s="590"/>
      <c r="AN145" s="590"/>
      <c r="AO145" s="590"/>
      <c r="AP145" s="590"/>
      <c r="AQ145" s="590"/>
      <c r="AR145" s="590"/>
      <c r="AS145" s="590"/>
      <c r="AT145" s="590"/>
      <c r="AU145" s="590"/>
      <c r="AV145" s="590"/>
      <c r="AW145" s="590"/>
      <c r="AX145" s="590"/>
      <c r="AY145" s="590"/>
      <c r="AZ145" s="590"/>
      <c r="BA145" s="590"/>
      <c r="BB145" s="590"/>
      <c r="BC145" s="590"/>
      <c r="BD145" s="590"/>
      <c r="BE145" s="590"/>
      <c r="BF145" s="590"/>
      <c r="BG145" s="590"/>
      <c r="BH145" s="590"/>
      <c r="BI145" s="590"/>
      <c r="BJ145" s="590"/>
      <c r="BK145" s="590"/>
      <c r="BL145" s="590"/>
      <c r="BM145" s="590"/>
      <c r="BN145" s="590"/>
      <c r="BO145" s="590"/>
      <c r="BP145" s="590"/>
      <c r="BQ145" s="590"/>
      <c r="BR145" s="590"/>
      <c r="BS145" s="590"/>
      <c r="BT145" s="590"/>
      <c r="BU145" s="590"/>
      <c r="BV145" s="590"/>
      <c r="BW145" s="590"/>
      <c r="BX145" s="590"/>
      <c r="BY145" s="590"/>
      <c r="BZ145" s="590"/>
      <c r="CA145" s="590"/>
      <c r="CB145" s="590"/>
      <c r="CC145" s="590"/>
      <c r="CD145" s="590"/>
      <c r="CE145" s="590"/>
      <c r="CF145" s="590"/>
      <c r="CG145" s="590"/>
      <c r="CH145" s="590"/>
      <c r="CI145" s="590"/>
      <c r="CJ145" s="590"/>
      <c r="CK145" s="590"/>
      <c r="CL145" s="590"/>
      <c r="CM145" s="590"/>
      <c r="CN145" s="590"/>
      <c r="CO145" s="590"/>
      <c r="CP145" s="590"/>
      <c r="CQ145" s="590"/>
      <c r="CR145" s="590"/>
      <c r="CS145" s="590"/>
      <c r="CT145" s="590"/>
      <c r="CU145" s="590"/>
      <c r="CV145" s="590"/>
      <c r="CW145" s="590"/>
      <c r="CX145" s="590"/>
      <c r="CY145" s="590"/>
      <c r="CZ145" s="590"/>
      <c r="DA145" s="590"/>
      <c r="DB145" s="590"/>
      <c r="DC145" s="590"/>
      <c r="DD145" s="590"/>
      <c r="DE145" s="590"/>
      <c r="DF145" s="590"/>
      <c r="DG145" s="590"/>
      <c r="DH145" s="590"/>
      <c r="DI145" s="590"/>
      <c r="DJ145" s="590"/>
      <c r="DK145" s="590"/>
      <c r="DL145" s="590"/>
      <c r="DM145" s="590"/>
      <c r="DN145" s="590"/>
      <c r="DO145" s="590"/>
      <c r="DP145" s="590"/>
      <c r="DQ145" s="590"/>
      <c r="DR145" s="590"/>
      <c r="DS145" s="590"/>
      <c r="DT145" s="590"/>
      <c r="DU145" s="590"/>
      <c r="DV145" s="590"/>
      <c r="DW145" s="590"/>
      <c r="DX145" s="590"/>
      <c r="DY145" s="590"/>
      <c r="DZ145" s="590"/>
      <c r="EA145" s="590"/>
      <c r="EB145" s="590"/>
      <c r="EC145" s="590"/>
      <c r="ED145" s="590"/>
      <c r="EE145" s="590"/>
      <c r="EF145" s="590"/>
      <c r="EG145" s="590"/>
      <c r="EH145" s="590"/>
      <c r="EI145" s="590"/>
      <c r="EJ145" s="590"/>
      <c r="EK145" s="590"/>
      <c r="EL145" s="590"/>
      <c r="EM145" s="590"/>
      <c r="EN145" s="590"/>
      <c r="EO145" s="590"/>
      <c r="EP145" s="590"/>
      <c r="EQ145" s="590"/>
      <c r="ER145" s="590"/>
      <c r="ES145" s="590"/>
      <c r="ET145" s="590"/>
      <c r="EU145" s="590"/>
      <c r="EV145" s="590"/>
      <c r="EW145" s="590"/>
      <c r="EX145" s="590"/>
      <c r="EY145" s="590"/>
      <c r="EZ145" s="590"/>
      <c r="FA145" s="590"/>
      <c r="FB145" s="590"/>
      <c r="FC145" s="590"/>
      <c r="FD145" s="590"/>
      <c r="FE145" s="590"/>
      <c r="FF145" s="590"/>
      <c r="FG145" s="590"/>
      <c r="FH145" s="590"/>
      <c r="FI145" s="590"/>
      <c r="FJ145" s="590"/>
      <c r="FK145" s="590"/>
      <c r="FL145" s="590"/>
      <c r="FM145" s="590"/>
      <c r="FN145" s="590"/>
      <c r="FO145" s="590"/>
      <c r="FP145" s="590"/>
      <c r="FQ145" s="590"/>
      <c r="FR145" s="590"/>
      <c r="FS145" s="590"/>
      <c r="FT145" s="590"/>
      <c r="FU145" s="590"/>
      <c r="FV145" s="590"/>
      <c r="FW145" s="590"/>
      <c r="FX145" s="590"/>
      <c r="FY145" s="590"/>
      <c r="FZ145" s="590"/>
      <c r="GA145" s="590"/>
      <c r="GB145" s="590"/>
      <c r="GC145" s="590"/>
      <c r="GD145" s="590"/>
      <c r="GE145" s="590"/>
      <c r="GF145" s="590"/>
      <c r="GG145" s="590"/>
      <c r="GH145" s="590"/>
      <c r="GI145" s="590"/>
      <c r="GJ145" s="590"/>
      <c r="GK145" s="590"/>
      <c r="GL145" s="590"/>
      <c r="GM145" s="590"/>
      <c r="GN145" s="590"/>
      <c r="GO145" s="590"/>
      <c r="GP145" s="590"/>
      <c r="GQ145" s="590"/>
      <c r="GR145" s="590"/>
      <c r="GS145" s="590"/>
      <c r="GT145" s="590"/>
      <c r="GU145" s="590"/>
      <c r="GV145" s="590"/>
      <c r="GW145" s="590"/>
      <c r="GX145" s="590"/>
      <c r="GY145" s="590"/>
      <c r="GZ145" s="590"/>
    </row>
    <row r="146" spans="1:208">
      <c r="A146" s="550"/>
      <c r="B146" s="550"/>
      <c r="C146" s="550"/>
      <c r="D146" s="550"/>
      <c r="G146" s="732"/>
      <c r="H146" s="859"/>
      <c r="I146" s="609"/>
      <c r="J146" s="609"/>
      <c r="K146" s="609"/>
      <c r="L146" s="743"/>
      <c r="M146" s="368"/>
      <c r="N146" s="368"/>
      <c r="O146" s="368"/>
      <c r="P146" s="368"/>
      <c r="Q146" s="368"/>
      <c r="R146" s="368"/>
      <c r="S146" s="368"/>
      <c r="T146" s="368"/>
      <c r="U146" s="368"/>
      <c r="V146" s="368"/>
      <c r="W146" s="368"/>
      <c r="X146" s="368"/>
      <c r="Y146" s="368"/>
      <c r="Z146" s="368"/>
      <c r="AA146" s="368"/>
      <c r="AB146" s="368"/>
      <c r="AC146" s="368"/>
      <c r="AD146" s="368"/>
      <c r="AE146" s="368"/>
      <c r="AF146" s="368"/>
      <c r="AG146" s="368"/>
      <c r="AH146" s="368"/>
      <c r="AI146" s="368"/>
      <c r="AJ146" s="368"/>
      <c r="AK146" s="368"/>
      <c r="AL146" s="871"/>
      <c r="AM146" s="590"/>
      <c r="AN146" s="590"/>
      <c r="AO146" s="590"/>
      <c r="AP146" s="590"/>
      <c r="AQ146" s="590"/>
      <c r="AR146" s="590"/>
      <c r="AS146" s="590"/>
      <c r="AT146" s="590"/>
      <c r="AU146" s="590"/>
      <c r="AV146" s="590"/>
      <c r="AW146" s="590"/>
      <c r="AX146" s="590"/>
      <c r="AY146" s="590"/>
      <c r="AZ146" s="590"/>
      <c r="BA146" s="590"/>
      <c r="BB146" s="590"/>
      <c r="BC146" s="590"/>
      <c r="BD146" s="590"/>
      <c r="BE146" s="590"/>
      <c r="BF146" s="590"/>
      <c r="BG146" s="590"/>
      <c r="BH146" s="590"/>
      <c r="BI146" s="590"/>
      <c r="BJ146" s="590"/>
      <c r="BK146" s="590"/>
      <c r="BL146" s="590"/>
      <c r="BM146" s="590"/>
      <c r="BN146" s="590"/>
      <c r="BO146" s="590"/>
      <c r="BP146" s="590"/>
      <c r="BQ146" s="590"/>
      <c r="BR146" s="590"/>
      <c r="BS146" s="590"/>
      <c r="BT146" s="590"/>
      <c r="BU146" s="590"/>
      <c r="BV146" s="590"/>
      <c r="BW146" s="590"/>
      <c r="BX146" s="590"/>
      <c r="BY146" s="590"/>
      <c r="BZ146" s="590"/>
      <c r="CA146" s="590"/>
      <c r="CB146" s="590"/>
      <c r="CC146" s="590"/>
      <c r="CD146" s="590"/>
      <c r="CE146" s="590"/>
      <c r="CF146" s="590"/>
      <c r="CG146" s="590"/>
      <c r="CH146" s="590"/>
      <c r="CI146" s="590"/>
      <c r="CJ146" s="590"/>
      <c r="CK146" s="590"/>
      <c r="CL146" s="590"/>
      <c r="CM146" s="590"/>
      <c r="CN146" s="590"/>
      <c r="CO146" s="590"/>
      <c r="CP146" s="590"/>
      <c r="CQ146" s="590"/>
      <c r="CR146" s="590"/>
      <c r="CS146" s="590"/>
      <c r="CT146" s="590"/>
      <c r="CU146" s="590"/>
      <c r="CV146" s="590"/>
      <c r="CW146" s="590"/>
      <c r="CX146" s="590"/>
      <c r="CY146" s="590"/>
      <c r="CZ146" s="590"/>
      <c r="DA146" s="590"/>
      <c r="DB146" s="590"/>
      <c r="DC146" s="590"/>
      <c r="DD146" s="590"/>
      <c r="DE146" s="590"/>
      <c r="DF146" s="590"/>
      <c r="DG146" s="590"/>
      <c r="DH146" s="590"/>
      <c r="DI146" s="590"/>
      <c r="DJ146" s="590"/>
      <c r="DK146" s="590"/>
      <c r="DL146" s="590"/>
      <c r="DM146" s="590"/>
      <c r="DN146" s="590"/>
      <c r="DO146" s="590"/>
      <c r="DP146" s="590"/>
      <c r="DQ146" s="590"/>
      <c r="DR146" s="590"/>
      <c r="DS146" s="590"/>
      <c r="DT146" s="590"/>
      <c r="DU146" s="590"/>
      <c r="DV146" s="590"/>
      <c r="DW146" s="590"/>
      <c r="DX146" s="590"/>
      <c r="DY146" s="590"/>
      <c r="DZ146" s="590"/>
      <c r="EA146" s="590"/>
      <c r="EB146" s="590"/>
      <c r="EC146" s="590"/>
      <c r="ED146" s="590"/>
      <c r="EE146" s="590"/>
      <c r="EF146" s="590"/>
      <c r="EG146" s="590"/>
      <c r="EH146" s="590"/>
      <c r="EI146" s="590"/>
      <c r="EJ146" s="590"/>
      <c r="EK146" s="590"/>
      <c r="EL146" s="590"/>
      <c r="EM146" s="590"/>
      <c r="EN146" s="590"/>
      <c r="EO146" s="590"/>
      <c r="EP146" s="590"/>
      <c r="EQ146" s="590"/>
      <c r="ER146" s="590"/>
      <c r="ES146" s="590"/>
      <c r="ET146" s="590"/>
      <c r="EU146" s="590"/>
      <c r="EV146" s="590"/>
      <c r="EW146" s="590"/>
      <c r="EX146" s="590"/>
      <c r="EY146" s="590"/>
      <c r="EZ146" s="590"/>
      <c r="FA146" s="590"/>
      <c r="FB146" s="590"/>
      <c r="FC146" s="590"/>
      <c r="FD146" s="590"/>
      <c r="FE146" s="590"/>
      <c r="FF146" s="590"/>
      <c r="FG146" s="590"/>
      <c r="FH146" s="590"/>
      <c r="FI146" s="590"/>
      <c r="FJ146" s="590"/>
      <c r="FK146" s="590"/>
      <c r="FL146" s="590"/>
      <c r="FM146" s="590"/>
      <c r="FN146" s="590"/>
      <c r="FO146" s="590"/>
      <c r="FP146" s="590"/>
      <c r="FQ146" s="590"/>
      <c r="FR146" s="590"/>
      <c r="FS146" s="590"/>
      <c r="FT146" s="590"/>
      <c r="FU146" s="590"/>
      <c r="FV146" s="590"/>
      <c r="FW146" s="590"/>
      <c r="FX146" s="590"/>
      <c r="FY146" s="590"/>
      <c r="FZ146" s="590"/>
      <c r="GA146" s="590"/>
      <c r="GB146" s="590"/>
      <c r="GC146" s="590"/>
      <c r="GD146" s="590"/>
      <c r="GE146" s="590"/>
      <c r="GF146" s="590"/>
      <c r="GG146" s="590"/>
      <c r="GH146" s="590"/>
      <c r="GI146" s="590"/>
      <c r="GJ146" s="590"/>
      <c r="GK146" s="590"/>
      <c r="GL146" s="590"/>
      <c r="GM146" s="590"/>
      <c r="GN146" s="590"/>
      <c r="GO146" s="590"/>
      <c r="GP146" s="590"/>
      <c r="GQ146" s="590"/>
      <c r="GR146" s="590"/>
      <c r="GS146" s="590"/>
      <c r="GT146" s="590"/>
      <c r="GU146" s="590"/>
      <c r="GV146" s="590"/>
      <c r="GW146" s="590"/>
      <c r="GX146" s="590"/>
      <c r="GY146" s="590"/>
      <c r="GZ146" s="590"/>
    </row>
    <row r="147" spans="1:208">
      <c r="A147" s="550"/>
      <c r="B147" s="550"/>
      <c r="C147" s="550"/>
      <c r="D147" s="550"/>
      <c r="G147" s="742"/>
      <c r="H147" s="369" t="s">
        <v>895</v>
      </c>
      <c r="I147" s="609"/>
      <c r="J147" s="609"/>
      <c r="K147" s="609"/>
      <c r="L147" s="743">
        <v>0</v>
      </c>
      <c r="M147" s="368">
        <v>0</v>
      </c>
      <c r="N147" s="368">
        <v>0</v>
      </c>
      <c r="O147" s="368">
        <v>0</v>
      </c>
      <c r="P147" s="368">
        <v>0</v>
      </c>
      <c r="Q147" s="368">
        <v>0</v>
      </c>
      <c r="R147" s="368">
        <v>0</v>
      </c>
      <c r="S147" s="368">
        <v>0</v>
      </c>
      <c r="T147" s="368">
        <v>0</v>
      </c>
      <c r="U147" s="368">
        <v>0</v>
      </c>
      <c r="V147" s="368">
        <v>10696132.640000151</v>
      </c>
      <c r="W147" s="368">
        <v>11200000</v>
      </c>
      <c r="X147" s="368">
        <v>18200000</v>
      </c>
      <c r="Y147" s="368">
        <v>19800000</v>
      </c>
      <c r="Z147" s="368">
        <v>10700000</v>
      </c>
      <c r="AA147" s="368">
        <v>33300000</v>
      </c>
      <c r="AB147" s="368">
        <v>41900000</v>
      </c>
      <c r="AC147" s="368">
        <v>49900000</v>
      </c>
      <c r="AD147" s="368">
        <v>49900000</v>
      </c>
      <c r="AE147" s="368">
        <v>39300000</v>
      </c>
      <c r="AF147" s="368">
        <v>35500000</v>
      </c>
      <c r="AG147" s="368">
        <v>44700000</v>
      </c>
      <c r="AH147" s="368">
        <v>30900000</v>
      </c>
      <c r="AI147" s="368">
        <v>30100000</v>
      </c>
      <c r="AJ147" s="368">
        <v>-35800000</v>
      </c>
      <c r="AK147" s="368">
        <v>63100000</v>
      </c>
      <c r="AL147" s="871">
        <v>8500000</v>
      </c>
      <c r="AM147" s="590"/>
      <c r="AN147" s="590"/>
      <c r="AO147" s="590"/>
      <c r="AP147" s="590"/>
      <c r="AQ147" s="590"/>
      <c r="AR147" s="590"/>
      <c r="AS147" s="590"/>
      <c r="AT147" s="590"/>
      <c r="AU147" s="590"/>
      <c r="AV147" s="590"/>
      <c r="AW147" s="590"/>
      <c r="AX147" s="590"/>
      <c r="AY147" s="590"/>
      <c r="AZ147" s="590"/>
      <c r="BA147" s="590"/>
      <c r="BB147" s="590"/>
      <c r="BC147" s="590"/>
      <c r="BD147" s="590"/>
      <c r="BE147" s="590"/>
      <c r="BF147" s="590"/>
      <c r="BG147" s="590"/>
      <c r="BH147" s="590"/>
      <c r="BI147" s="590"/>
      <c r="BJ147" s="590"/>
      <c r="BK147" s="590"/>
      <c r="BL147" s="590"/>
      <c r="BM147" s="590"/>
      <c r="BN147" s="590"/>
      <c r="BO147" s="590"/>
      <c r="BP147" s="590"/>
      <c r="BQ147" s="590"/>
      <c r="BR147" s="590"/>
      <c r="BS147" s="590"/>
      <c r="BT147" s="590"/>
      <c r="BU147" s="590"/>
      <c r="BV147" s="590"/>
      <c r="BW147" s="590"/>
      <c r="BX147" s="590"/>
      <c r="BY147" s="590"/>
      <c r="BZ147" s="590"/>
      <c r="CA147" s="590"/>
      <c r="CB147" s="590"/>
      <c r="CC147" s="590"/>
      <c r="CD147" s="590"/>
      <c r="CE147" s="590"/>
      <c r="CF147" s="590"/>
      <c r="CG147" s="590"/>
      <c r="CH147" s="590"/>
      <c r="CI147" s="590"/>
      <c r="CJ147" s="590"/>
      <c r="CK147" s="590"/>
      <c r="CL147" s="590"/>
      <c r="CM147" s="590"/>
      <c r="CN147" s="590"/>
      <c r="CO147" s="590"/>
      <c r="CP147" s="590"/>
      <c r="CQ147" s="590"/>
      <c r="CR147" s="590"/>
      <c r="CS147" s="590"/>
      <c r="CT147" s="590"/>
      <c r="CU147" s="590"/>
      <c r="CV147" s="590"/>
      <c r="CW147" s="590"/>
      <c r="CX147" s="590"/>
      <c r="CY147" s="590"/>
      <c r="CZ147" s="590"/>
      <c r="DA147" s="590"/>
      <c r="DB147" s="590"/>
      <c r="DC147" s="590"/>
      <c r="DD147" s="590"/>
      <c r="DE147" s="590"/>
      <c r="DF147" s="590"/>
      <c r="DG147" s="590"/>
      <c r="DH147" s="590"/>
      <c r="DI147" s="590"/>
      <c r="DJ147" s="590"/>
      <c r="DK147" s="590"/>
      <c r="DL147" s="590"/>
      <c r="DM147" s="590"/>
      <c r="DN147" s="590"/>
      <c r="DO147" s="590"/>
      <c r="DP147" s="590"/>
      <c r="DQ147" s="590"/>
      <c r="DR147" s="590"/>
      <c r="DS147" s="590"/>
      <c r="DT147" s="590"/>
      <c r="DU147" s="590"/>
      <c r="DV147" s="590"/>
      <c r="DW147" s="590"/>
      <c r="DX147" s="590"/>
      <c r="DY147" s="590"/>
      <c r="DZ147" s="590"/>
      <c r="EA147" s="590"/>
      <c r="EB147" s="590"/>
      <c r="EC147" s="590"/>
      <c r="ED147" s="590"/>
      <c r="EE147" s="590"/>
      <c r="EF147" s="590"/>
      <c r="EG147" s="590"/>
      <c r="EH147" s="590"/>
      <c r="EI147" s="590"/>
      <c r="EJ147" s="590"/>
      <c r="EK147" s="590"/>
      <c r="EL147" s="590"/>
      <c r="EM147" s="590"/>
      <c r="EN147" s="590"/>
      <c r="EO147" s="590"/>
      <c r="EP147" s="590"/>
      <c r="EQ147" s="590"/>
      <c r="ER147" s="590"/>
      <c r="ES147" s="590"/>
      <c r="ET147" s="590"/>
      <c r="EU147" s="590"/>
      <c r="EV147" s="590"/>
      <c r="EW147" s="590"/>
      <c r="EX147" s="590"/>
      <c r="EY147" s="590"/>
      <c r="EZ147" s="590"/>
      <c r="FA147" s="590"/>
      <c r="FB147" s="590"/>
      <c r="FC147" s="590"/>
      <c r="FD147" s="590"/>
      <c r="FE147" s="590"/>
      <c r="FF147" s="590"/>
      <c r="FG147" s="590"/>
      <c r="FH147" s="590"/>
      <c r="FI147" s="590"/>
      <c r="FJ147" s="590"/>
      <c r="FK147" s="590"/>
      <c r="FL147" s="590"/>
      <c r="FM147" s="590"/>
      <c r="FN147" s="590"/>
      <c r="FO147" s="590"/>
      <c r="FP147" s="590"/>
      <c r="FQ147" s="590"/>
      <c r="FR147" s="590"/>
      <c r="FS147" s="590"/>
      <c r="FT147" s="590"/>
      <c r="FU147" s="590"/>
      <c r="FV147" s="590"/>
      <c r="FW147" s="590"/>
      <c r="FX147" s="590"/>
      <c r="FY147" s="590"/>
      <c r="FZ147" s="590"/>
      <c r="GA147" s="590"/>
      <c r="GB147" s="590"/>
      <c r="GC147" s="590"/>
      <c r="GD147" s="590"/>
      <c r="GE147" s="590"/>
      <c r="GF147" s="590"/>
      <c r="GG147" s="590"/>
      <c r="GH147" s="590"/>
      <c r="GI147" s="590"/>
      <c r="GJ147" s="590"/>
      <c r="GK147" s="590"/>
      <c r="GL147" s="590"/>
      <c r="GM147" s="590"/>
      <c r="GN147" s="590"/>
      <c r="GO147" s="590"/>
      <c r="GP147" s="590"/>
      <c r="GQ147" s="590"/>
      <c r="GR147" s="590"/>
      <c r="GS147" s="590"/>
      <c r="GT147" s="590"/>
      <c r="GU147" s="590"/>
      <c r="GV147" s="590"/>
      <c r="GW147" s="590"/>
      <c r="GX147" s="590"/>
      <c r="GY147" s="590"/>
      <c r="GZ147" s="590"/>
    </row>
    <row r="148" spans="1:208">
      <c r="A148" s="550"/>
      <c r="B148" s="550"/>
      <c r="C148" s="550"/>
      <c r="D148" s="550"/>
      <c r="G148" s="732"/>
      <c r="H148" s="859"/>
      <c r="I148" s="609"/>
      <c r="J148" s="609"/>
      <c r="K148" s="609"/>
      <c r="L148" s="743"/>
      <c r="M148" s="368"/>
      <c r="N148" s="368"/>
      <c r="O148" s="368"/>
      <c r="P148" s="368"/>
      <c r="Q148" s="368"/>
      <c r="R148" s="368"/>
      <c r="S148" s="368"/>
      <c r="T148" s="368"/>
      <c r="U148" s="368"/>
      <c r="V148" s="368"/>
      <c r="W148" s="368"/>
      <c r="X148" s="368"/>
      <c r="Y148" s="368"/>
      <c r="Z148" s="368"/>
      <c r="AA148" s="368"/>
      <c r="AB148" s="368"/>
      <c r="AC148" s="368"/>
      <c r="AD148" s="368"/>
      <c r="AE148" s="368"/>
      <c r="AF148" s="368"/>
      <c r="AG148" s="368"/>
      <c r="AH148" s="368"/>
      <c r="AI148" s="368"/>
      <c r="AJ148" s="368"/>
      <c r="AK148" s="368"/>
      <c r="AL148" s="871"/>
      <c r="AM148" s="590"/>
      <c r="AN148" s="590"/>
      <c r="AO148" s="590"/>
      <c r="AP148" s="590"/>
      <c r="AQ148" s="590"/>
      <c r="AR148" s="590"/>
      <c r="AS148" s="590"/>
      <c r="AT148" s="590"/>
      <c r="AU148" s="590"/>
      <c r="AV148" s="590"/>
      <c r="AW148" s="590"/>
      <c r="AX148" s="590"/>
      <c r="AY148" s="590"/>
      <c r="AZ148" s="590"/>
      <c r="BA148" s="590"/>
      <c r="BB148" s="590"/>
      <c r="BC148" s="590"/>
      <c r="BD148" s="590"/>
      <c r="BE148" s="590"/>
      <c r="BF148" s="590"/>
      <c r="BG148" s="590"/>
      <c r="BH148" s="590"/>
      <c r="BI148" s="590"/>
      <c r="BJ148" s="590"/>
      <c r="BK148" s="590"/>
      <c r="BL148" s="590"/>
      <c r="BM148" s="590"/>
      <c r="BN148" s="590"/>
      <c r="BO148" s="590"/>
      <c r="BP148" s="590"/>
      <c r="BQ148" s="590"/>
      <c r="BR148" s="590"/>
      <c r="BS148" s="590"/>
      <c r="BT148" s="590"/>
      <c r="BU148" s="590"/>
      <c r="BV148" s="590"/>
      <c r="BW148" s="590"/>
      <c r="BX148" s="590"/>
      <c r="BY148" s="590"/>
      <c r="BZ148" s="590"/>
      <c r="CA148" s="590"/>
      <c r="CB148" s="590"/>
      <c r="CC148" s="590"/>
      <c r="CD148" s="590"/>
      <c r="CE148" s="590"/>
      <c r="CF148" s="590"/>
      <c r="CG148" s="590"/>
      <c r="CH148" s="590"/>
      <c r="CI148" s="590"/>
      <c r="CJ148" s="590"/>
      <c r="CK148" s="590"/>
      <c r="CL148" s="590"/>
      <c r="CM148" s="590"/>
      <c r="CN148" s="590"/>
      <c r="CO148" s="590"/>
      <c r="CP148" s="590"/>
      <c r="CQ148" s="590"/>
      <c r="CR148" s="590"/>
      <c r="CS148" s="590"/>
      <c r="CT148" s="590"/>
      <c r="CU148" s="590"/>
      <c r="CV148" s="590"/>
      <c r="CW148" s="590"/>
      <c r="CX148" s="590"/>
      <c r="CY148" s="590"/>
      <c r="CZ148" s="590"/>
      <c r="DA148" s="590"/>
      <c r="DB148" s="590"/>
      <c r="DC148" s="590"/>
      <c r="DD148" s="590"/>
      <c r="DE148" s="590"/>
      <c r="DF148" s="590"/>
      <c r="DG148" s="590"/>
      <c r="DH148" s="590"/>
      <c r="DI148" s="590"/>
      <c r="DJ148" s="590"/>
      <c r="DK148" s="590"/>
      <c r="DL148" s="590"/>
      <c r="DM148" s="590"/>
      <c r="DN148" s="590"/>
      <c r="DO148" s="590"/>
      <c r="DP148" s="590"/>
      <c r="DQ148" s="590"/>
      <c r="DR148" s="590"/>
      <c r="DS148" s="590"/>
      <c r="DT148" s="590"/>
      <c r="DU148" s="590"/>
      <c r="DV148" s="590"/>
      <c r="DW148" s="590"/>
      <c r="DX148" s="590"/>
      <c r="DY148" s="590"/>
      <c r="DZ148" s="590"/>
      <c r="EA148" s="590"/>
      <c r="EB148" s="590"/>
      <c r="EC148" s="590"/>
      <c r="ED148" s="590"/>
      <c r="EE148" s="590"/>
      <c r="EF148" s="590"/>
      <c r="EG148" s="590"/>
      <c r="EH148" s="590"/>
      <c r="EI148" s="590"/>
      <c r="EJ148" s="590"/>
      <c r="EK148" s="590"/>
      <c r="EL148" s="590"/>
      <c r="EM148" s="590"/>
      <c r="EN148" s="590"/>
      <c r="EO148" s="590"/>
      <c r="EP148" s="590"/>
      <c r="EQ148" s="590"/>
      <c r="ER148" s="590"/>
      <c r="ES148" s="590"/>
      <c r="ET148" s="590"/>
      <c r="EU148" s="590"/>
      <c r="EV148" s="590"/>
      <c r="EW148" s="590"/>
      <c r="EX148" s="590"/>
      <c r="EY148" s="590"/>
      <c r="EZ148" s="590"/>
      <c r="FA148" s="590"/>
      <c r="FB148" s="590"/>
      <c r="FC148" s="590"/>
      <c r="FD148" s="590"/>
      <c r="FE148" s="590"/>
      <c r="FF148" s="590"/>
      <c r="FG148" s="590"/>
      <c r="FH148" s="590"/>
      <c r="FI148" s="590"/>
      <c r="FJ148" s="590"/>
      <c r="FK148" s="590"/>
      <c r="FL148" s="590"/>
      <c r="FM148" s="590"/>
      <c r="FN148" s="590"/>
      <c r="FO148" s="590"/>
      <c r="FP148" s="590"/>
      <c r="FQ148" s="590"/>
      <c r="FR148" s="590"/>
      <c r="FS148" s="590"/>
      <c r="FT148" s="590"/>
      <c r="FU148" s="590"/>
      <c r="FV148" s="590"/>
      <c r="FW148" s="590"/>
      <c r="FX148" s="590"/>
      <c r="FY148" s="590"/>
      <c r="FZ148" s="590"/>
      <c r="GA148" s="590"/>
      <c r="GB148" s="590"/>
      <c r="GC148" s="590"/>
      <c r="GD148" s="590"/>
      <c r="GE148" s="590"/>
      <c r="GF148" s="590"/>
      <c r="GG148" s="590"/>
      <c r="GH148" s="590"/>
      <c r="GI148" s="590"/>
      <c r="GJ148" s="590"/>
      <c r="GK148" s="590"/>
      <c r="GL148" s="590"/>
      <c r="GM148" s="590"/>
      <c r="GN148" s="590"/>
      <c r="GO148" s="590"/>
      <c r="GP148" s="590"/>
      <c r="GQ148" s="590"/>
      <c r="GR148" s="590"/>
      <c r="GS148" s="590"/>
      <c r="GT148" s="590"/>
      <c r="GU148" s="590"/>
      <c r="GV148" s="590"/>
      <c r="GW148" s="590"/>
      <c r="GX148" s="590"/>
      <c r="GY148" s="590"/>
      <c r="GZ148" s="590"/>
    </row>
    <row r="149" spans="1:208">
      <c r="A149" s="550"/>
      <c r="B149" s="550"/>
      <c r="C149" s="550"/>
      <c r="D149" s="550"/>
      <c r="G149" s="740" t="s">
        <v>896</v>
      </c>
      <c r="H149" s="734"/>
      <c r="I149" s="888"/>
      <c r="J149" s="888"/>
      <c r="K149" s="734"/>
      <c r="L149" s="889">
        <v>0</v>
      </c>
      <c r="M149" s="739">
        <v>0</v>
      </c>
      <c r="N149" s="739">
        <v>0</v>
      </c>
      <c r="O149" s="739">
        <v>0</v>
      </c>
      <c r="P149" s="739">
        <v>0</v>
      </c>
      <c r="Q149" s="739">
        <v>0</v>
      </c>
      <c r="R149" s="739">
        <v>0</v>
      </c>
      <c r="S149" s="739">
        <v>0</v>
      </c>
      <c r="T149" s="739">
        <v>0</v>
      </c>
      <c r="U149" s="739">
        <v>0</v>
      </c>
      <c r="V149" s="739">
        <v>1313805958.5425835</v>
      </c>
      <c r="W149" s="739">
        <v>1266238873.6624401</v>
      </c>
      <c r="X149" s="739">
        <v>1261791537.0720723</v>
      </c>
      <c r="Y149" s="739">
        <v>1274237533.8677065</v>
      </c>
      <c r="Z149" s="739">
        <v>1299457404.3334632</v>
      </c>
      <c r="AA149" s="739">
        <v>1345768716.3915629</v>
      </c>
      <c r="AB149" s="739">
        <v>1390647755.6127119</v>
      </c>
      <c r="AC149" s="739">
        <v>1469412205.8381271</v>
      </c>
      <c r="AD149" s="739">
        <v>1546575411.8909397</v>
      </c>
      <c r="AE149" s="739">
        <v>1618770805.1593881</v>
      </c>
      <c r="AF149" s="739">
        <v>1681471492.9176905</v>
      </c>
      <c r="AG149" s="739">
        <v>1760275969.5259438</v>
      </c>
      <c r="AH149" s="739">
        <v>1856712001.3442745</v>
      </c>
      <c r="AI149" s="739">
        <v>1930069065.1476626</v>
      </c>
      <c r="AJ149" s="739">
        <v>1928249135.1949627</v>
      </c>
      <c r="AK149" s="739">
        <v>1974203404.8379569</v>
      </c>
      <c r="AL149" s="890">
        <v>2064489267.3577876</v>
      </c>
      <c r="AM149" s="590"/>
      <c r="AN149" s="590"/>
      <c r="AO149" s="590"/>
      <c r="AP149" s="590"/>
      <c r="AQ149" s="590"/>
      <c r="AR149" s="590"/>
      <c r="AS149" s="590"/>
      <c r="AT149" s="590"/>
      <c r="AU149" s="590"/>
      <c r="AV149" s="590"/>
      <c r="AW149" s="590"/>
      <c r="AX149" s="590"/>
      <c r="AY149" s="590"/>
      <c r="AZ149" s="590"/>
      <c r="BA149" s="590"/>
      <c r="BB149" s="590"/>
      <c r="BC149" s="590"/>
      <c r="BD149" s="590"/>
      <c r="BE149" s="590"/>
      <c r="BF149" s="590"/>
      <c r="BG149" s="590"/>
      <c r="BH149" s="590"/>
      <c r="BI149" s="590"/>
      <c r="BJ149" s="590"/>
      <c r="BK149" s="590"/>
      <c r="BL149" s="590"/>
      <c r="BM149" s="590"/>
      <c r="BN149" s="590"/>
      <c r="BO149" s="590"/>
      <c r="BP149" s="590"/>
      <c r="BQ149" s="590"/>
      <c r="BR149" s="590"/>
      <c r="BS149" s="590"/>
      <c r="BT149" s="590"/>
      <c r="BU149" s="590"/>
      <c r="BV149" s="590"/>
      <c r="BW149" s="590"/>
      <c r="BX149" s="590"/>
      <c r="BY149" s="590"/>
      <c r="BZ149" s="590"/>
      <c r="CA149" s="590"/>
      <c r="CB149" s="590"/>
      <c r="CC149" s="590"/>
      <c r="CD149" s="590"/>
      <c r="CE149" s="590"/>
      <c r="CF149" s="590"/>
      <c r="CG149" s="590"/>
      <c r="CH149" s="590"/>
      <c r="CI149" s="590"/>
      <c r="CJ149" s="590"/>
      <c r="CK149" s="590"/>
      <c r="CL149" s="590"/>
      <c r="CM149" s="590"/>
      <c r="CN149" s="590"/>
      <c r="CO149" s="590"/>
      <c r="CP149" s="590"/>
      <c r="CQ149" s="590"/>
      <c r="CR149" s="590"/>
      <c r="CS149" s="590"/>
      <c r="CT149" s="590"/>
      <c r="CU149" s="590"/>
      <c r="CV149" s="590"/>
      <c r="CW149" s="590"/>
      <c r="CX149" s="590"/>
      <c r="CY149" s="590"/>
      <c r="CZ149" s="590"/>
      <c r="DA149" s="590"/>
      <c r="DB149" s="590"/>
      <c r="DC149" s="590"/>
      <c r="DD149" s="590"/>
      <c r="DE149" s="590"/>
      <c r="DF149" s="590"/>
      <c r="DG149" s="590"/>
      <c r="DH149" s="590"/>
      <c r="DI149" s="590"/>
      <c r="DJ149" s="590"/>
      <c r="DK149" s="590"/>
      <c r="DL149" s="590"/>
      <c r="DM149" s="590"/>
      <c r="DN149" s="590"/>
      <c r="DO149" s="590"/>
      <c r="DP149" s="590"/>
      <c r="DQ149" s="590"/>
      <c r="DR149" s="590"/>
      <c r="DS149" s="590"/>
      <c r="DT149" s="590"/>
      <c r="DU149" s="590"/>
      <c r="DV149" s="590"/>
      <c r="DW149" s="590"/>
      <c r="DX149" s="590"/>
      <c r="DY149" s="590"/>
      <c r="DZ149" s="590"/>
      <c r="EA149" s="590"/>
      <c r="EB149" s="590"/>
      <c r="EC149" s="590"/>
      <c r="ED149" s="590"/>
      <c r="EE149" s="590"/>
      <c r="EF149" s="590"/>
      <c r="EG149" s="590"/>
      <c r="EH149" s="590"/>
      <c r="EI149" s="590"/>
      <c r="EJ149" s="590"/>
      <c r="EK149" s="590"/>
      <c r="EL149" s="590"/>
      <c r="EM149" s="590"/>
      <c r="EN149" s="590"/>
      <c r="EO149" s="590"/>
      <c r="EP149" s="590"/>
      <c r="EQ149" s="590"/>
      <c r="ER149" s="590"/>
      <c r="ES149" s="590"/>
      <c r="ET149" s="590"/>
      <c r="EU149" s="590"/>
      <c r="EV149" s="590"/>
      <c r="EW149" s="590"/>
      <c r="EX149" s="590"/>
      <c r="EY149" s="590"/>
      <c r="EZ149" s="590"/>
      <c r="FA149" s="590"/>
      <c r="FB149" s="590"/>
      <c r="FC149" s="590"/>
      <c r="FD149" s="590"/>
      <c r="FE149" s="590"/>
      <c r="FF149" s="590"/>
      <c r="FG149" s="590"/>
      <c r="FH149" s="590"/>
      <c r="FI149" s="590"/>
      <c r="FJ149" s="590"/>
      <c r="FK149" s="590"/>
      <c r="FL149" s="590"/>
      <c r="FM149" s="590"/>
      <c r="FN149" s="590"/>
      <c r="FO149" s="590"/>
      <c r="FP149" s="590"/>
      <c r="FQ149" s="590"/>
      <c r="FR149" s="590"/>
      <c r="FS149" s="590"/>
      <c r="FT149" s="590"/>
      <c r="FU149" s="590"/>
      <c r="FV149" s="590"/>
      <c r="FW149" s="590"/>
      <c r="FX149" s="590"/>
      <c r="FY149" s="590"/>
      <c r="FZ149" s="590"/>
      <c r="GA149" s="590"/>
      <c r="GB149" s="590"/>
      <c r="GC149" s="590"/>
      <c r="GD149" s="590"/>
      <c r="GE149" s="590"/>
      <c r="GF149" s="590"/>
      <c r="GG149" s="590"/>
      <c r="GH149" s="590"/>
      <c r="GI149" s="590"/>
      <c r="GJ149" s="590"/>
      <c r="GK149" s="590"/>
      <c r="GL149" s="590"/>
      <c r="GM149" s="590"/>
      <c r="GN149" s="590"/>
      <c r="GO149" s="590"/>
      <c r="GP149" s="590"/>
      <c r="GQ149" s="590"/>
      <c r="GR149" s="590"/>
      <c r="GS149" s="590"/>
      <c r="GT149" s="590"/>
      <c r="GU149" s="590"/>
      <c r="GV149" s="590"/>
      <c r="GW149" s="590"/>
      <c r="GX149" s="590"/>
      <c r="GY149" s="590"/>
      <c r="GZ149" s="590"/>
    </row>
    <row r="150" spans="1:208">
      <c r="A150" s="550"/>
      <c r="B150" s="550"/>
      <c r="C150" s="550"/>
      <c r="D150" s="550"/>
      <c r="G150" s="872"/>
      <c r="H150" s="609"/>
      <c r="I150" s="609"/>
      <c r="J150" s="609"/>
      <c r="K150" s="730"/>
      <c r="L150" s="743"/>
      <c r="M150" s="368"/>
      <c r="N150" s="368"/>
      <c r="O150" s="368"/>
      <c r="P150" s="368"/>
      <c r="Q150" s="368"/>
      <c r="R150" s="368"/>
      <c r="S150" s="368"/>
      <c r="T150" s="368"/>
      <c r="U150" s="368"/>
      <c r="V150" s="368"/>
      <c r="W150" s="368"/>
      <c r="X150" s="368"/>
      <c r="Y150" s="368"/>
      <c r="Z150" s="368"/>
      <c r="AA150" s="368"/>
      <c r="AB150" s="368"/>
      <c r="AC150" s="368"/>
      <c r="AD150" s="368"/>
      <c r="AE150" s="368"/>
      <c r="AF150" s="368"/>
      <c r="AG150" s="368"/>
      <c r="AH150" s="368"/>
      <c r="AI150" s="368"/>
      <c r="AJ150" s="368"/>
      <c r="AK150" s="368"/>
      <c r="AL150" s="871"/>
      <c r="AM150" s="590"/>
      <c r="AN150" s="590"/>
      <c r="AO150" s="590"/>
      <c r="AP150" s="590"/>
      <c r="AQ150" s="590"/>
      <c r="AR150" s="590"/>
      <c r="AS150" s="590"/>
      <c r="AT150" s="590"/>
      <c r="AU150" s="590"/>
      <c r="AV150" s="590"/>
      <c r="AW150" s="590"/>
      <c r="AX150" s="590"/>
      <c r="AY150" s="590"/>
      <c r="AZ150" s="590"/>
      <c r="BA150" s="590"/>
      <c r="BB150" s="590"/>
      <c r="BC150" s="590"/>
      <c r="BD150" s="590"/>
      <c r="BE150" s="590"/>
      <c r="BF150" s="590"/>
      <c r="BG150" s="590"/>
      <c r="BH150" s="590"/>
      <c r="BI150" s="590"/>
      <c r="BJ150" s="590"/>
      <c r="BK150" s="590"/>
      <c r="BL150" s="590"/>
      <c r="BM150" s="590"/>
      <c r="BN150" s="590"/>
      <c r="BO150" s="590"/>
      <c r="BP150" s="590"/>
      <c r="BQ150" s="590"/>
      <c r="BR150" s="590"/>
      <c r="BS150" s="590"/>
      <c r="BT150" s="590"/>
      <c r="BU150" s="590"/>
      <c r="BV150" s="590"/>
      <c r="BW150" s="590"/>
      <c r="BX150" s="590"/>
      <c r="BY150" s="590"/>
      <c r="BZ150" s="590"/>
      <c r="CA150" s="590"/>
      <c r="CB150" s="590"/>
      <c r="CC150" s="590"/>
      <c r="CD150" s="590"/>
      <c r="CE150" s="590"/>
      <c r="CF150" s="590"/>
      <c r="CG150" s="590"/>
      <c r="CH150" s="590"/>
      <c r="CI150" s="590"/>
      <c r="CJ150" s="590"/>
      <c r="CK150" s="590"/>
      <c r="CL150" s="590"/>
      <c r="CM150" s="590"/>
      <c r="CN150" s="590"/>
      <c r="CO150" s="590"/>
      <c r="CP150" s="590"/>
      <c r="CQ150" s="590"/>
      <c r="CR150" s="590"/>
      <c r="CS150" s="590"/>
      <c r="CT150" s="590"/>
      <c r="CU150" s="590"/>
      <c r="CV150" s="590"/>
      <c r="CW150" s="590"/>
      <c r="CX150" s="590"/>
      <c r="CY150" s="590"/>
      <c r="CZ150" s="590"/>
      <c r="DA150" s="590"/>
      <c r="DB150" s="590"/>
      <c r="DC150" s="590"/>
      <c r="DD150" s="590"/>
      <c r="DE150" s="590"/>
      <c r="DF150" s="590"/>
      <c r="DG150" s="590"/>
      <c r="DH150" s="590"/>
      <c r="DI150" s="590"/>
      <c r="DJ150" s="590"/>
      <c r="DK150" s="590"/>
      <c r="DL150" s="590"/>
      <c r="DM150" s="590"/>
      <c r="DN150" s="590"/>
      <c r="DO150" s="590"/>
      <c r="DP150" s="590"/>
      <c r="DQ150" s="590"/>
      <c r="DR150" s="590"/>
      <c r="DS150" s="590"/>
      <c r="DT150" s="590"/>
      <c r="DU150" s="590"/>
      <c r="DV150" s="590"/>
      <c r="DW150" s="590"/>
      <c r="DX150" s="590"/>
      <c r="DY150" s="590"/>
      <c r="DZ150" s="590"/>
      <c r="EA150" s="590"/>
      <c r="EB150" s="590"/>
      <c r="EC150" s="590"/>
      <c r="ED150" s="590"/>
      <c r="EE150" s="590"/>
      <c r="EF150" s="590"/>
      <c r="EG150" s="590"/>
      <c r="EH150" s="590"/>
      <c r="EI150" s="590"/>
      <c r="EJ150" s="590"/>
      <c r="EK150" s="590"/>
      <c r="EL150" s="590"/>
      <c r="EM150" s="590"/>
      <c r="EN150" s="590"/>
      <c r="EO150" s="590"/>
      <c r="EP150" s="590"/>
      <c r="EQ150" s="590"/>
      <c r="ER150" s="590"/>
      <c r="ES150" s="590"/>
      <c r="ET150" s="590"/>
      <c r="EU150" s="590"/>
      <c r="EV150" s="590"/>
      <c r="EW150" s="590"/>
      <c r="EX150" s="590"/>
      <c r="EY150" s="590"/>
      <c r="EZ150" s="590"/>
      <c r="FA150" s="590"/>
      <c r="FB150" s="590"/>
      <c r="FC150" s="590"/>
      <c r="FD150" s="590"/>
      <c r="FE150" s="590"/>
      <c r="FF150" s="590"/>
      <c r="FG150" s="590"/>
      <c r="FH150" s="590"/>
      <c r="FI150" s="590"/>
      <c r="FJ150" s="590"/>
      <c r="FK150" s="590"/>
      <c r="FL150" s="590"/>
      <c r="FM150" s="590"/>
      <c r="FN150" s="590"/>
      <c r="FO150" s="590"/>
      <c r="FP150" s="590"/>
      <c r="FQ150" s="590"/>
      <c r="FR150" s="590"/>
      <c r="FS150" s="590"/>
      <c r="FT150" s="590"/>
      <c r="FU150" s="590"/>
      <c r="FV150" s="590"/>
      <c r="FW150" s="590"/>
      <c r="FX150" s="590"/>
      <c r="FY150" s="590"/>
      <c r="FZ150" s="590"/>
      <c r="GA150" s="590"/>
      <c r="GB150" s="590"/>
      <c r="GC150" s="590"/>
      <c r="GD150" s="590"/>
      <c r="GE150" s="590"/>
      <c r="GF150" s="590"/>
      <c r="GG150" s="590"/>
      <c r="GH150" s="590"/>
      <c r="GI150" s="590"/>
      <c r="GJ150" s="590"/>
      <c r="GK150" s="590"/>
      <c r="GL150" s="590"/>
      <c r="GM150" s="590"/>
      <c r="GN150" s="590"/>
      <c r="GO150" s="590"/>
      <c r="GP150" s="590"/>
      <c r="GQ150" s="590"/>
      <c r="GR150" s="590"/>
      <c r="GS150" s="590"/>
      <c r="GT150" s="590"/>
      <c r="GU150" s="590"/>
      <c r="GV150" s="590"/>
      <c r="GW150" s="590"/>
      <c r="GX150" s="590"/>
      <c r="GY150" s="590"/>
      <c r="GZ150" s="590"/>
    </row>
    <row r="151" spans="1:208">
      <c r="A151" s="550"/>
      <c r="B151" s="550"/>
      <c r="C151" s="550"/>
      <c r="D151" s="550"/>
      <c r="G151" s="891" t="s">
        <v>897</v>
      </c>
      <c r="H151" s="738"/>
      <c r="I151" s="738"/>
      <c r="J151" s="738"/>
      <c r="K151" s="734"/>
      <c r="L151" s="889">
        <v>0</v>
      </c>
      <c r="M151" s="739">
        <v>0</v>
      </c>
      <c r="N151" s="739">
        <v>0</v>
      </c>
      <c r="O151" s="739">
        <v>0</v>
      </c>
      <c r="P151" s="739">
        <v>0</v>
      </c>
      <c r="Q151" s="739">
        <v>0</v>
      </c>
      <c r="R151" s="739">
        <v>0</v>
      </c>
      <c r="S151" s="739">
        <v>0</v>
      </c>
      <c r="T151" s="739">
        <v>0</v>
      </c>
      <c r="U151" s="739">
        <v>0</v>
      </c>
      <c r="V151" s="739">
        <v>1676278026.8925834</v>
      </c>
      <c r="W151" s="739">
        <v>1661538939.7190824</v>
      </c>
      <c r="X151" s="739">
        <v>1668853659.8484163</v>
      </c>
      <c r="Y151" s="739">
        <v>1694820533.8677065</v>
      </c>
      <c r="Z151" s="739">
        <v>1736867404.3334632</v>
      </c>
      <c r="AA151" s="739">
        <v>1801185416.3915629</v>
      </c>
      <c r="AB151" s="739">
        <v>1864891255.6127119</v>
      </c>
      <c r="AC151" s="739">
        <v>1960017505.8381271</v>
      </c>
      <c r="AD151" s="739">
        <v>2053283411.8909397</v>
      </c>
      <c r="AE151" s="739">
        <v>2142085805.1593881</v>
      </c>
      <c r="AF151" s="739">
        <v>2222051792.9176903</v>
      </c>
      <c r="AG151" s="739">
        <v>2318888869.5259438</v>
      </c>
      <c r="AH151" s="739">
        <v>2434124601.3442745</v>
      </c>
      <c r="AI151" s="739">
        <v>2526916765.1476626</v>
      </c>
      <c r="AJ151" s="739">
        <v>2545305935.1949625</v>
      </c>
      <c r="AK151" s="739">
        <v>2612271904.8379569</v>
      </c>
      <c r="AL151" s="890">
        <v>2724406367.3577876</v>
      </c>
      <c r="AM151" s="590"/>
      <c r="AN151" s="590"/>
      <c r="AO151" s="590"/>
      <c r="AP151" s="590"/>
      <c r="AQ151" s="590"/>
      <c r="AR151" s="590"/>
      <c r="AS151" s="590"/>
      <c r="AT151" s="590"/>
      <c r="AU151" s="590"/>
      <c r="AV151" s="590"/>
      <c r="AW151" s="590"/>
      <c r="AX151" s="590"/>
      <c r="AY151" s="590"/>
      <c r="AZ151" s="590"/>
      <c r="BA151" s="590"/>
      <c r="BB151" s="590"/>
      <c r="BC151" s="590"/>
      <c r="BD151" s="590"/>
      <c r="BE151" s="590"/>
      <c r="BF151" s="590"/>
      <c r="BG151" s="590"/>
      <c r="BH151" s="590"/>
      <c r="BI151" s="590"/>
      <c r="BJ151" s="590"/>
      <c r="BK151" s="590"/>
      <c r="BL151" s="590"/>
      <c r="BM151" s="590"/>
      <c r="BN151" s="590"/>
      <c r="BO151" s="590"/>
      <c r="BP151" s="590"/>
      <c r="BQ151" s="590"/>
      <c r="BR151" s="590"/>
      <c r="BS151" s="590"/>
      <c r="BT151" s="590"/>
      <c r="BU151" s="590"/>
      <c r="BV151" s="590"/>
      <c r="BW151" s="590"/>
      <c r="BX151" s="590"/>
      <c r="BY151" s="590"/>
      <c r="BZ151" s="590"/>
      <c r="CA151" s="590"/>
      <c r="CB151" s="590"/>
      <c r="CC151" s="590"/>
      <c r="CD151" s="590"/>
      <c r="CE151" s="590"/>
      <c r="CF151" s="590"/>
      <c r="CG151" s="590"/>
      <c r="CH151" s="590"/>
      <c r="CI151" s="590"/>
      <c r="CJ151" s="590"/>
      <c r="CK151" s="590"/>
      <c r="CL151" s="590"/>
      <c r="CM151" s="590"/>
      <c r="CN151" s="590"/>
      <c r="CO151" s="590"/>
      <c r="CP151" s="590"/>
      <c r="CQ151" s="590"/>
      <c r="CR151" s="590"/>
      <c r="CS151" s="590"/>
      <c r="CT151" s="590"/>
      <c r="CU151" s="590"/>
      <c r="CV151" s="590"/>
      <c r="CW151" s="590"/>
      <c r="CX151" s="590"/>
      <c r="CY151" s="590"/>
      <c r="CZ151" s="590"/>
      <c r="DA151" s="590"/>
      <c r="DB151" s="590"/>
      <c r="DC151" s="590"/>
      <c r="DD151" s="590"/>
      <c r="DE151" s="590"/>
      <c r="DF151" s="590"/>
      <c r="DG151" s="590"/>
      <c r="DH151" s="590"/>
      <c r="DI151" s="590"/>
      <c r="DJ151" s="590"/>
      <c r="DK151" s="590"/>
      <c r="DL151" s="590"/>
      <c r="DM151" s="590"/>
      <c r="DN151" s="590"/>
      <c r="DO151" s="590"/>
      <c r="DP151" s="590"/>
      <c r="DQ151" s="590"/>
      <c r="DR151" s="590"/>
      <c r="DS151" s="590"/>
      <c r="DT151" s="590"/>
      <c r="DU151" s="590"/>
      <c r="DV151" s="590"/>
      <c r="DW151" s="590"/>
      <c r="DX151" s="590"/>
      <c r="DY151" s="590"/>
      <c r="DZ151" s="590"/>
      <c r="EA151" s="590"/>
      <c r="EB151" s="590"/>
      <c r="EC151" s="590"/>
      <c r="ED151" s="590"/>
      <c r="EE151" s="590"/>
      <c r="EF151" s="590"/>
      <c r="EG151" s="590"/>
      <c r="EH151" s="590"/>
      <c r="EI151" s="590"/>
      <c r="EJ151" s="590"/>
      <c r="EK151" s="590"/>
      <c r="EL151" s="590"/>
      <c r="EM151" s="590"/>
      <c r="EN151" s="590"/>
      <c r="EO151" s="590"/>
      <c r="EP151" s="590"/>
      <c r="EQ151" s="590"/>
      <c r="ER151" s="590"/>
      <c r="ES151" s="590"/>
      <c r="ET151" s="590"/>
      <c r="EU151" s="590"/>
      <c r="EV151" s="590"/>
      <c r="EW151" s="590"/>
      <c r="EX151" s="590"/>
      <c r="EY151" s="590"/>
      <c r="EZ151" s="590"/>
      <c r="FA151" s="590"/>
      <c r="FB151" s="590"/>
      <c r="FC151" s="590"/>
      <c r="FD151" s="590"/>
      <c r="FE151" s="590"/>
      <c r="FF151" s="590"/>
      <c r="FG151" s="590"/>
      <c r="FH151" s="590"/>
      <c r="FI151" s="590"/>
      <c r="FJ151" s="590"/>
      <c r="FK151" s="590"/>
      <c r="FL151" s="590"/>
      <c r="FM151" s="590"/>
      <c r="FN151" s="590"/>
      <c r="FO151" s="590"/>
      <c r="FP151" s="590"/>
      <c r="FQ151" s="590"/>
      <c r="FR151" s="590"/>
      <c r="FS151" s="590"/>
      <c r="FT151" s="590"/>
      <c r="FU151" s="590"/>
      <c r="FV151" s="590"/>
      <c r="FW151" s="590"/>
      <c r="FX151" s="590"/>
      <c r="FY151" s="590"/>
      <c r="FZ151" s="590"/>
      <c r="GA151" s="590"/>
      <c r="GB151" s="590"/>
      <c r="GC151" s="590"/>
      <c r="GD151" s="590"/>
      <c r="GE151" s="590"/>
      <c r="GF151" s="590"/>
      <c r="GG151" s="590"/>
      <c r="GH151" s="590"/>
      <c r="GI151" s="590"/>
      <c r="GJ151" s="590"/>
      <c r="GK151" s="590"/>
      <c r="GL151" s="590"/>
      <c r="GM151" s="590"/>
      <c r="GN151" s="590"/>
      <c r="GO151" s="590"/>
      <c r="GP151" s="590"/>
      <c r="GQ151" s="590"/>
      <c r="GR151" s="590"/>
      <c r="GS151" s="590"/>
      <c r="GT151" s="590"/>
      <c r="GU151" s="590"/>
      <c r="GV151" s="590"/>
      <c r="GW151" s="590"/>
      <c r="GX151" s="590"/>
      <c r="GY151" s="590"/>
      <c r="GZ151" s="590"/>
    </row>
    <row r="152" spans="1:208">
      <c r="A152" s="550"/>
      <c r="B152" s="550"/>
      <c r="C152" s="550"/>
      <c r="D152" s="550"/>
      <c r="G152" s="872"/>
      <c r="H152" s="609"/>
      <c r="I152" s="609"/>
      <c r="J152" s="609"/>
      <c r="K152" s="711"/>
      <c r="L152" s="743"/>
      <c r="M152" s="368"/>
      <c r="N152" s="368"/>
      <c r="O152" s="368"/>
      <c r="P152" s="368"/>
      <c r="Q152" s="368"/>
      <c r="R152" s="368"/>
      <c r="S152" s="368"/>
      <c r="T152" s="368"/>
      <c r="U152" s="368"/>
      <c r="V152" s="368"/>
      <c r="W152" s="368"/>
      <c r="X152" s="368"/>
      <c r="Y152" s="368"/>
      <c r="Z152" s="368"/>
      <c r="AA152" s="368"/>
      <c r="AB152" s="368"/>
      <c r="AC152" s="368"/>
      <c r="AD152" s="368"/>
      <c r="AE152" s="368"/>
      <c r="AF152" s="368"/>
      <c r="AG152" s="368"/>
      <c r="AH152" s="368"/>
      <c r="AI152" s="368"/>
      <c r="AJ152" s="368"/>
      <c r="AK152" s="368"/>
      <c r="AL152" s="871"/>
      <c r="AM152" s="590"/>
      <c r="AN152" s="590"/>
      <c r="AO152" s="590"/>
      <c r="AP152" s="590"/>
      <c r="AQ152" s="590"/>
      <c r="AR152" s="590"/>
      <c r="AS152" s="590"/>
      <c r="AT152" s="590"/>
      <c r="AU152" s="590"/>
      <c r="AV152" s="590"/>
      <c r="AW152" s="590"/>
      <c r="AX152" s="590"/>
      <c r="AY152" s="590"/>
      <c r="AZ152" s="590"/>
      <c r="BA152" s="590"/>
      <c r="BB152" s="590"/>
      <c r="BC152" s="590"/>
      <c r="BD152" s="590"/>
      <c r="BE152" s="590"/>
      <c r="BF152" s="590"/>
      <c r="BG152" s="590"/>
      <c r="BH152" s="590"/>
      <c r="BI152" s="590"/>
      <c r="BJ152" s="590"/>
      <c r="BK152" s="590"/>
      <c r="BL152" s="590"/>
      <c r="BM152" s="590"/>
      <c r="BN152" s="590"/>
      <c r="BO152" s="590"/>
      <c r="BP152" s="590"/>
      <c r="BQ152" s="590"/>
      <c r="BR152" s="590"/>
      <c r="BS152" s="590"/>
      <c r="BT152" s="590"/>
      <c r="BU152" s="590"/>
      <c r="BV152" s="590"/>
      <c r="BW152" s="590"/>
      <c r="BX152" s="590"/>
      <c r="BY152" s="590"/>
      <c r="BZ152" s="590"/>
      <c r="CA152" s="590"/>
      <c r="CB152" s="590"/>
      <c r="CC152" s="590"/>
      <c r="CD152" s="590"/>
      <c r="CE152" s="590"/>
      <c r="CF152" s="590"/>
      <c r="CG152" s="590"/>
      <c r="CH152" s="590"/>
      <c r="CI152" s="590"/>
      <c r="CJ152" s="590"/>
      <c r="CK152" s="590"/>
      <c r="CL152" s="590"/>
      <c r="CM152" s="590"/>
      <c r="CN152" s="590"/>
      <c r="CO152" s="590"/>
      <c r="CP152" s="590"/>
      <c r="CQ152" s="590"/>
      <c r="CR152" s="590"/>
      <c r="CS152" s="590"/>
      <c r="CT152" s="590"/>
      <c r="CU152" s="590"/>
      <c r="CV152" s="590"/>
      <c r="CW152" s="590"/>
      <c r="CX152" s="590"/>
      <c r="CY152" s="590"/>
      <c r="CZ152" s="590"/>
      <c r="DA152" s="590"/>
      <c r="DB152" s="590"/>
      <c r="DC152" s="590"/>
      <c r="DD152" s="590"/>
      <c r="DE152" s="590"/>
      <c r="DF152" s="590"/>
      <c r="DG152" s="590"/>
      <c r="DH152" s="590"/>
      <c r="DI152" s="590"/>
      <c r="DJ152" s="590"/>
      <c r="DK152" s="590"/>
      <c r="DL152" s="590"/>
      <c r="DM152" s="590"/>
      <c r="DN152" s="590"/>
      <c r="DO152" s="590"/>
      <c r="DP152" s="590"/>
      <c r="DQ152" s="590"/>
      <c r="DR152" s="590"/>
      <c r="DS152" s="590"/>
      <c r="DT152" s="590"/>
      <c r="DU152" s="590"/>
      <c r="DV152" s="590"/>
      <c r="DW152" s="590"/>
      <c r="DX152" s="590"/>
      <c r="DY152" s="590"/>
      <c r="DZ152" s="590"/>
      <c r="EA152" s="590"/>
      <c r="EB152" s="590"/>
      <c r="EC152" s="590"/>
      <c r="ED152" s="590"/>
      <c r="EE152" s="590"/>
      <c r="EF152" s="590"/>
      <c r="EG152" s="590"/>
      <c r="EH152" s="590"/>
      <c r="EI152" s="590"/>
      <c r="EJ152" s="590"/>
      <c r="EK152" s="590"/>
      <c r="EL152" s="590"/>
      <c r="EM152" s="590"/>
      <c r="EN152" s="590"/>
      <c r="EO152" s="590"/>
      <c r="EP152" s="590"/>
      <c r="EQ152" s="590"/>
      <c r="ER152" s="590"/>
      <c r="ES152" s="590"/>
      <c r="ET152" s="590"/>
      <c r="EU152" s="590"/>
      <c r="EV152" s="590"/>
      <c r="EW152" s="590"/>
      <c r="EX152" s="590"/>
      <c r="EY152" s="590"/>
      <c r="EZ152" s="590"/>
      <c r="FA152" s="590"/>
      <c r="FB152" s="590"/>
      <c r="FC152" s="590"/>
      <c r="FD152" s="590"/>
      <c r="FE152" s="590"/>
      <c r="FF152" s="590"/>
      <c r="FG152" s="590"/>
      <c r="FH152" s="590"/>
      <c r="FI152" s="590"/>
      <c r="FJ152" s="590"/>
      <c r="FK152" s="590"/>
      <c r="FL152" s="590"/>
      <c r="FM152" s="590"/>
      <c r="FN152" s="590"/>
      <c r="FO152" s="590"/>
      <c r="FP152" s="590"/>
      <c r="FQ152" s="590"/>
      <c r="FR152" s="590"/>
      <c r="FS152" s="590"/>
      <c r="FT152" s="590"/>
      <c r="FU152" s="590"/>
      <c r="FV152" s="590"/>
      <c r="FW152" s="590"/>
      <c r="FX152" s="590"/>
      <c r="FY152" s="590"/>
      <c r="FZ152" s="590"/>
      <c r="GA152" s="590"/>
      <c r="GB152" s="590"/>
      <c r="GC152" s="590"/>
      <c r="GD152" s="590"/>
      <c r="GE152" s="590"/>
      <c r="GF152" s="590"/>
      <c r="GG152" s="590"/>
      <c r="GH152" s="590"/>
      <c r="GI152" s="590"/>
      <c r="GJ152" s="590"/>
      <c r="GK152" s="590"/>
      <c r="GL152" s="590"/>
      <c r="GM152" s="590"/>
      <c r="GN152" s="590"/>
      <c r="GO152" s="590"/>
      <c r="GP152" s="590"/>
      <c r="GQ152" s="590"/>
      <c r="GR152" s="590"/>
      <c r="GS152" s="590"/>
      <c r="GT152" s="590"/>
      <c r="GU152" s="590"/>
      <c r="GV152" s="590"/>
      <c r="GW152" s="590"/>
      <c r="GX152" s="590"/>
      <c r="GY152" s="590"/>
      <c r="GZ152" s="590"/>
    </row>
    <row r="153" spans="1:208">
      <c r="A153" s="550"/>
      <c r="B153" s="550"/>
      <c r="C153" s="550"/>
      <c r="D153" s="550"/>
      <c r="G153" s="872" t="s">
        <v>898</v>
      </c>
      <c r="H153" s="609"/>
      <c r="I153" s="609"/>
      <c r="J153" s="609"/>
      <c r="K153" s="711"/>
      <c r="L153" s="743"/>
      <c r="M153" s="368"/>
      <c r="N153" s="368"/>
      <c r="O153" s="368"/>
      <c r="P153" s="368"/>
      <c r="Q153" s="368"/>
      <c r="R153" s="368"/>
      <c r="S153" s="368"/>
      <c r="T153" s="368"/>
      <c r="U153" s="368"/>
      <c r="V153" s="368"/>
      <c r="W153" s="368"/>
      <c r="X153" s="368"/>
      <c r="Y153" s="368"/>
      <c r="Z153" s="368"/>
      <c r="AA153" s="368"/>
      <c r="AB153" s="368"/>
      <c r="AC153" s="368"/>
      <c r="AD153" s="368"/>
      <c r="AE153" s="368"/>
      <c r="AF153" s="368"/>
      <c r="AG153" s="368"/>
      <c r="AH153" s="368"/>
      <c r="AI153" s="368"/>
      <c r="AJ153" s="368"/>
      <c r="AK153" s="368"/>
      <c r="AL153" s="871"/>
      <c r="AM153" s="590"/>
      <c r="AN153" s="590"/>
      <c r="AO153" s="590"/>
      <c r="AP153" s="590"/>
      <c r="AQ153" s="590"/>
      <c r="AR153" s="590"/>
      <c r="AS153" s="590"/>
      <c r="AT153" s="590"/>
      <c r="AU153" s="590"/>
      <c r="AV153" s="590"/>
      <c r="AW153" s="590"/>
      <c r="AX153" s="590"/>
      <c r="AY153" s="590"/>
      <c r="AZ153" s="590"/>
      <c r="BA153" s="590"/>
      <c r="BB153" s="590"/>
      <c r="BC153" s="590"/>
      <c r="BD153" s="590"/>
      <c r="BE153" s="590"/>
      <c r="BF153" s="590"/>
      <c r="BG153" s="590"/>
      <c r="BH153" s="590"/>
      <c r="BI153" s="590"/>
      <c r="BJ153" s="590"/>
      <c r="BK153" s="590"/>
      <c r="BL153" s="590"/>
      <c r="BM153" s="590"/>
      <c r="BN153" s="590"/>
      <c r="BO153" s="590"/>
      <c r="BP153" s="590"/>
      <c r="BQ153" s="590"/>
      <c r="BR153" s="590"/>
      <c r="BS153" s="590"/>
      <c r="BT153" s="590"/>
      <c r="BU153" s="590"/>
      <c r="BV153" s="590"/>
      <c r="BW153" s="590"/>
      <c r="BX153" s="590"/>
      <c r="BY153" s="590"/>
      <c r="BZ153" s="590"/>
      <c r="CA153" s="590"/>
      <c r="CB153" s="590"/>
      <c r="CC153" s="590"/>
      <c r="CD153" s="590"/>
      <c r="CE153" s="590"/>
      <c r="CF153" s="590"/>
      <c r="CG153" s="590"/>
      <c r="CH153" s="590"/>
      <c r="CI153" s="590"/>
      <c r="CJ153" s="590"/>
      <c r="CK153" s="590"/>
      <c r="CL153" s="590"/>
      <c r="CM153" s="590"/>
      <c r="CN153" s="590"/>
      <c r="CO153" s="590"/>
      <c r="CP153" s="590"/>
      <c r="CQ153" s="590"/>
      <c r="CR153" s="590"/>
      <c r="CS153" s="590"/>
      <c r="CT153" s="590"/>
      <c r="CU153" s="590"/>
      <c r="CV153" s="590"/>
      <c r="CW153" s="590"/>
      <c r="CX153" s="590"/>
      <c r="CY153" s="590"/>
      <c r="CZ153" s="590"/>
      <c r="DA153" s="590"/>
      <c r="DB153" s="590"/>
      <c r="DC153" s="590"/>
      <c r="DD153" s="590"/>
      <c r="DE153" s="590"/>
      <c r="DF153" s="590"/>
      <c r="DG153" s="590"/>
      <c r="DH153" s="590"/>
      <c r="DI153" s="590"/>
      <c r="DJ153" s="590"/>
      <c r="DK153" s="590"/>
      <c r="DL153" s="590"/>
      <c r="DM153" s="590"/>
      <c r="DN153" s="590"/>
      <c r="DO153" s="590"/>
      <c r="DP153" s="590"/>
      <c r="DQ153" s="590"/>
      <c r="DR153" s="590"/>
      <c r="DS153" s="590"/>
      <c r="DT153" s="590"/>
      <c r="DU153" s="590"/>
      <c r="DV153" s="590"/>
      <c r="DW153" s="590"/>
      <c r="DX153" s="590"/>
      <c r="DY153" s="590"/>
      <c r="DZ153" s="590"/>
      <c r="EA153" s="590"/>
      <c r="EB153" s="590"/>
      <c r="EC153" s="590"/>
      <c r="ED153" s="590"/>
      <c r="EE153" s="590"/>
      <c r="EF153" s="590"/>
      <c r="EG153" s="590"/>
      <c r="EH153" s="590"/>
      <c r="EI153" s="590"/>
      <c r="EJ153" s="590"/>
      <c r="EK153" s="590"/>
      <c r="EL153" s="590"/>
      <c r="EM153" s="590"/>
      <c r="EN153" s="590"/>
      <c r="EO153" s="590"/>
      <c r="EP153" s="590"/>
      <c r="EQ153" s="590"/>
      <c r="ER153" s="590"/>
      <c r="ES153" s="590"/>
      <c r="ET153" s="590"/>
      <c r="EU153" s="590"/>
      <c r="EV153" s="590"/>
      <c r="EW153" s="590"/>
      <c r="EX153" s="590"/>
      <c r="EY153" s="590"/>
      <c r="EZ153" s="590"/>
      <c r="FA153" s="590"/>
      <c r="FB153" s="590"/>
      <c r="FC153" s="590"/>
      <c r="FD153" s="590"/>
      <c r="FE153" s="590"/>
      <c r="FF153" s="590"/>
      <c r="FG153" s="590"/>
      <c r="FH153" s="590"/>
      <c r="FI153" s="590"/>
      <c r="FJ153" s="590"/>
      <c r="FK153" s="590"/>
      <c r="FL153" s="590"/>
      <c r="FM153" s="590"/>
      <c r="FN153" s="590"/>
      <c r="FO153" s="590"/>
      <c r="FP153" s="590"/>
      <c r="FQ153" s="590"/>
      <c r="FR153" s="590"/>
      <c r="FS153" s="590"/>
      <c r="FT153" s="590"/>
      <c r="FU153" s="590"/>
      <c r="FV153" s="590"/>
      <c r="FW153" s="590"/>
      <c r="FX153" s="590"/>
      <c r="FY153" s="590"/>
      <c r="FZ153" s="590"/>
      <c r="GA153" s="590"/>
      <c r="GB153" s="590"/>
      <c r="GC153" s="590"/>
      <c r="GD153" s="590"/>
      <c r="GE153" s="590"/>
      <c r="GF153" s="590"/>
      <c r="GG153" s="590"/>
      <c r="GH153" s="590"/>
      <c r="GI153" s="590"/>
      <c r="GJ153" s="590"/>
      <c r="GK153" s="590"/>
      <c r="GL153" s="590"/>
      <c r="GM153" s="590"/>
      <c r="GN153" s="590"/>
      <c r="GO153" s="590"/>
      <c r="GP153" s="590"/>
      <c r="GQ153" s="590"/>
      <c r="GR153" s="590"/>
      <c r="GS153" s="590"/>
      <c r="GT153" s="590"/>
      <c r="GU153" s="590"/>
      <c r="GV153" s="590"/>
      <c r="GW153" s="590"/>
      <c r="GX153" s="590"/>
      <c r="GY153" s="590"/>
      <c r="GZ153" s="590"/>
    </row>
    <row r="154" spans="1:208">
      <c r="A154" s="550"/>
      <c r="B154" s="550"/>
      <c r="C154" s="550"/>
      <c r="D154" s="550"/>
      <c r="G154" s="872"/>
      <c r="H154" s="711" t="s">
        <v>899</v>
      </c>
      <c r="I154" s="711"/>
      <c r="J154" s="711"/>
      <c r="K154" s="711"/>
      <c r="L154" s="743">
        <v>0</v>
      </c>
      <c r="M154" s="368">
        <v>0</v>
      </c>
      <c r="N154" s="368">
        <v>0</v>
      </c>
      <c r="O154" s="368">
        <v>0</v>
      </c>
      <c r="P154" s="368">
        <v>0</v>
      </c>
      <c r="Q154" s="368">
        <v>0</v>
      </c>
      <c r="R154" s="368">
        <v>0</v>
      </c>
      <c r="S154" s="368">
        <v>0</v>
      </c>
      <c r="T154" s="368">
        <v>0</v>
      </c>
      <c r="U154" s="368">
        <v>0</v>
      </c>
      <c r="V154" s="368">
        <v>39697424</v>
      </c>
      <c r="W154" s="368">
        <v>36505276</v>
      </c>
      <c r="X154" s="368">
        <v>31961368.000000004</v>
      </c>
      <c r="Y154" s="368">
        <v>26481200.000000004</v>
      </c>
      <c r="Z154" s="368">
        <v>19734311</v>
      </c>
      <c r="AA154" s="368">
        <v>13081325.000000002</v>
      </c>
      <c r="AB154" s="368">
        <v>10287780</v>
      </c>
      <c r="AC154" s="368">
        <v>7554898.0000000009</v>
      </c>
      <c r="AD154" s="368">
        <v>3007666.0000000005</v>
      </c>
      <c r="AE154" s="368">
        <v>564249</v>
      </c>
      <c r="AF154" s="368">
        <v>36010</v>
      </c>
      <c r="AG154" s="368">
        <v>21052.000000000004</v>
      </c>
      <c r="AH154" s="368">
        <v>0</v>
      </c>
      <c r="AI154" s="368">
        <v>0</v>
      </c>
      <c r="AJ154" s="368">
        <v>0</v>
      </c>
      <c r="AK154" s="368">
        <v>0</v>
      </c>
      <c r="AL154" s="871">
        <v>0</v>
      </c>
      <c r="AM154" s="590"/>
      <c r="AN154" s="590"/>
      <c r="AO154" s="590"/>
      <c r="AP154" s="590"/>
      <c r="AQ154" s="590"/>
      <c r="AR154" s="590"/>
      <c r="AS154" s="590"/>
      <c r="AT154" s="590"/>
      <c r="AU154" s="590"/>
      <c r="AV154" s="590"/>
      <c r="AW154" s="590"/>
      <c r="AX154" s="590"/>
      <c r="AY154" s="590"/>
      <c r="AZ154" s="590"/>
      <c r="BA154" s="590"/>
      <c r="BB154" s="590"/>
      <c r="BC154" s="590"/>
      <c r="BD154" s="590"/>
      <c r="BE154" s="590"/>
      <c r="BF154" s="590"/>
      <c r="BG154" s="590"/>
      <c r="BH154" s="590"/>
      <c r="BI154" s="590"/>
      <c r="BJ154" s="590"/>
      <c r="BK154" s="590"/>
      <c r="BL154" s="590"/>
      <c r="BM154" s="590"/>
      <c r="BN154" s="590"/>
      <c r="BO154" s="590"/>
      <c r="BP154" s="590"/>
      <c r="BQ154" s="590"/>
      <c r="BR154" s="590"/>
      <c r="BS154" s="590"/>
      <c r="BT154" s="590"/>
      <c r="BU154" s="590"/>
      <c r="BV154" s="590"/>
      <c r="BW154" s="590"/>
      <c r="BX154" s="590"/>
      <c r="BY154" s="590"/>
      <c r="BZ154" s="590"/>
      <c r="CA154" s="590"/>
      <c r="CB154" s="590"/>
      <c r="CC154" s="590"/>
      <c r="CD154" s="590"/>
      <c r="CE154" s="590"/>
      <c r="CF154" s="590"/>
      <c r="CG154" s="590"/>
      <c r="CH154" s="590"/>
      <c r="CI154" s="590"/>
      <c r="CJ154" s="590"/>
      <c r="CK154" s="590"/>
      <c r="CL154" s="590"/>
      <c r="CM154" s="590"/>
      <c r="CN154" s="590"/>
      <c r="CO154" s="590"/>
      <c r="CP154" s="590"/>
      <c r="CQ154" s="590"/>
      <c r="CR154" s="590"/>
      <c r="CS154" s="590"/>
      <c r="CT154" s="590"/>
      <c r="CU154" s="590"/>
      <c r="CV154" s="590"/>
      <c r="CW154" s="590"/>
      <c r="CX154" s="590"/>
      <c r="CY154" s="590"/>
      <c r="CZ154" s="590"/>
      <c r="DA154" s="590"/>
      <c r="DB154" s="590"/>
      <c r="DC154" s="590"/>
      <c r="DD154" s="590"/>
      <c r="DE154" s="590"/>
      <c r="DF154" s="590"/>
      <c r="DG154" s="590"/>
      <c r="DH154" s="590"/>
      <c r="DI154" s="590"/>
      <c r="DJ154" s="590"/>
      <c r="DK154" s="590"/>
      <c r="DL154" s="590"/>
      <c r="DM154" s="590"/>
      <c r="DN154" s="590"/>
      <c r="DO154" s="590"/>
      <c r="DP154" s="590"/>
      <c r="DQ154" s="590"/>
      <c r="DR154" s="590"/>
      <c r="DS154" s="590"/>
      <c r="DT154" s="590"/>
      <c r="DU154" s="590"/>
      <c r="DV154" s="590"/>
      <c r="DW154" s="590"/>
      <c r="DX154" s="590"/>
      <c r="DY154" s="590"/>
      <c r="DZ154" s="590"/>
      <c r="EA154" s="590"/>
      <c r="EB154" s="590"/>
      <c r="EC154" s="590"/>
      <c r="ED154" s="590"/>
      <c r="EE154" s="590"/>
      <c r="EF154" s="590"/>
      <c r="EG154" s="590"/>
      <c r="EH154" s="590"/>
      <c r="EI154" s="590"/>
      <c r="EJ154" s="590"/>
      <c r="EK154" s="590"/>
      <c r="EL154" s="590"/>
      <c r="EM154" s="590"/>
      <c r="EN154" s="590"/>
      <c r="EO154" s="590"/>
      <c r="EP154" s="590"/>
      <c r="EQ154" s="590"/>
      <c r="ER154" s="590"/>
      <c r="ES154" s="590"/>
      <c r="ET154" s="590"/>
      <c r="EU154" s="590"/>
      <c r="EV154" s="590"/>
      <c r="EW154" s="590"/>
      <c r="EX154" s="590"/>
      <c r="EY154" s="590"/>
      <c r="EZ154" s="590"/>
      <c r="FA154" s="590"/>
      <c r="FB154" s="590"/>
      <c r="FC154" s="590"/>
      <c r="FD154" s="590"/>
      <c r="FE154" s="590"/>
      <c r="FF154" s="590"/>
      <c r="FG154" s="590"/>
      <c r="FH154" s="590"/>
      <c r="FI154" s="590"/>
      <c r="FJ154" s="590"/>
      <c r="FK154" s="590"/>
      <c r="FL154" s="590"/>
      <c r="FM154" s="590"/>
      <c r="FN154" s="590"/>
      <c r="FO154" s="590"/>
      <c r="FP154" s="590"/>
      <c r="FQ154" s="590"/>
      <c r="FR154" s="590"/>
      <c r="FS154" s="590"/>
      <c r="FT154" s="590"/>
      <c r="FU154" s="590"/>
      <c r="FV154" s="590"/>
      <c r="FW154" s="590"/>
      <c r="FX154" s="590"/>
      <c r="FY154" s="590"/>
      <c r="FZ154" s="590"/>
      <c r="GA154" s="590"/>
      <c r="GB154" s="590"/>
      <c r="GC154" s="590"/>
      <c r="GD154" s="590"/>
      <c r="GE154" s="590"/>
      <c r="GF154" s="590"/>
      <c r="GG154" s="590"/>
      <c r="GH154" s="590"/>
      <c r="GI154" s="590"/>
      <c r="GJ154" s="590"/>
      <c r="GK154" s="590"/>
      <c r="GL154" s="590"/>
      <c r="GM154" s="590"/>
      <c r="GN154" s="590"/>
      <c r="GO154" s="590"/>
      <c r="GP154" s="590"/>
      <c r="GQ154" s="590"/>
      <c r="GR154" s="590"/>
      <c r="GS154" s="590"/>
      <c r="GT154" s="590"/>
      <c r="GU154" s="590"/>
      <c r="GV154" s="590"/>
      <c r="GW154" s="590"/>
      <c r="GX154" s="590"/>
      <c r="GY154" s="590"/>
      <c r="GZ154" s="590"/>
    </row>
    <row r="155" spans="1:208">
      <c r="A155" s="550"/>
      <c r="B155" s="550"/>
      <c r="C155" s="550"/>
      <c r="D155" s="550"/>
      <c r="G155" s="872"/>
      <c r="H155" s="711" t="s">
        <v>900</v>
      </c>
      <c r="I155" s="711"/>
      <c r="J155" s="711"/>
      <c r="K155" s="711"/>
      <c r="L155" s="743">
        <v>0</v>
      </c>
      <c r="M155" s="368">
        <v>0</v>
      </c>
      <c r="N155" s="368">
        <v>0</v>
      </c>
      <c r="O155" s="368">
        <v>0</v>
      </c>
      <c r="P155" s="368">
        <v>0</v>
      </c>
      <c r="Q155" s="368">
        <v>0</v>
      </c>
      <c r="R155" s="368">
        <v>0</v>
      </c>
      <c r="S155" s="368">
        <v>0</v>
      </c>
      <c r="T155" s="368">
        <v>0</v>
      </c>
      <c r="U155" s="368">
        <v>0</v>
      </c>
      <c r="V155" s="368">
        <v>40393976.259999998</v>
      </c>
      <c r="W155" s="368">
        <v>23162001.259999998</v>
      </c>
      <c r="X155" s="368">
        <v>23322213.759999998</v>
      </c>
      <c r="Y155" s="368">
        <v>23272676.259999998</v>
      </c>
      <c r="Z155" s="368">
        <v>18825801.259999998</v>
      </c>
      <c r="AA155" s="368">
        <v>14358651.26</v>
      </c>
      <c r="AB155" s="368">
        <v>14340420</v>
      </c>
      <c r="AC155" s="368">
        <v>8378595</v>
      </c>
      <c r="AD155" s="368">
        <v>8519925</v>
      </c>
      <c r="AE155" s="368">
        <v>2487175</v>
      </c>
      <c r="AF155" s="368">
        <v>2488925</v>
      </c>
      <c r="AG155" s="368">
        <v>2487675</v>
      </c>
      <c r="AH155" s="368">
        <v>2488425</v>
      </c>
      <c r="AI155" s="368">
        <v>2485925</v>
      </c>
      <c r="AJ155" s="368">
        <v>2485175</v>
      </c>
      <c r="AK155" s="368">
        <v>2635925</v>
      </c>
      <c r="AL155" s="871">
        <v>2630425</v>
      </c>
      <c r="AM155" s="590"/>
      <c r="AN155" s="590"/>
      <c r="AO155" s="590"/>
      <c r="AP155" s="590"/>
      <c r="AQ155" s="590"/>
      <c r="AR155" s="590"/>
      <c r="AS155" s="590"/>
      <c r="AT155" s="590"/>
      <c r="AU155" s="590"/>
      <c r="AV155" s="590"/>
      <c r="AW155" s="590"/>
      <c r="AX155" s="590"/>
      <c r="AY155" s="590"/>
      <c r="AZ155" s="590"/>
      <c r="BA155" s="590"/>
      <c r="BB155" s="590"/>
      <c r="BC155" s="590"/>
      <c r="BD155" s="590"/>
      <c r="BE155" s="590"/>
      <c r="BF155" s="590"/>
      <c r="BG155" s="590"/>
      <c r="BH155" s="590"/>
      <c r="BI155" s="590"/>
      <c r="BJ155" s="590"/>
      <c r="BK155" s="590"/>
      <c r="BL155" s="590"/>
      <c r="BM155" s="590"/>
      <c r="BN155" s="590"/>
      <c r="BO155" s="590"/>
      <c r="BP155" s="590"/>
      <c r="BQ155" s="590"/>
      <c r="BR155" s="590"/>
      <c r="BS155" s="590"/>
      <c r="BT155" s="590"/>
      <c r="BU155" s="590"/>
      <c r="BV155" s="590"/>
      <c r="BW155" s="590"/>
      <c r="BX155" s="590"/>
      <c r="BY155" s="590"/>
      <c r="BZ155" s="590"/>
      <c r="CA155" s="590"/>
      <c r="CB155" s="590"/>
      <c r="CC155" s="590"/>
      <c r="CD155" s="590"/>
      <c r="CE155" s="590"/>
      <c r="CF155" s="590"/>
      <c r="CG155" s="590"/>
      <c r="CH155" s="590"/>
      <c r="CI155" s="590"/>
      <c r="CJ155" s="590"/>
      <c r="CK155" s="590"/>
      <c r="CL155" s="590"/>
      <c r="CM155" s="590"/>
      <c r="CN155" s="590"/>
      <c r="CO155" s="590"/>
      <c r="CP155" s="590"/>
      <c r="CQ155" s="590"/>
      <c r="CR155" s="590"/>
      <c r="CS155" s="590"/>
      <c r="CT155" s="590"/>
      <c r="CU155" s="590"/>
      <c r="CV155" s="590"/>
      <c r="CW155" s="590"/>
      <c r="CX155" s="590"/>
      <c r="CY155" s="590"/>
      <c r="CZ155" s="590"/>
      <c r="DA155" s="590"/>
      <c r="DB155" s="590"/>
      <c r="DC155" s="590"/>
      <c r="DD155" s="590"/>
      <c r="DE155" s="590"/>
      <c r="DF155" s="590"/>
      <c r="DG155" s="590"/>
      <c r="DH155" s="590"/>
      <c r="DI155" s="590"/>
      <c r="DJ155" s="590"/>
      <c r="DK155" s="590"/>
      <c r="DL155" s="590"/>
      <c r="DM155" s="590"/>
      <c r="DN155" s="590"/>
      <c r="DO155" s="590"/>
      <c r="DP155" s="590"/>
      <c r="DQ155" s="590"/>
      <c r="DR155" s="590"/>
      <c r="DS155" s="590"/>
      <c r="DT155" s="590"/>
      <c r="DU155" s="590"/>
      <c r="DV155" s="590"/>
      <c r="DW155" s="590"/>
      <c r="DX155" s="590"/>
      <c r="DY155" s="590"/>
      <c r="DZ155" s="590"/>
      <c r="EA155" s="590"/>
      <c r="EB155" s="590"/>
      <c r="EC155" s="590"/>
      <c r="ED155" s="590"/>
      <c r="EE155" s="590"/>
      <c r="EF155" s="590"/>
      <c r="EG155" s="590"/>
      <c r="EH155" s="590"/>
      <c r="EI155" s="590"/>
      <c r="EJ155" s="590"/>
      <c r="EK155" s="590"/>
      <c r="EL155" s="590"/>
      <c r="EM155" s="590"/>
      <c r="EN155" s="590"/>
      <c r="EO155" s="590"/>
      <c r="EP155" s="590"/>
      <c r="EQ155" s="590"/>
      <c r="ER155" s="590"/>
      <c r="ES155" s="590"/>
      <c r="ET155" s="590"/>
      <c r="EU155" s="590"/>
      <c r="EV155" s="590"/>
      <c r="EW155" s="590"/>
      <c r="EX155" s="590"/>
      <c r="EY155" s="590"/>
      <c r="EZ155" s="590"/>
      <c r="FA155" s="590"/>
      <c r="FB155" s="590"/>
      <c r="FC155" s="590"/>
      <c r="FD155" s="590"/>
      <c r="FE155" s="590"/>
      <c r="FF155" s="590"/>
      <c r="FG155" s="590"/>
      <c r="FH155" s="590"/>
      <c r="FI155" s="590"/>
      <c r="FJ155" s="590"/>
      <c r="FK155" s="590"/>
      <c r="FL155" s="590"/>
      <c r="FM155" s="590"/>
      <c r="FN155" s="590"/>
      <c r="FO155" s="590"/>
      <c r="FP155" s="590"/>
      <c r="FQ155" s="590"/>
      <c r="FR155" s="590"/>
      <c r="FS155" s="590"/>
      <c r="FT155" s="590"/>
      <c r="FU155" s="590"/>
      <c r="FV155" s="590"/>
      <c r="FW155" s="590"/>
      <c r="FX155" s="590"/>
      <c r="FY155" s="590"/>
      <c r="FZ155" s="590"/>
      <c r="GA155" s="590"/>
      <c r="GB155" s="590"/>
      <c r="GC155" s="590"/>
      <c r="GD155" s="590"/>
      <c r="GE155" s="590"/>
      <c r="GF155" s="590"/>
      <c r="GG155" s="590"/>
      <c r="GH155" s="590"/>
      <c r="GI155" s="590"/>
      <c r="GJ155" s="590"/>
      <c r="GK155" s="590"/>
      <c r="GL155" s="590"/>
      <c r="GM155" s="590"/>
      <c r="GN155" s="590"/>
      <c r="GO155" s="590"/>
      <c r="GP155" s="590"/>
      <c r="GQ155" s="590"/>
      <c r="GR155" s="590"/>
      <c r="GS155" s="590"/>
      <c r="GT155" s="590"/>
      <c r="GU155" s="590"/>
      <c r="GV155" s="590"/>
      <c r="GW155" s="590"/>
      <c r="GX155" s="590"/>
      <c r="GY155" s="590"/>
      <c r="GZ155" s="590"/>
    </row>
    <row r="156" spans="1:208">
      <c r="A156" s="550"/>
      <c r="B156" s="550"/>
      <c r="C156" s="550"/>
      <c r="D156" s="550"/>
      <c r="G156" s="887"/>
      <c r="H156" s="711" t="s">
        <v>901</v>
      </c>
      <c r="I156" s="609"/>
      <c r="J156" s="609"/>
      <c r="K156" s="609"/>
      <c r="L156" s="743">
        <v>0</v>
      </c>
      <c r="M156" s="368">
        <v>0</v>
      </c>
      <c r="N156" s="368">
        <v>0</v>
      </c>
      <c r="O156" s="368">
        <v>0</v>
      </c>
      <c r="P156" s="368">
        <v>0</v>
      </c>
      <c r="Q156" s="368">
        <v>0</v>
      </c>
      <c r="R156" s="368">
        <v>0</v>
      </c>
      <c r="S156" s="368">
        <v>0</v>
      </c>
      <c r="T156" s="368">
        <v>0</v>
      </c>
      <c r="U156" s="368">
        <v>0</v>
      </c>
      <c r="V156" s="368">
        <v>7511166.1212600479</v>
      </c>
      <c r="W156" s="368">
        <v>16007996.531638747</v>
      </c>
      <c r="X156" s="368">
        <v>27187300.979987219</v>
      </c>
      <c r="Y156" s="368">
        <v>32455284.070455357</v>
      </c>
      <c r="Z156" s="368">
        <v>30913740.12397844</v>
      </c>
      <c r="AA156" s="368">
        <v>30506524.662113499</v>
      </c>
      <c r="AB156" s="368">
        <v>30917549.606966022</v>
      </c>
      <c r="AC156" s="368">
        <v>31571079.201570176</v>
      </c>
      <c r="AD156" s="368">
        <v>32303718.581536423</v>
      </c>
      <c r="AE156" s="368">
        <v>33058007.912693795</v>
      </c>
      <c r="AF156" s="368">
        <v>33825956.818414792</v>
      </c>
      <c r="AG156" s="368">
        <v>34923505.840783104</v>
      </c>
      <c r="AH156" s="368">
        <v>38160242.25373596</v>
      </c>
      <c r="AI156" s="368">
        <v>52484331.203679897</v>
      </c>
      <c r="AJ156" s="368">
        <v>81467449.804104164</v>
      </c>
      <c r="AK156" s="368">
        <v>120387198.50425397</v>
      </c>
      <c r="AL156" s="871">
        <v>163008179.08170819</v>
      </c>
      <c r="AM156" s="590"/>
      <c r="AN156" s="590"/>
      <c r="AO156" s="590"/>
      <c r="AP156" s="590"/>
      <c r="AQ156" s="590"/>
      <c r="AR156" s="590"/>
      <c r="AS156" s="590"/>
      <c r="AT156" s="590"/>
      <c r="AU156" s="590"/>
      <c r="AV156" s="590"/>
      <c r="AW156" s="590"/>
      <c r="AX156" s="590"/>
      <c r="AY156" s="590"/>
      <c r="AZ156" s="590"/>
      <c r="BA156" s="590"/>
      <c r="BB156" s="590"/>
      <c r="BC156" s="590"/>
      <c r="BD156" s="590"/>
      <c r="BE156" s="590"/>
      <c r="BF156" s="590"/>
      <c r="BG156" s="590"/>
      <c r="BH156" s="590"/>
      <c r="BI156" s="590"/>
      <c r="BJ156" s="590"/>
      <c r="BK156" s="590"/>
      <c r="BL156" s="590"/>
      <c r="BM156" s="590"/>
      <c r="BN156" s="590"/>
      <c r="BO156" s="590"/>
      <c r="BP156" s="590"/>
      <c r="BQ156" s="590"/>
      <c r="BR156" s="590"/>
      <c r="BS156" s="590"/>
      <c r="BT156" s="590"/>
      <c r="BU156" s="590"/>
      <c r="BV156" s="590"/>
      <c r="BW156" s="590"/>
      <c r="BX156" s="590"/>
      <c r="BY156" s="590"/>
      <c r="BZ156" s="590"/>
      <c r="CA156" s="590"/>
      <c r="CB156" s="590"/>
      <c r="CC156" s="590"/>
      <c r="CD156" s="590"/>
      <c r="CE156" s="590"/>
      <c r="CF156" s="590"/>
      <c r="CG156" s="590"/>
      <c r="CH156" s="590"/>
      <c r="CI156" s="590"/>
      <c r="CJ156" s="590"/>
      <c r="CK156" s="590"/>
      <c r="CL156" s="590"/>
      <c r="CM156" s="590"/>
      <c r="CN156" s="590"/>
      <c r="CO156" s="590"/>
      <c r="CP156" s="590"/>
      <c r="CQ156" s="590"/>
      <c r="CR156" s="590"/>
      <c r="CS156" s="590"/>
      <c r="CT156" s="590"/>
      <c r="CU156" s="590"/>
      <c r="CV156" s="590"/>
      <c r="CW156" s="590"/>
      <c r="CX156" s="590"/>
      <c r="CY156" s="590"/>
      <c r="CZ156" s="590"/>
      <c r="DA156" s="590"/>
      <c r="DB156" s="590"/>
      <c r="DC156" s="590"/>
      <c r="DD156" s="590"/>
      <c r="DE156" s="590"/>
      <c r="DF156" s="590"/>
      <c r="DG156" s="590"/>
      <c r="DH156" s="590"/>
      <c r="DI156" s="590"/>
      <c r="DJ156" s="590"/>
      <c r="DK156" s="590"/>
      <c r="DL156" s="590"/>
      <c r="DM156" s="590"/>
      <c r="DN156" s="590"/>
      <c r="DO156" s="590"/>
      <c r="DP156" s="590"/>
      <c r="DQ156" s="590"/>
      <c r="DR156" s="590"/>
      <c r="DS156" s="590"/>
      <c r="DT156" s="590"/>
      <c r="DU156" s="590"/>
      <c r="DV156" s="590"/>
      <c r="DW156" s="590"/>
      <c r="DX156" s="590"/>
      <c r="DY156" s="590"/>
      <c r="DZ156" s="590"/>
      <c r="EA156" s="590"/>
      <c r="EB156" s="590"/>
      <c r="EC156" s="590"/>
      <c r="ED156" s="590"/>
      <c r="EE156" s="590"/>
      <c r="EF156" s="590"/>
      <c r="EG156" s="590"/>
      <c r="EH156" s="590"/>
      <c r="EI156" s="590"/>
      <c r="EJ156" s="590"/>
      <c r="EK156" s="590"/>
      <c r="EL156" s="590"/>
      <c r="EM156" s="590"/>
      <c r="EN156" s="590"/>
      <c r="EO156" s="590"/>
      <c r="EP156" s="590"/>
      <c r="EQ156" s="590"/>
      <c r="ER156" s="590"/>
      <c r="ES156" s="590"/>
      <c r="ET156" s="590"/>
      <c r="EU156" s="590"/>
      <c r="EV156" s="590"/>
      <c r="EW156" s="590"/>
      <c r="EX156" s="590"/>
      <c r="EY156" s="590"/>
      <c r="EZ156" s="590"/>
      <c r="FA156" s="590"/>
      <c r="FB156" s="590"/>
      <c r="FC156" s="590"/>
      <c r="FD156" s="590"/>
      <c r="FE156" s="590"/>
      <c r="FF156" s="590"/>
      <c r="FG156" s="590"/>
      <c r="FH156" s="590"/>
      <c r="FI156" s="590"/>
      <c r="FJ156" s="590"/>
      <c r="FK156" s="590"/>
      <c r="FL156" s="590"/>
      <c r="FM156" s="590"/>
      <c r="FN156" s="590"/>
      <c r="FO156" s="590"/>
      <c r="FP156" s="590"/>
      <c r="FQ156" s="590"/>
      <c r="FR156" s="590"/>
      <c r="FS156" s="590"/>
      <c r="FT156" s="590"/>
      <c r="FU156" s="590"/>
      <c r="FV156" s="590"/>
      <c r="FW156" s="590"/>
      <c r="FX156" s="590"/>
      <c r="FY156" s="590"/>
      <c r="FZ156" s="590"/>
      <c r="GA156" s="590"/>
      <c r="GB156" s="590"/>
      <c r="GC156" s="590"/>
      <c r="GD156" s="590"/>
      <c r="GE156" s="590"/>
      <c r="GF156" s="590"/>
      <c r="GG156" s="590"/>
      <c r="GH156" s="590"/>
      <c r="GI156" s="590"/>
      <c r="GJ156" s="590"/>
      <c r="GK156" s="590"/>
      <c r="GL156" s="590"/>
      <c r="GM156" s="590"/>
      <c r="GN156" s="590"/>
      <c r="GO156" s="590"/>
      <c r="GP156" s="590"/>
      <c r="GQ156" s="590"/>
      <c r="GR156" s="590"/>
      <c r="GS156" s="590"/>
      <c r="GT156" s="590"/>
      <c r="GU156" s="590"/>
      <c r="GV156" s="590"/>
      <c r="GW156" s="590"/>
      <c r="GX156" s="590"/>
      <c r="GY156" s="590"/>
      <c r="GZ156" s="590"/>
    </row>
    <row r="157" spans="1:208">
      <c r="A157" s="550"/>
      <c r="B157" s="550"/>
      <c r="C157" s="550"/>
      <c r="D157" s="550"/>
      <c r="G157" s="872"/>
      <c r="H157" s="711" t="s">
        <v>902</v>
      </c>
      <c r="I157" s="711"/>
      <c r="J157" s="711"/>
      <c r="K157" s="609"/>
      <c r="L157" s="743">
        <v>0</v>
      </c>
      <c r="M157" s="368">
        <v>0</v>
      </c>
      <c r="N157" s="368">
        <v>0</v>
      </c>
      <c r="O157" s="368">
        <v>0</v>
      </c>
      <c r="P157" s="368">
        <v>0</v>
      </c>
      <c r="Q157" s="368">
        <v>0</v>
      </c>
      <c r="R157" s="368">
        <v>0</v>
      </c>
      <c r="S157" s="368">
        <v>0</v>
      </c>
      <c r="T157" s="368">
        <v>0</v>
      </c>
      <c r="U157" s="368">
        <v>0</v>
      </c>
      <c r="V157" s="368">
        <v>15559050.394941874</v>
      </c>
      <c r="W157" s="368">
        <v>17868970.102012791</v>
      </c>
      <c r="X157" s="368">
        <v>17344836.634678949</v>
      </c>
      <c r="Y157" s="368">
        <v>18432581.332795102</v>
      </c>
      <c r="Z157" s="368">
        <v>18801569.152287945</v>
      </c>
      <c r="AA157" s="368">
        <v>18852915.932922766</v>
      </c>
      <c r="AB157" s="368">
        <v>19394937.938870803</v>
      </c>
      <c r="AC157" s="368">
        <v>18909902.091963556</v>
      </c>
      <c r="AD157" s="368">
        <v>19496390.788924076</v>
      </c>
      <c r="AE157" s="368">
        <v>19873816.207815677</v>
      </c>
      <c r="AF157" s="368">
        <v>20227531.427251324</v>
      </c>
      <c r="AG157" s="368">
        <v>20638406.496448949</v>
      </c>
      <c r="AH157" s="368">
        <v>20920565.55698156</v>
      </c>
      <c r="AI157" s="368">
        <v>21331056.446583781</v>
      </c>
      <c r="AJ157" s="368">
        <v>21695003.517431509</v>
      </c>
      <c r="AK157" s="368">
        <v>22061827.223395418</v>
      </c>
      <c r="AL157" s="871">
        <v>22425898.477518227</v>
      </c>
      <c r="AM157" s="590"/>
      <c r="AN157" s="590"/>
      <c r="AO157" s="590"/>
      <c r="AP157" s="590"/>
      <c r="AQ157" s="590"/>
      <c r="AR157" s="590"/>
      <c r="AS157" s="590"/>
      <c r="AT157" s="590"/>
      <c r="AU157" s="590"/>
      <c r="AV157" s="590"/>
      <c r="AW157" s="590"/>
      <c r="AX157" s="590"/>
      <c r="AY157" s="590"/>
      <c r="AZ157" s="590"/>
      <c r="BA157" s="590"/>
      <c r="BB157" s="590"/>
      <c r="BC157" s="590"/>
      <c r="BD157" s="590"/>
      <c r="BE157" s="590"/>
      <c r="BF157" s="590"/>
      <c r="BG157" s="590"/>
      <c r="BH157" s="590"/>
      <c r="BI157" s="590"/>
      <c r="BJ157" s="590"/>
      <c r="BK157" s="590"/>
      <c r="BL157" s="590"/>
      <c r="BM157" s="590"/>
      <c r="BN157" s="590"/>
      <c r="BO157" s="590"/>
      <c r="BP157" s="590"/>
      <c r="BQ157" s="590"/>
      <c r="BR157" s="590"/>
      <c r="BS157" s="590"/>
      <c r="BT157" s="590"/>
      <c r="BU157" s="590"/>
      <c r="BV157" s="590"/>
      <c r="BW157" s="590"/>
      <c r="BX157" s="590"/>
      <c r="BY157" s="590"/>
      <c r="BZ157" s="590"/>
      <c r="CA157" s="590"/>
      <c r="CB157" s="590"/>
      <c r="CC157" s="590"/>
      <c r="CD157" s="590"/>
      <c r="CE157" s="590"/>
      <c r="CF157" s="590"/>
      <c r="CG157" s="590"/>
      <c r="CH157" s="590"/>
      <c r="CI157" s="590"/>
      <c r="CJ157" s="590"/>
      <c r="CK157" s="590"/>
      <c r="CL157" s="590"/>
      <c r="CM157" s="590"/>
      <c r="CN157" s="590"/>
      <c r="CO157" s="590"/>
      <c r="CP157" s="590"/>
      <c r="CQ157" s="590"/>
      <c r="CR157" s="590"/>
      <c r="CS157" s="590"/>
      <c r="CT157" s="590"/>
      <c r="CU157" s="590"/>
      <c r="CV157" s="590"/>
      <c r="CW157" s="590"/>
      <c r="CX157" s="590"/>
      <c r="CY157" s="590"/>
      <c r="CZ157" s="590"/>
      <c r="DA157" s="590"/>
      <c r="DB157" s="590"/>
      <c r="DC157" s="590"/>
      <c r="DD157" s="590"/>
      <c r="DE157" s="590"/>
      <c r="DF157" s="590"/>
      <c r="DG157" s="590"/>
      <c r="DH157" s="590"/>
      <c r="DI157" s="590"/>
      <c r="DJ157" s="590"/>
      <c r="DK157" s="590"/>
      <c r="DL157" s="590"/>
      <c r="DM157" s="590"/>
      <c r="DN157" s="590"/>
      <c r="DO157" s="590"/>
      <c r="DP157" s="590"/>
      <c r="DQ157" s="590"/>
      <c r="DR157" s="590"/>
      <c r="DS157" s="590"/>
      <c r="DT157" s="590"/>
      <c r="DU157" s="590"/>
      <c r="DV157" s="590"/>
      <c r="DW157" s="590"/>
      <c r="DX157" s="590"/>
      <c r="DY157" s="590"/>
      <c r="DZ157" s="590"/>
      <c r="EA157" s="590"/>
      <c r="EB157" s="590"/>
      <c r="EC157" s="590"/>
      <c r="ED157" s="590"/>
      <c r="EE157" s="590"/>
      <c r="EF157" s="590"/>
      <c r="EG157" s="590"/>
      <c r="EH157" s="590"/>
      <c r="EI157" s="590"/>
      <c r="EJ157" s="590"/>
      <c r="EK157" s="590"/>
      <c r="EL157" s="590"/>
      <c r="EM157" s="590"/>
      <c r="EN157" s="590"/>
      <c r="EO157" s="590"/>
      <c r="EP157" s="590"/>
      <c r="EQ157" s="590"/>
      <c r="ER157" s="590"/>
      <c r="ES157" s="590"/>
      <c r="ET157" s="590"/>
      <c r="EU157" s="590"/>
      <c r="EV157" s="590"/>
      <c r="EW157" s="590"/>
      <c r="EX157" s="590"/>
      <c r="EY157" s="590"/>
      <c r="EZ157" s="590"/>
      <c r="FA157" s="590"/>
      <c r="FB157" s="590"/>
      <c r="FC157" s="590"/>
      <c r="FD157" s="590"/>
      <c r="FE157" s="590"/>
      <c r="FF157" s="590"/>
      <c r="FG157" s="590"/>
      <c r="FH157" s="590"/>
      <c r="FI157" s="590"/>
      <c r="FJ157" s="590"/>
      <c r="FK157" s="590"/>
      <c r="FL157" s="590"/>
      <c r="FM157" s="590"/>
      <c r="FN157" s="590"/>
      <c r="FO157" s="590"/>
      <c r="FP157" s="590"/>
      <c r="FQ157" s="590"/>
      <c r="FR157" s="590"/>
      <c r="FS157" s="590"/>
      <c r="FT157" s="590"/>
      <c r="FU157" s="590"/>
      <c r="FV157" s="590"/>
      <c r="FW157" s="590"/>
      <c r="FX157" s="590"/>
      <c r="FY157" s="590"/>
      <c r="FZ157" s="590"/>
      <c r="GA157" s="590"/>
      <c r="GB157" s="590"/>
      <c r="GC157" s="590"/>
      <c r="GD157" s="590"/>
      <c r="GE157" s="590"/>
      <c r="GF157" s="590"/>
      <c r="GG157" s="590"/>
      <c r="GH157" s="590"/>
      <c r="GI157" s="590"/>
      <c r="GJ157" s="590"/>
      <c r="GK157" s="590"/>
      <c r="GL157" s="590"/>
      <c r="GM157" s="590"/>
      <c r="GN157" s="590"/>
      <c r="GO157" s="590"/>
      <c r="GP157" s="590"/>
      <c r="GQ157" s="590"/>
      <c r="GR157" s="590"/>
      <c r="GS157" s="590"/>
      <c r="GT157" s="590"/>
      <c r="GU157" s="590"/>
      <c r="GV157" s="590"/>
      <c r="GW157" s="590"/>
      <c r="GX157" s="590"/>
      <c r="GY157" s="590"/>
      <c r="GZ157" s="590"/>
    </row>
    <row r="158" spans="1:208">
      <c r="A158" s="550"/>
      <c r="B158" s="550"/>
      <c r="C158" s="550"/>
      <c r="D158" s="550"/>
      <c r="G158" s="872"/>
      <c r="H158" s="711" t="s">
        <v>903</v>
      </c>
      <c r="I158" s="711"/>
      <c r="J158" s="892"/>
      <c r="K158" s="609"/>
      <c r="L158" s="743">
        <v>0</v>
      </c>
      <c r="M158" s="368">
        <v>0</v>
      </c>
      <c r="N158" s="368">
        <v>0</v>
      </c>
      <c r="O158" s="368">
        <v>0</v>
      </c>
      <c r="P158" s="368">
        <v>0</v>
      </c>
      <c r="Q158" s="368">
        <v>0</v>
      </c>
      <c r="R158" s="368">
        <v>0</v>
      </c>
      <c r="S158" s="368">
        <v>0</v>
      </c>
      <c r="T158" s="368">
        <v>0</v>
      </c>
      <c r="U158" s="368">
        <v>0</v>
      </c>
      <c r="V158" s="368">
        <v>0</v>
      </c>
      <c r="W158" s="368">
        <v>5.5886244611022776E-2</v>
      </c>
      <c r="X158" s="368">
        <v>4.0785487128567562E-2</v>
      </c>
      <c r="Y158" s="368">
        <v>2.1725459324783186E-2</v>
      </c>
      <c r="Z158" s="368">
        <v>6.2065489046475263E-3</v>
      </c>
      <c r="AA158" s="368">
        <v>46574.821283496967</v>
      </c>
      <c r="AB158" s="368">
        <v>233177.76620470337</v>
      </c>
      <c r="AC158" s="368">
        <v>0</v>
      </c>
      <c r="AD158" s="368">
        <v>0</v>
      </c>
      <c r="AE158" s="368">
        <v>0</v>
      </c>
      <c r="AF158" s="368">
        <v>0</v>
      </c>
      <c r="AG158" s="368">
        <v>0</v>
      </c>
      <c r="AH158" s="368">
        <v>0</v>
      </c>
      <c r="AI158" s="368">
        <v>873943.50086497306</v>
      </c>
      <c r="AJ158" s="368">
        <v>924078.45279619703</v>
      </c>
      <c r="AK158" s="368">
        <v>977170.71510250506</v>
      </c>
      <c r="AL158" s="871">
        <v>1033399.8609023649</v>
      </c>
      <c r="AM158" s="590"/>
      <c r="AN158" s="590"/>
      <c r="AO158" s="590"/>
      <c r="AP158" s="590"/>
      <c r="AQ158" s="590"/>
      <c r="AR158" s="590"/>
      <c r="AS158" s="590"/>
      <c r="AT158" s="590"/>
      <c r="AU158" s="590"/>
      <c r="AV158" s="590"/>
      <c r="AW158" s="590"/>
      <c r="AX158" s="590"/>
      <c r="AY158" s="590"/>
      <c r="AZ158" s="590"/>
      <c r="BA158" s="590"/>
      <c r="BB158" s="590"/>
      <c r="BC158" s="590"/>
      <c r="BD158" s="590"/>
      <c r="BE158" s="590"/>
      <c r="BF158" s="590"/>
      <c r="BG158" s="590"/>
      <c r="BH158" s="590"/>
      <c r="BI158" s="590"/>
      <c r="BJ158" s="590"/>
      <c r="BK158" s="590"/>
      <c r="BL158" s="590"/>
      <c r="BM158" s="590"/>
      <c r="BN158" s="590"/>
      <c r="BO158" s="590"/>
      <c r="BP158" s="590"/>
      <c r="BQ158" s="590"/>
      <c r="BR158" s="590"/>
      <c r="BS158" s="590"/>
      <c r="BT158" s="590"/>
      <c r="BU158" s="590"/>
      <c r="BV158" s="590"/>
      <c r="BW158" s="590"/>
      <c r="BX158" s="590"/>
      <c r="BY158" s="590"/>
      <c r="BZ158" s="590"/>
      <c r="CA158" s="590"/>
      <c r="CB158" s="590"/>
      <c r="CC158" s="590"/>
      <c r="CD158" s="590"/>
      <c r="CE158" s="590"/>
      <c r="CF158" s="590"/>
      <c r="CG158" s="590"/>
      <c r="CH158" s="590"/>
      <c r="CI158" s="590"/>
      <c r="CJ158" s="590"/>
      <c r="CK158" s="590"/>
      <c r="CL158" s="590"/>
      <c r="CM158" s="590"/>
      <c r="CN158" s="590"/>
      <c r="CO158" s="590"/>
      <c r="CP158" s="590"/>
      <c r="CQ158" s="590"/>
      <c r="CR158" s="590"/>
      <c r="CS158" s="590"/>
      <c r="CT158" s="590"/>
      <c r="CU158" s="590"/>
      <c r="CV158" s="590"/>
      <c r="CW158" s="590"/>
      <c r="CX158" s="590"/>
      <c r="CY158" s="590"/>
      <c r="CZ158" s="590"/>
      <c r="DA158" s="590"/>
      <c r="DB158" s="590"/>
      <c r="DC158" s="590"/>
      <c r="DD158" s="590"/>
      <c r="DE158" s="590"/>
      <c r="DF158" s="590"/>
      <c r="DG158" s="590"/>
      <c r="DH158" s="590"/>
      <c r="DI158" s="590"/>
      <c r="DJ158" s="590"/>
      <c r="DK158" s="590"/>
      <c r="DL158" s="590"/>
      <c r="DM158" s="590"/>
      <c r="DN158" s="590"/>
      <c r="DO158" s="590"/>
      <c r="DP158" s="590"/>
      <c r="DQ158" s="590"/>
      <c r="DR158" s="590"/>
      <c r="DS158" s="590"/>
      <c r="DT158" s="590"/>
      <c r="DU158" s="590"/>
      <c r="DV158" s="590"/>
      <c r="DW158" s="590"/>
      <c r="DX158" s="590"/>
      <c r="DY158" s="590"/>
      <c r="DZ158" s="590"/>
      <c r="EA158" s="590"/>
      <c r="EB158" s="590"/>
      <c r="EC158" s="590"/>
      <c r="ED158" s="590"/>
      <c r="EE158" s="590"/>
      <c r="EF158" s="590"/>
      <c r="EG158" s="590"/>
      <c r="EH158" s="590"/>
      <c r="EI158" s="590"/>
      <c r="EJ158" s="590"/>
      <c r="EK158" s="590"/>
      <c r="EL158" s="590"/>
      <c r="EM158" s="590"/>
      <c r="EN158" s="590"/>
      <c r="EO158" s="590"/>
      <c r="EP158" s="590"/>
      <c r="EQ158" s="590"/>
      <c r="ER158" s="590"/>
      <c r="ES158" s="590"/>
      <c r="ET158" s="590"/>
      <c r="EU158" s="590"/>
      <c r="EV158" s="590"/>
      <c r="EW158" s="590"/>
      <c r="EX158" s="590"/>
      <c r="EY158" s="590"/>
      <c r="EZ158" s="590"/>
      <c r="FA158" s="590"/>
      <c r="FB158" s="590"/>
      <c r="FC158" s="590"/>
      <c r="FD158" s="590"/>
      <c r="FE158" s="590"/>
      <c r="FF158" s="590"/>
      <c r="FG158" s="590"/>
      <c r="FH158" s="590"/>
      <c r="FI158" s="590"/>
      <c r="FJ158" s="590"/>
      <c r="FK158" s="590"/>
      <c r="FL158" s="590"/>
      <c r="FM158" s="590"/>
      <c r="FN158" s="590"/>
      <c r="FO158" s="590"/>
      <c r="FP158" s="590"/>
      <c r="FQ158" s="590"/>
      <c r="FR158" s="590"/>
      <c r="FS158" s="590"/>
      <c r="FT158" s="590"/>
      <c r="FU158" s="590"/>
      <c r="FV158" s="590"/>
      <c r="FW158" s="590"/>
      <c r="FX158" s="590"/>
      <c r="FY158" s="590"/>
      <c r="FZ158" s="590"/>
      <c r="GA158" s="590"/>
      <c r="GB158" s="590"/>
      <c r="GC158" s="590"/>
      <c r="GD158" s="590"/>
      <c r="GE158" s="590"/>
      <c r="GF158" s="590"/>
      <c r="GG158" s="590"/>
      <c r="GH158" s="590"/>
      <c r="GI158" s="590"/>
      <c r="GJ158" s="590"/>
      <c r="GK158" s="590"/>
      <c r="GL158" s="590"/>
      <c r="GM158" s="590"/>
      <c r="GN158" s="590"/>
      <c r="GO158" s="590"/>
      <c r="GP158" s="590"/>
      <c r="GQ158" s="590"/>
      <c r="GR158" s="590"/>
      <c r="GS158" s="590"/>
      <c r="GT158" s="590"/>
      <c r="GU158" s="590"/>
      <c r="GV158" s="590"/>
      <c r="GW158" s="590"/>
      <c r="GX158" s="590"/>
      <c r="GY158" s="590"/>
      <c r="GZ158" s="590"/>
    </row>
    <row r="159" spans="1:208">
      <c r="A159" s="550"/>
      <c r="B159" s="550"/>
      <c r="C159" s="550"/>
      <c r="D159" s="550"/>
      <c r="G159" s="887"/>
      <c r="H159" s="711" t="s">
        <v>904</v>
      </c>
      <c r="I159" s="609"/>
      <c r="J159" s="609"/>
      <c r="K159" s="609"/>
      <c r="L159" s="743">
        <v>0</v>
      </c>
      <c r="M159" s="368">
        <v>0</v>
      </c>
      <c r="N159" s="368">
        <v>0</v>
      </c>
      <c r="O159" s="368">
        <v>0</v>
      </c>
      <c r="P159" s="368">
        <v>0</v>
      </c>
      <c r="Q159" s="368">
        <v>0</v>
      </c>
      <c r="R159" s="368">
        <v>0</v>
      </c>
      <c r="S159" s="368">
        <v>0</v>
      </c>
      <c r="T159" s="368">
        <v>0</v>
      </c>
      <c r="U159" s="368">
        <v>0</v>
      </c>
      <c r="V159" s="368">
        <v>1460239.8524999998</v>
      </c>
      <c r="W159" s="368">
        <v>1425574.4258249998</v>
      </c>
      <c r="X159" s="368">
        <v>1520281.92618225</v>
      </c>
      <c r="Y159" s="368">
        <v>1593866.6265859422</v>
      </c>
      <c r="Z159" s="368">
        <v>1711763.7871012371</v>
      </c>
      <c r="AA159" s="368">
        <v>1825763.7915533856</v>
      </c>
      <c r="AB159" s="368">
        <v>1960335.434039792</v>
      </c>
      <c r="AC159" s="368">
        <v>2092346.5352833041</v>
      </c>
      <c r="AD159" s="368">
        <v>2218488.7821997181</v>
      </c>
      <c r="AE159" s="368">
        <v>2352660.1350741331</v>
      </c>
      <c r="AF159" s="368">
        <v>2495399.8086934239</v>
      </c>
      <c r="AG159" s="368">
        <v>2647284.9993429249</v>
      </c>
      <c r="AH159" s="368">
        <v>2804682.7018955052</v>
      </c>
      <c r="AI159" s="368">
        <v>2965916.5974044008</v>
      </c>
      <c r="AJ159" s="368">
        <v>3136682.1709177289</v>
      </c>
      <c r="AK159" s="368">
        <v>3317558.9051617421</v>
      </c>
      <c r="AL159" s="871">
        <v>3509162.4599168245</v>
      </c>
      <c r="AM159" s="590"/>
      <c r="AN159" s="590"/>
      <c r="AO159" s="590"/>
      <c r="AP159" s="590"/>
      <c r="AQ159" s="590"/>
      <c r="AR159" s="590"/>
      <c r="AS159" s="590"/>
      <c r="AT159" s="590"/>
      <c r="AU159" s="590"/>
      <c r="AV159" s="590"/>
      <c r="AW159" s="590"/>
      <c r="AX159" s="590"/>
      <c r="AY159" s="590"/>
      <c r="AZ159" s="590"/>
      <c r="BA159" s="590"/>
      <c r="BB159" s="590"/>
      <c r="BC159" s="590"/>
      <c r="BD159" s="590"/>
      <c r="BE159" s="590"/>
      <c r="BF159" s="590"/>
      <c r="BG159" s="590"/>
      <c r="BH159" s="590"/>
      <c r="BI159" s="590"/>
      <c r="BJ159" s="590"/>
      <c r="BK159" s="590"/>
      <c r="BL159" s="590"/>
      <c r="BM159" s="590"/>
      <c r="BN159" s="590"/>
      <c r="BO159" s="590"/>
      <c r="BP159" s="590"/>
      <c r="BQ159" s="590"/>
      <c r="BR159" s="590"/>
      <c r="BS159" s="590"/>
      <c r="BT159" s="590"/>
      <c r="BU159" s="590"/>
      <c r="BV159" s="590"/>
      <c r="BW159" s="590"/>
      <c r="BX159" s="590"/>
      <c r="BY159" s="590"/>
      <c r="BZ159" s="590"/>
      <c r="CA159" s="590"/>
      <c r="CB159" s="590"/>
      <c r="CC159" s="590"/>
      <c r="CD159" s="590"/>
      <c r="CE159" s="590"/>
      <c r="CF159" s="590"/>
      <c r="CG159" s="590"/>
      <c r="CH159" s="590"/>
      <c r="CI159" s="590"/>
      <c r="CJ159" s="590"/>
      <c r="CK159" s="590"/>
      <c r="CL159" s="590"/>
      <c r="CM159" s="590"/>
      <c r="CN159" s="590"/>
      <c r="CO159" s="590"/>
      <c r="CP159" s="590"/>
      <c r="CQ159" s="590"/>
      <c r="CR159" s="590"/>
      <c r="CS159" s="590"/>
      <c r="CT159" s="590"/>
      <c r="CU159" s="590"/>
      <c r="CV159" s="590"/>
      <c r="CW159" s="590"/>
      <c r="CX159" s="590"/>
      <c r="CY159" s="590"/>
      <c r="CZ159" s="590"/>
      <c r="DA159" s="590"/>
      <c r="DB159" s="590"/>
      <c r="DC159" s="590"/>
      <c r="DD159" s="590"/>
      <c r="DE159" s="590"/>
      <c r="DF159" s="590"/>
      <c r="DG159" s="590"/>
      <c r="DH159" s="590"/>
      <c r="DI159" s="590"/>
      <c r="DJ159" s="590"/>
      <c r="DK159" s="590"/>
      <c r="DL159" s="590"/>
      <c r="DM159" s="590"/>
      <c r="DN159" s="590"/>
      <c r="DO159" s="590"/>
      <c r="DP159" s="590"/>
      <c r="DQ159" s="590"/>
      <c r="DR159" s="590"/>
      <c r="DS159" s="590"/>
      <c r="DT159" s="590"/>
      <c r="DU159" s="590"/>
      <c r="DV159" s="590"/>
      <c r="DW159" s="590"/>
      <c r="DX159" s="590"/>
      <c r="DY159" s="590"/>
      <c r="DZ159" s="590"/>
      <c r="EA159" s="590"/>
      <c r="EB159" s="590"/>
      <c r="EC159" s="590"/>
      <c r="ED159" s="590"/>
      <c r="EE159" s="590"/>
      <c r="EF159" s="590"/>
      <c r="EG159" s="590"/>
      <c r="EH159" s="590"/>
      <c r="EI159" s="590"/>
      <c r="EJ159" s="590"/>
      <c r="EK159" s="590"/>
      <c r="EL159" s="590"/>
      <c r="EM159" s="590"/>
      <c r="EN159" s="590"/>
      <c r="EO159" s="590"/>
      <c r="EP159" s="590"/>
      <c r="EQ159" s="590"/>
      <c r="ER159" s="590"/>
      <c r="ES159" s="590"/>
      <c r="ET159" s="590"/>
      <c r="EU159" s="590"/>
      <c r="EV159" s="590"/>
      <c r="EW159" s="590"/>
      <c r="EX159" s="590"/>
      <c r="EY159" s="590"/>
      <c r="EZ159" s="590"/>
      <c r="FA159" s="590"/>
      <c r="FB159" s="590"/>
      <c r="FC159" s="590"/>
      <c r="FD159" s="590"/>
      <c r="FE159" s="590"/>
      <c r="FF159" s="590"/>
      <c r="FG159" s="590"/>
      <c r="FH159" s="590"/>
      <c r="FI159" s="590"/>
      <c r="FJ159" s="590"/>
      <c r="FK159" s="590"/>
      <c r="FL159" s="590"/>
      <c r="FM159" s="590"/>
      <c r="FN159" s="590"/>
      <c r="FO159" s="590"/>
      <c r="FP159" s="590"/>
      <c r="FQ159" s="590"/>
      <c r="FR159" s="590"/>
      <c r="FS159" s="590"/>
      <c r="FT159" s="590"/>
      <c r="FU159" s="590"/>
      <c r="FV159" s="590"/>
      <c r="FW159" s="590"/>
      <c r="FX159" s="590"/>
      <c r="FY159" s="590"/>
      <c r="FZ159" s="590"/>
      <c r="GA159" s="590"/>
      <c r="GB159" s="590"/>
      <c r="GC159" s="590"/>
      <c r="GD159" s="590"/>
      <c r="GE159" s="590"/>
      <c r="GF159" s="590"/>
      <c r="GG159" s="590"/>
      <c r="GH159" s="590"/>
      <c r="GI159" s="590"/>
      <c r="GJ159" s="590"/>
      <c r="GK159" s="590"/>
      <c r="GL159" s="590"/>
      <c r="GM159" s="590"/>
      <c r="GN159" s="590"/>
      <c r="GO159" s="590"/>
      <c r="GP159" s="590"/>
      <c r="GQ159" s="590"/>
      <c r="GR159" s="590"/>
      <c r="GS159" s="590"/>
      <c r="GT159" s="590"/>
      <c r="GU159" s="590"/>
      <c r="GV159" s="590"/>
      <c r="GW159" s="590"/>
      <c r="GX159" s="590"/>
      <c r="GY159" s="590"/>
      <c r="GZ159" s="590"/>
    </row>
    <row r="160" spans="1:208">
      <c r="A160" s="550"/>
      <c r="B160" s="550"/>
      <c r="C160" s="550"/>
      <c r="D160" s="550"/>
      <c r="G160" s="887"/>
      <c r="H160" s="711" t="s">
        <v>517</v>
      </c>
      <c r="I160" s="609"/>
      <c r="J160" s="609"/>
      <c r="K160" s="609"/>
      <c r="L160" s="743">
        <v>0</v>
      </c>
      <c r="M160" s="368">
        <v>0</v>
      </c>
      <c r="N160" s="368">
        <v>0</v>
      </c>
      <c r="O160" s="368">
        <v>0</v>
      </c>
      <c r="P160" s="368">
        <v>0</v>
      </c>
      <c r="Q160" s="368">
        <v>0</v>
      </c>
      <c r="R160" s="368">
        <v>0</v>
      </c>
      <c r="S160" s="368">
        <v>0</v>
      </c>
      <c r="T160" s="368">
        <v>0</v>
      </c>
      <c r="U160" s="368">
        <v>0</v>
      </c>
      <c r="V160" s="368">
        <v>6119527.29</v>
      </c>
      <c r="W160" s="368">
        <v>5100000</v>
      </c>
      <c r="X160" s="368">
        <v>5202000</v>
      </c>
      <c r="Y160" s="368">
        <v>5306040</v>
      </c>
      <c r="Z160" s="368">
        <v>5412160.8000000007</v>
      </c>
      <c r="AA160" s="368">
        <v>5520404.0160000008</v>
      </c>
      <c r="AB160" s="368">
        <v>5630812.0963200005</v>
      </c>
      <c r="AC160" s="368">
        <v>5743428.3382464005</v>
      </c>
      <c r="AD160" s="368">
        <v>5858296.9050113279</v>
      </c>
      <c r="AE160" s="368">
        <v>5975462.8431115551</v>
      </c>
      <c r="AF160" s="368">
        <v>6094972.0999737857</v>
      </c>
      <c r="AG160" s="368">
        <v>6216871.5419732621</v>
      </c>
      <c r="AH160" s="368">
        <v>6341208.9728127271</v>
      </c>
      <c r="AI160" s="368">
        <v>6468033.1522689816</v>
      </c>
      <c r="AJ160" s="368">
        <v>6597393.8153143609</v>
      </c>
      <c r="AK160" s="368">
        <v>6729341.6916206488</v>
      </c>
      <c r="AL160" s="871">
        <v>6863928.5254530618</v>
      </c>
      <c r="AM160" s="590"/>
      <c r="AN160" s="590"/>
      <c r="AO160" s="590"/>
      <c r="AP160" s="590"/>
      <c r="AQ160" s="590"/>
      <c r="AR160" s="590"/>
      <c r="AS160" s="590"/>
      <c r="AT160" s="590"/>
      <c r="AU160" s="590"/>
      <c r="AV160" s="590"/>
      <c r="AW160" s="590"/>
      <c r="AX160" s="590"/>
      <c r="AY160" s="590"/>
      <c r="AZ160" s="590"/>
      <c r="BA160" s="590"/>
      <c r="BB160" s="590"/>
      <c r="BC160" s="590"/>
      <c r="BD160" s="590"/>
      <c r="BE160" s="590"/>
      <c r="BF160" s="590"/>
      <c r="BG160" s="590"/>
      <c r="BH160" s="590"/>
      <c r="BI160" s="590"/>
      <c r="BJ160" s="590"/>
      <c r="BK160" s="590"/>
      <c r="BL160" s="590"/>
      <c r="BM160" s="590"/>
      <c r="BN160" s="590"/>
      <c r="BO160" s="590"/>
      <c r="BP160" s="590"/>
      <c r="BQ160" s="590"/>
      <c r="BR160" s="590"/>
      <c r="BS160" s="590"/>
      <c r="BT160" s="590"/>
      <c r="BU160" s="590"/>
      <c r="BV160" s="590"/>
      <c r="BW160" s="590"/>
      <c r="BX160" s="590"/>
      <c r="BY160" s="590"/>
      <c r="BZ160" s="590"/>
      <c r="CA160" s="590"/>
      <c r="CB160" s="590"/>
      <c r="CC160" s="590"/>
      <c r="CD160" s="590"/>
      <c r="CE160" s="590"/>
      <c r="CF160" s="590"/>
      <c r="CG160" s="590"/>
      <c r="CH160" s="590"/>
      <c r="CI160" s="590"/>
      <c r="CJ160" s="590"/>
      <c r="CK160" s="590"/>
      <c r="CL160" s="590"/>
      <c r="CM160" s="590"/>
      <c r="CN160" s="590"/>
      <c r="CO160" s="590"/>
      <c r="CP160" s="590"/>
      <c r="CQ160" s="590"/>
      <c r="CR160" s="590"/>
      <c r="CS160" s="590"/>
      <c r="CT160" s="590"/>
      <c r="CU160" s="590"/>
      <c r="CV160" s="590"/>
      <c r="CW160" s="590"/>
      <c r="CX160" s="590"/>
      <c r="CY160" s="590"/>
      <c r="CZ160" s="590"/>
      <c r="DA160" s="590"/>
      <c r="DB160" s="590"/>
      <c r="DC160" s="590"/>
      <c r="DD160" s="590"/>
      <c r="DE160" s="590"/>
      <c r="DF160" s="590"/>
      <c r="DG160" s="590"/>
      <c r="DH160" s="590"/>
      <c r="DI160" s="590"/>
      <c r="DJ160" s="590"/>
      <c r="DK160" s="590"/>
      <c r="DL160" s="590"/>
      <c r="DM160" s="590"/>
      <c r="DN160" s="590"/>
      <c r="DO160" s="590"/>
      <c r="DP160" s="590"/>
      <c r="DQ160" s="590"/>
      <c r="DR160" s="590"/>
      <c r="DS160" s="590"/>
      <c r="DT160" s="590"/>
      <c r="DU160" s="590"/>
      <c r="DV160" s="590"/>
      <c r="DW160" s="590"/>
      <c r="DX160" s="590"/>
      <c r="DY160" s="590"/>
      <c r="DZ160" s="590"/>
      <c r="EA160" s="590"/>
      <c r="EB160" s="590"/>
      <c r="EC160" s="590"/>
      <c r="ED160" s="590"/>
      <c r="EE160" s="590"/>
      <c r="EF160" s="590"/>
      <c r="EG160" s="590"/>
      <c r="EH160" s="590"/>
      <c r="EI160" s="590"/>
      <c r="EJ160" s="590"/>
      <c r="EK160" s="590"/>
      <c r="EL160" s="590"/>
      <c r="EM160" s="590"/>
      <c r="EN160" s="590"/>
      <c r="EO160" s="590"/>
      <c r="EP160" s="590"/>
      <c r="EQ160" s="590"/>
      <c r="ER160" s="590"/>
      <c r="ES160" s="590"/>
      <c r="ET160" s="590"/>
      <c r="EU160" s="590"/>
      <c r="EV160" s="590"/>
      <c r="EW160" s="590"/>
      <c r="EX160" s="590"/>
      <c r="EY160" s="590"/>
      <c r="EZ160" s="590"/>
      <c r="FA160" s="590"/>
      <c r="FB160" s="590"/>
      <c r="FC160" s="590"/>
      <c r="FD160" s="590"/>
      <c r="FE160" s="590"/>
      <c r="FF160" s="590"/>
      <c r="FG160" s="590"/>
      <c r="FH160" s="590"/>
      <c r="FI160" s="590"/>
      <c r="FJ160" s="590"/>
      <c r="FK160" s="590"/>
      <c r="FL160" s="590"/>
      <c r="FM160" s="590"/>
      <c r="FN160" s="590"/>
      <c r="FO160" s="590"/>
      <c r="FP160" s="590"/>
      <c r="FQ160" s="590"/>
      <c r="FR160" s="590"/>
      <c r="FS160" s="590"/>
      <c r="FT160" s="590"/>
      <c r="FU160" s="590"/>
      <c r="FV160" s="590"/>
      <c r="FW160" s="590"/>
      <c r="FX160" s="590"/>
      <c r="FY160" s="590"/>
      <c r="FZ160" s="590"/>
      <c r="GA160" s="590"/>
      <c r="GB160" s="590"/>
      <c r="GC160" s="590"/>
      <c r="GD160" s="590"/>
      <c r="GE160" s="590"/>
      <c r="GF160" s="590"/>
      <c r="GG160" s="590"/>
      <c r="GH160" s="590"/>
      <c r="GI160" s="590"/>
      <c r="GJ160" s="590"/>
      <c r="GK160" s="590"/>
      <c r="GL160" s="590"/>
      <c r="GM160" s="590"/>
      <c r="GN160" s="590"/>
      <c r="GO160" s="590"/>
      <c r="GP160" s="590"/>
      <c r="GQ160" s="590"/>
      <c r="GR160" s="590"/>
      <c r="GS160" s="590"/>
      <c r="GT160" s="590"/>
      <c r="GU160" s="590"/>
      <c r="GV160" s="590"/>
      <c r="GW160" s="590"/>
      <c r="GX160" s="590"/>
      <c r="GY160" s="590"/>
      <c r="GZ160" s="590"/>
    </row>
    <row r="161" spans="1:208">
      <c r="A161" s="550"/>
      <c r="B161" s="550"/>
      <c r="C161" s="550"/>
      <c r="D161" s="550"/>
      <c r="G161" s="872"/>
      <c r="H161" s="711" t="s">
        <v>905</v>
      </c>
      <c r="I161" s="609"/>
      <c r="J161" s="609"/>
      <c r="K161" s="609"/>
      <c r="L161" s="743">
        <v>0</v>
      </c>
      <c r="M161" s="368">
        <v>0</v>
      </c>
      <c r="N161" s="368">
        <v>0</v>
      </c>
      <c r="O161" s="368">
        <v>0</v>
      </c>
      <c r="P161" s="368">
        <v>0</v>
      </c>
      <c r="Q161" s="368">
        <v>0</v>
      </c>
      <c r="R161" s="368">
        <v>0</v>
      </c>
      <c r="S161" s="368">
        <v>0</v>
      </c>
      <c r="T161" s="368">
        <v>0</v>
      </c>
      <c r="U161" s="368">
        <v>0</v>
      </c>
      <c r="V161" s="368">
        <v>0</v>
      </c>
      <c r="W161" s="368">
        <v>5113238.7310638828</v>
      </c>
      <c r="X161" s="368">
        <v>6075432.6151714241</v>
      </c>
      <c r="Y161" s="368">
        <v>6703653.5305570988</v>
      </c>
      <c r="Z161" s="368">
        <v>6890825.5431844499</v>
      </c>
      <c r="AA161" s="368">
        <v>7220687.4592921082</v>
      </c>
      <c r="AB161" s="368">
        <v>7785387.9292549929</v>
      </c>
      <c r="AC161" s="368">
        <v>8488099.4400610421</v>
      </c>
      <c r="AD161" s="368">
        <v>8761934.0637679603</v>
      </c>
      <c r="AE161" s="368">
        <v>9139806.4280392472</v>
      </c>
      <c r="AF161" s="368">
        <v>9863469.0062100235</v>
      </c>
      <c r="AG161" s="368">
        <v>10043781.007595785</v>
      </c>
      <c r="AH161" s="368">
        <v>10191251.134464838</v>
      </c>
      <c r="AI161" s="368">
        <v>10396272.486043239</v>
      </c>
      <c r="AJ161" s="368">
        <v>10598075.725789718</v>
      </c>
      <c r="AK161" s="368">
        <v>10777653.025871111</v>
      </c>
      <c r="AL161" s="871">
        <v>11216453.437113235</v>
      </c>
      <c r="AM161" s="590"/>
      <c r="AN161" s="590"/>
      <c r="AO161" s="590"/>
      <c r="AP161" s="590"/>
      <c r="AQ161" s="590"/>
      <c r="AR161" s="590"/>
      <c r="AS161" s="590"/>
      <c r="AT161" s="590"/>
      <c r="AU161" s="590"/>
      <c r="AV161" s="590"/>
      <c r="AW161" s="590"/>
      <c r="AX161" s="590"/>
      <c r="AY161" s="590"/>
      <c r="AZ161" s="590"/>
      <c r="BA161" s="590"/>
      <c r="BB161" s="590"/>
      <c r="BC161" s="590"/>
      <c r="BD161" s="590"/>
      <c r="BE161" s="590"/>
      <c r="BF161" s="590"/>
      <c r="BG161" s="590"/>
      <c r="BH161" s="590"/>
      <c r="BI161" s="590"/>
      <c r="BJ161" s="590"/>
      <c r="BK161" s="590"/>
      <c r="BL161" s="590"/>
      <c r="BM161" s="590"/>
      <c r="BN161" s="590"/>
      <c r="BO161" s="590"/>
      <c r="BP161" s="590"/>
      <c r="BQ161" s="590"/>
      <c r="BR161" s="590"/>
      <c r="BS161" s="590"/>
      <c r="BT161" s="590"/>
      <c r="BU161" s="590"/>
      <c r="BV161" s="590"/>
      <c r="BW161" s="590"/>
      <c r="BX161" s="590"/>
      <c r="BY161" s="590"/>
      <c r="BZ161" s="590"/>
      <c r="CA161" s="590"/>
      <c r="CB161" s="590"/>
      <c r="CC161" s="590"/>
      <c r="CD161" s="590"/>
      <c r="CE161" s="590"/>
      <c r="CF161" s="590"/>
      <c r="CG161" s="590"/>
      <c r="CH161" s="590"/>
      <c r="CI161" s="590"/>
      <c r="CJ161" s="590"/>
      <c r="CK161" s="590"/>
      <c r="CL161" s="590"/>
      <c r="CM161" s="590"/>
      <c r="CN161" s="590"/>
      <c r="CO161" s="590"/>
      <c r="CP161" s="590"/>
      <c r="CQ161" s="590"/>
      <c r="CR161" s="590"/>
      <c r="CS161" s="590"/>
      <c r="CT161" s="590"/>
      <c r="CU161" s="590"/>
      <c r="CV161" s="590"/>
      <c r="CW161" s="590"/>
      <c r="CX161" s="590"/>
      <c r="CY161" s="590"/>
      <c r="CZ161" s="590"/>
      <c r="DA161" s="590"/>
      <c r="DB161" s="590"/>
      <c r="DC161" s="590"/>
      <c r="DD161" s="590"/>
      <c r="DE161" s="590"/>
      <c r="DF161" s="590"/>
      <c r="DG161" s="590"/>
      <c r="DH161" s="590"/>
      <c r="DI161" s="590"/>
      <c r="DJ161" s="590"/>
      <c r="DK161" s="590"/>
      <c r="DL161" s="590"/>
      <c r="DM161" s="590"/>
      <c r="DN161" s="590"/>
      <c r="DO161" s="590"/>
      <c r="DP161" s="590"/>
      <c r="DQ161" s="590"/>
      <c r="DR161" s="590"/>
      <c r="DS161" s="590"/>
      <c r="DT161" s="590"/>
      <c r="DU161" s="590"/>
      <c r="DV161" s="590"/>
      <c r="DW161" s="590"/>
      <c r="DX161" s="590"/>
      <c r="DY161" s="590"/>
      <c r="DZ161" s="590"/>
      <c r="EA161" s="590"/>
      <c r="EB161" s="590"/>
      <c r="EC161" s="590"/>
      <c r="ED161" s="590"/>
      <c r="EE161" s="590"/>
      <c r="EF161" s="590"/>
      <c r="EG161" s="590"/>
      <c r="EH161" s="590"/>
      <c r="EI161" s="590"/>
      <c r="EJ161" s="590"/>
      <c r="EK161" s="590"/>
      <c r="EL161" s="590"/>
      <c r="EM161" s="590"/>
      <c r="EN161" s="590"/>
      <c r="EO161" s="590"/>
      <c r="EP161" s="590"/>
      <c r="EQ161" s="590"/>
      <c r="ER161" s="590"/>
      <c r="ES161" s="590"/>
      <c r="ET161" s="590"/>
      <c r="EU161" s="590"/>
      <c r="EV161" s="590"/>
      <c r="EW161" s="590"/>
      <c r="EX161" s="590"/>
      <c r="EY161" s="590"/>
      <c r="EZ161" s="590"/>
      <c r="FA161" s="590"/>
      <c r="FB161" s="590"/>
      <c r="FC161" s="590"/>
      <c r="FD161" s="590"/>
      <c r="FE161" s="590"/>
      <c r="FF161" s="590"/>
      <c r="FG161" s="590"/>
      <c r="FH161" s="590"/>
      <c r="FI161" s="590"/>
      <c r="FJ161" s="590"/>
      <c r="FK161" s="590"/>
      <c r="FL161" s="590"/>
      <c r="FM161" s="590"/>
      <c r="FN161" s="590"/>
      <c r="FO161" s="590"/>
      <c r="FP161" s="590"/>
      <c r="FQ161" s="590"/>
      <c r="FR161" s="590"/>
      <c r="FS161" s="590"/>
      <c r="FT161" s="590"/>
      <c r="FU161" s="590"/>
      <c r="FV161" s="590"/>
      <c r="FW161" s="590"/>
      <c r="FX161" s="590"/>
      <c r="FY161" s="590"/>
      <c r="FZ161" s="590"/>
      <c r="GA161" s="590"/>
      <c r="GB161" s="590"/>
      <c r="GC161" s="590"/>
      <c r="GD161" s="590"/>
      <c r="GE161" s="590"/>
      <c r="GF161" s="590"/>
      <c r="GG161" s="590"/>
      <c r="GH161" s="590"/>
      <c r="GI161" s="590"/>
      <c r="GJ161" s="590"/>
      <c r="GK161" s="590"/>
      <c r="GL161" s="590"/>
      <c r="GM161" s="590"/>
      <c r="GN161" s="590"/>
      <c r="GO161" s="590"/>
      <c r="GP161" s="590"/>
      <c r="GQ161" s="590"/>
      <c r="GR161" s="590"/>
      <c r="GS161" s="590"/>
      <c r="GT161" s="590"/>
      <c r="GU161" s="590"/>
      <c r="GV161" s="590"/>
      <c r="GW161" s="590"/>
      <c r="GX161" s="590"/>
      <c r="GY161" s="590"/>
      <c r="GZ161" s="590"/>
    </row>
    <row r="162" spans="1:208">
      <c r="A162" s="550"/>
      <c r="B162" s="550"/>
      <c r="C162" s="550"/>
      <c r="D162" s="550"/>
      <c r="G162" s="887"/>
      <c r="H162" s="711" t="s">
        <v>906</v>
      </c>
      <c r="I162" s="609"/>
      <c r="J162" s="609"/>
      <c r="K162" s="609"/>
      <c r="L162" s="743">
        <v>0</v>
      </c>
      <c r="M162" s="368">
        <v>0</v>
      </c>
      <c r="N162" s="368">
        <v>0</v>
      </c>
      <c r="O162" s="368">
        <v>0</v>
      </c>
      <c r="P162" s="368">
        <v>0</v>
      </c>
      <c r="Q162" s="368">
        <v>0</v>
      </c>
      <c r="R162" s="368">
        <v>0</v>
      </c>
      <c r="S162" s="368">
        <v>0</v>
      </c>
      <c r="T162" s="368">
        <v>0</v>
      </c>
      <c r="U162" s="368">
        <v>0</v>
      </c>
      <c r="V162" s="368">
        <v>999879.61000000685</v>
      </c>
      <c r="W162" s="368">
        <v>30532367.557299949</v>
      </c>
      <c r="X162" s="368">
        <v>36938311.535314165</v>
      </c>
      <c r="Y162" s="368">
        <v>44538220.602855079</v>
      </c>
      <c r="Z162" s="368">
        <v>57851313.067121096</v>
      </c>
      <c r="AA162" s="368">
        <v>71141101.155605063</v>
      </c>
      <c r="AB162" s="368">
        <v>76174081.495470554</v>
      </c>
      <c r="AC162" s="368">
        <v>87142803.310872272</v>
      </c>
      <c r="AD162" s="368">
        <v>93876820.738668337</v>
      </c>
      <c r="AE162" s="368">
        <v>104736525.56298369</v>
      </c>
      <c r="AF162" s="368">
        <v>107703329.26909597</v>
      </c>
      <c r="AG162" s="368">
        <v>110218016.85712591</v>
      </c>
      <c r="AH162" s="368">
        <v>112796385.67602703</v>
      </c>
      <c r="AI162" s="368">
        <v>115417997.2783819</v>
      </c>
      <c r="AJ162" s="368">
        <v>118100397.29652429</v>
      </c>
      <c r="AK162" s="368">
        <v>120695366.3405201</v>
      </c>
      <c r="AL162" s="871">
        <v>123512222.91855292</v>
      </c>
      <c r="AM162" s="590"/>
      <c r="AN162" s="590"/>
      <c r="AO162" s="590"/>
      <c r="AP162" s="590"/>
      <c r="AQ162" s="590"/>
      <c r="AR162" s="590"/>
      <c r="AS162" s="590"/>
      <c r="AT162" s="590"/>
      <c r="AU162" s="590"/>
      <c r="AV162" s="590"/>
      <c r="AW162" s="590"/>
      <c r="AX162" s="590"/>
      <c r="AY162" s="590"/>
      <c r="AZ162" s="590"/>
      <c r="BA162" s="590"/>
      <c r="BB162" s="590"/>
      <c r="BC162" s="590"/>
      <c r="BD162" s="590"/>
      <c r="BE162" s="590"/>
      <c r="BF162" s="590"/>
      <c r="BG162" s="590"/>
      <c r="BH162" s="590"/>
      <c r="BI162" s="590"/>
      <c r="BJ162" s="590"/>
      <c r="BK162" s="590"/>
      <c r="BL162" s="590"/>
      <c r="BM162" s="590"/>
      <c r="BN162" s="590"/>
      <c r="BO162" s="590"/>
      <c r="BP162" s="590"/>
      <c r="BQ162" s="590"/>
      <c r="BR162" s="590"/>
      <c r="BS162" s="590"/>
      <c r="BT162" s="590"/>
      <c r="BU162" s="590"/>
      <c r="BV162" s="590"/>
      <c r="BW162" s="590"/>
      <c r="BX162" s="590"/>
      <c r="BY162" s="590"/>
      <c r="BZ162" s="590"/>
      <c r="CA162" s="590"/>
      <c r="CB162" s="590"/>
      <c r="CC162" s="590"/>
      <c r="CD162" s="590"/>
      <c r="CE162" s="590"/>
      <c r="CF162" s="590"/>
      <c r="CG162" s="590"/>
      <c r="CH162" s="590"/>
      <c r="CI162" s="590"/>
      <c r="CJ162" s="590"/>
      <c r="CK162" s="590"/>
      <c r="CL162" s="590"/>
      <c r="CM162" s="590"/>
      <c r="CN162" s="590"/>
      <c r="CO162" s="590"/>
      <c r="CP162" s="590"/>
      <c r="CQ162" s="590"/>
      <c r="CR162" s="590"/>
      <c r="CS162" s="590"/>
      <c r="CT162" s="590"/>
      <c r="CU162" s="590"/>
      <c r="CV162" s="590"/>
      <c r="CW162" s="590"/>
      <c r="CX162" s="590"/>
      <c r="CY162" s="590"/>
      <c r="CZ162" s="590"/>
      <c r="DA162" s="590"/>
      <c r="DB162" s="590"/>
      <c r="DC162" s="590"/>
      <c r="DD162" s="590"/>
      <c r="DE162" s="590"/>
      <c r="DF162" s="590"/>
      <c r="DG162" s="590"/>
      <c r="DH162" s="590"/>
      <c r="DI162" s="590"/>
      <c r="DJ162" s="590"/>
      <c r="DK162" s="590"/>
      <c r="DL162" s="590"/>
      <c r="DM162" s="590"/>
      <c r="DN162" s="590"/>
      <c r="DO162" s="590"/>
      <c r="DP162" s="590"/>
      <c r="DQ162" s="590"/>
      <c r="DR162" s="590"/>
      <c r="DS162" s="590"/>
      <c r="DT162" s="590"/>
      <c r="DU162" s="590"/>
      <c r="DV162" s="590"/>
      <c r="DW162" s="590"/>
      <c r="DX162" s="590"/>
      <c r="DY162" s="590"/>
      <c r="DZ162" s="590"/>
      <c r="EA162" s="590"/>
      <c r="EB162" s="590"/>
      <c r="EC162" s="590"/>
      <c r="ED162" s="590"/>
      <c r="EE162" s="590"/>
      <c r="EF162" s="590"/>
      <c r="EG162" s="590"/>
      <c r="EH162" s="590"/>
      <c r="EI162" s="590"/>
      <c r="EJ162" s="590"/>
      <c r="EK162" s="590"/>
      <c r="EL162" s="590"/>
      <c r="EM162" s="590"/>
      <c r="EN162" s="590"/>
      <c r="EO162" s="590"/>
      <c r="EP162" s="590"/>
      <c r="EQ162" s="590"/>
      <c r="ER162" s="590"/>
      <c r="ES162" s="590"/>
      <c r="ET162" s="590"/>
      <c r="EU162" s="590"/>
      <c r="EV162" s="590"/>
      <c r="EW162" s="590"/>
      <c r="EX162" s="590"/>
      <c r="EY162" s="590"/>
      <c r="EZ162" s="590"/>
      <c r="FA162" s="590"/>
      <c r="FB162" s="590"/>
      <c r="FC162" s="590"/>
      <c r="FD162" s="590"/>
      <c r="FE162" s="590"/>
      <c r="FF162" s="590"/>
      <c r="FG162" s="590"/>
      <c r="FH162" s="590"/>
      <c r="FI162" s="590"/>
      <c r="FJ162" s="590"/>
      <c r="FK162" s="590"/>
      <c r="FL162" s="590"/>
      <c r="FM162" s="590"/>
      <c r="FN162" s="590"/>
      <c r="FO162" s="590"/>
      <c r="FP162" s="590"/>
      <c r="FQ162" s="590"/>
      <c r="FR162" s="590"/>
      <c r="FS162" s="590"/>
      <c r="FT162" s="590"/>
      <c r="FU162" s="590"/>
      <c r="FV162" s="590"/>
      <c r="FW162" s="590"/>
      <c r="FX162" s="590"/>
      <c r="FY162" s="590"/>
      <c r="FZ162" s="590"/>
      <c r="GA162" s="590"/>
      <c r="GB162" s="590"/>
      <c r="GC162" s="590"/>
      <c r="GD162" s="590"/>
      <c r="GE162" s="590"/>
      <c r="GF162" s="590"/>
      <c r="GG162" s="590"/>
      <c r="GH162" s="590"/>
      <c r="GI162" s="590"/>
      <c r="GJ162" s="590"/>
      <c r="GK162" s="590"/>
      <c r="GL162" s="590"/>
      <c r="GM162" s="590"/>
      <c r="GN162" s="590"/>
      <c r="GO162" s="590"/>
      <c r="GP162" s="590"/>
      <c r="GQ162" s="590"/>
      <c r="GR162" s="590"/>
      <c r="GS162" s="590"/>
      <c r="GT162" s="590"/>
      <c r="GU162" s="590"/>
      <c r="GV162" s="590"/>
      <c r="GW162" s="590"/>
      <c r="GX162" s="590"/>
      <c r="GY162" s="590"/>
      <c r="GZ162" s="590"/>
    </row>
    <row r="163" spans="1:208" ht="15">
      <c r="A163" s="550"/>
      <c r="B163" s="550"/>
      <c r="C163" s="550"/>
      <c r="D163" s="550"/>
      <c r="G163" s="742"/>
      <c r="H163" s="711" t="s">
        <v>907</v>
      </c>
      <c r="I163" s="609"/>
      <c r="J163" s="609"/>
      <c r="K163" s="609"/>
      <c r="L163" s="743">
        <v>0</v>
      </c>
      <c r="M163" s="368">
        <v>0</v>
      </c>
      <c r="N163" s="368">
        <v>0</v>
      </c>
      <c r="O163" s="368">
        <v>0</v>
      </c>
      <c r="P163" s="368">
        <v>0</v>
      </c>
      <c r="Q163" s="368">
        <v>0</v>
      </c>
      <c r="R163" s="368">
        <v>0</v>
      </c>
      <c r="S163" s="368">
        <v>0</v>
      </c>
      <c r="T163" s="368">
        <v>0</v>
      </c>
      <c r="U163" s="368">
        <v>0</v>
      </c>
      <c r="V163" s="368">
        <v>0</v>
      </c>
      <c r="W163" s="368">
        <v>0</v>
      </c>
      <c r="X163" s="368">
        <v>0</v>
      </c>
      <c r="Y163" s="368">
        <v>0</v>
      </c>
      <c r="Z163" s="368">
        <v>0</v>
      </c>
      <c r="AA163" s="368">
        <v>0</v>
      </c>
      <c r="AB163" s="368">
        <v>0</v>
      </c>
      <c r="AC163" s="368">
        <v>0</v>
      </c>
      <c r="AD163" s="368">
        <v>0</v>
      </c>
      <c r="AE163" s="368">
        <v>0</v>
      </c>
      <c r="AF163" s="368">
        <v>0</v>
      </c>
      <c r="AG163" s="368">
        <v>0</v>
      </c>
      <c r="AH163" s="368">
        <v>0</v>
      </c>
      <c r="AI163" s="368">
        <v>0</v>
      </c>
      <c r="AJ163" s="368">
        <v>0</v>
      </c>
      <c r="AK163" s="368">
        <v>0</v>
      </c>
      <c r="AL163" s="871">
        <v>0</v>
      </c>
      <c r="AM163" s="590"/>
      <c r="AN163" s="590"/>
      <c r="AO163" s="590"/>
      <c r="AP163" s="590"/>
      <c r="AQ163" s="590"/>
      <c r="AR163" s="590"/>
      <c r="AS163" s="590"/>
      <c r="AT163" s="590"/>
      <c r="AU163" s="590"/>
      <c r="AV163" s="590"/>
      <c r="AW163" s="590"/>
      <c r="AX163" s="590"/>
      <c r="AY163" s="590"/>
      <c r="AZ163" s="590"/>
      <c r="BA163" s="590"/>
      <c r="BB163" s="590"/>
      <c r="BC163" s="590"/>
      <c r="BD163" s="590"/>
      <c r="BE163" s="590"/>
      <c r="BF163" s="590"/>
      <c r="BG163" s="590"/>
      <c r="BH163" s="590"/>
      <c r="BI163" s="590"/>
      <c r="BJ163" s="590"/>
      <c r="BK163" s="590"/>
      <c r="BL163" s="590"/>
      <c r="BM163" s="590"/>
      <c r="BN163" s="590"/>
      <c r="BO163" s="590"/>
      <c r="BP163" s="590"/>
      <c r="BQ163" s="590"/>
      <c r="BR163" s="590"/>
      <c r="BS163" s="590"/>
      <c r="BT163" s="590"/>
      <c r="BU163" s="590"/>
      <c r="BV163" s="590"/>
      <c r="BW163" s="590"/>
      <c r="BX163" s="590"/>
      <c r="BY163" s="590"/>
      <c r="BZ163" s="590"/>
      <c r="CA163" s="590"/>
      <c r="CB163" s="590"/>
      <c r="CC163" s="590"/>
      <c r="CD163" s="590"/>
      <c r="CE163" s="590"/>
      <c r="CF163" s="590"/>
      <c r="CG163" s="590"/>
      <c r="CH163" s="590"/>
      <c r="CI163" s="590"/>
      <c r="CJ163" s="590"/>
      <c r="CK163" s="590"/>
      <c r="CL163" s="590"/>
      <c r="CM163" s="590"/>
      <c r="CN163" s="590"/>
      <c r="CO163" s="590"/>
      <c r="CP163" s="590"/>
      <c r="CQ163" s="590"/>
      <c r="CR163" s="590"/>
      <c r="CS163" s="590"/>
      <c r="CT163" s="590"/>
      <c r="CU163" s="590"/>
      <c r="CV163" s="590"/>
      <c r="CW163" s="590"/>
      <c r="CX163" s="590"/>
      <c r="CY163" s="590"/>
      <c r="CZ163" s="590"/>
      <c r="DA163" s="590"/>
      <c r="DB163" s="590"/>
      <c r="DC163" s="590"/>
      <c r="DD163" s="590"/>
      <c r="DE163" s="590"/>
      <c r="DF163" s="590"/>
      <c r="DG163" s="590"/>
      <c r="DH163" s="590"/>
      <c r="DI163" s="590"/>
      <c r="DJ163" s="590"/>
      <c r="DK163" s="590"/>
      <c r="DL163" s="590"/>
      <c r="DM163" s="590"/>
      <c r="DN163" s="590"/>
      <c r="DO163" s="590"/>
      <c r="DP163" s="590"/>
      <c r="DQ163" s="590"/>
      <c r="DR163" s="590"/>
      <c r="DS163" s="590"/>
      <c r="DT163" s="590"/>
      <c r="DU163" s="590"/>
      <c r="DV163" s="590"/>
      <c r="DW163" s="590"/>
      <c r="DX163" s="590"/>
      <c r="DY163" s="590"/>
      <c r="DZ163" s="590"/>
      <c r="EA163" s="590"/>
      <c r="EB163" s="590"/>
      <c r="EC163" s="590"/>
      <c r="ED163" s="590"/>
      <c r="EE163" s="590"/>
      <c r="EF163" s="590"/>
      <c r="EG163" s="590"/>
      <c r="EH163" s="590"/>
      <c r="EI163" s="590"/>
      <c r="EJ163" s="590"/>
      <c r="EK163" s="590"/>
      <c r="EL163" s="590"/>
      <c r="EM163" s="590"/>
      <c r="EN163" s="590"/>
      <c r="EO163" s="590"/>
      <c r="EP163" s="590"/>
      <c r="EQ163" s="590"/>
      <c r="ER163" s="590"/>
      <c r="ES163" s="590"/>
      <c r="ET163" s="590"/>
      <c r="EU163" s="590"/>
      <c r="EV163" s="590"/>
      <c r="EW163" s="590"/>
      <c r="EX163" s="590"/>
      <c r="EY163" s="590"/>
      <c r="EZ163" s="590"/>
      <c r="FA163" s="590"/>
      <c r="FB163" s="590"/>
      <c r="FC163" s="590"/>
      <c r="FD163" s="590"/>
      <c r="FE163" s="590"/>
      <c r="FF163" s="590"/>
      <c r="FG163" s="590"/>
      <c r="FH163" s="590"/>
      <c r="FI163" s="590"/>
      <c r="FJ163" s="590"/>
      <c r="FK163" s="590"/>
      <c r="FL163" s="590"/>
      <c r="FM163" s="590"/>
      <c r="FN163" s="590"/>
      <c r="FO163" s="590"/>
      <c r="FP163" s="590"/>
      <c r="FQ163" s="590"/>
      <c r="FR163" s="590"/>
      <c r="FS163" s="590"/>
      <c r="FT163" s="590"/>
      <c r="FU163" s="590"/>
      <c r="FV163" s="590"/>
      <c r="FW163" s="590"/>
      <c r="FX163" s="590"/>
      <c r="FY163" s="590"/>
      <c r="FZ163" s="590"/>
      <c r="GA163" s="590"/>
      <c r="GB163" s="590"/>
      <c r="GC163" s="590"/>
      <c r="GD163" s="590"/>
      <c r="GE163" s="590"/>
      <c r="GF163" s="590"/>
      <c r="GG163" s="590"/>
      <c r="GH163" s="590"/>
      <c r="GI163" s="590"/>
      <c r="GJ163" s="590"/>
      <c r="GK163" s="590"/>
      <c r="GL163" s="590"/>
      <c r="GM163" s="590"/>
      <c r="GN163" s="590"/>
      <c r="GO163" s="590"/>
      <c r="GP163" s="590"/>
      <c r="GQ163" s="590"/>
      <c r="GR163" s="590"/>
      <c r="GS163" s="590"/>
      <c r="GT163" s="590"/>
      <c r="GU163" s="590"/>
      <c r="GV163" s="590"/>
      <c r="GW163" s="590"/>
      <c r="GX163" s="590"/>
      <c r="GY163" s="590"/>
      <c r="GZ163" s="590"/>
    </row>
    <row r="164" spans="1:208" ht="15">
      <c r="A164" s="550"/>
      <c r="B164" s="550"/>
      <c r="C164" s="550"/>
      <c r="D164" s="550"/>
      <c r="G164" s="742"/>
      <c r="H164" s="711" t="s">
        <v>149</v>
      </c>
      <c r="I164" s="609"/>
      <c r="J164" s="609"/>
      <c r="K164" s="609"/>
      <c r="L164" s="743">
        <v>0</v>
      </c>
      <c r="M164" s="368">
        <v>0</v>
      </c>
      <c r="N164" s="368">
        <v>0</v>
      </c>
      <c r="O164" s="368">
        <v>0</v>
      </c>
      <c r="P164" s="368">
        <v>0</v>
      </c>
      <c r="Q164" s="368">
        <v>0</v>
      </c>
      <c r="R164" s="368">
        <v>0</v>
      </c>
      <c r="S164" s="368">
        <v>0</v>
      </c>
      <c r="T164" s="368">
        <v>0</v>
      </c>
      <c r="U164" s="368">
        <v>0</v>
      </c>
      <c r="V164" s="368">
        <v>0</v>
      </c>
      <c r="W164" s="368">
        <v>0</v>
      </c>
      <c r="X164" s="368">
        <v>0</v>
      </c>
      <c r="Y164" s="368">
        <v>0</v>
      </c>
      <c r="Z164" s="368">
        <v>0</v>
      </c>
      <c r="AA164" s="368">
        <v>0</v>
      </c>
      <c r="AB164" s="368">
        <v>0</v>
      </c>
      <c r="AC164" s="368">
        <v>0</v>
      </c>
      <c r="AD164" s="368">
        <v>0</v>
      </c>
      <c r="AE164" s="368">
        <v>0</v>
      </c>
      <c r="AF164" s="368">
        <v>0</v>
      </c>
      <c r="AG164" s="368">
        <v>0</v>
      </c>
      <c r="AH164" s="368">
        <v>0</v>
      </c>
      <c r="AI164" s="368">
        <v>0</v>
      </c>
      <c r="AJ164" s="368">
        <v>0</v>
      </c>
      <c r="AK164" s="368">
        <v>0</v>
      </c>
      <c r="AL164" s="871">
        <v>0</v>
      </c>
      <c r="AM164" s="590"/>
      <c r="AN164" s="590"/>
      <c r="AO164" s="590"/>
      <c r="AP164" s="590"/>
      <c r="AQ164" s="590"/>
      <c r="AR164" s="590"/>
      <c r="AS164" s="590"/>
      <c r="AT164" s="590"/>
      <c r="AU164" s="590"/>
      <c r="AV164" s="590"/>
      <c r="AW164" s="590"/>
      <c r="AX164" s="590"/>
      <c r="AY164" s="590"/>
      <c r="AZ164" s="590"/>
      <c r="BA164" s="590"/>
      <c r="BB164" s="590"/>
      <c r="BC164" s="590"/>
      <c r="BD164" s="590"/>
      <c r="BE164" s="590"/>
      <c r="BF164" s="590"/>
      <c r="BG164" s="590"/>
      <c r="BH164" s="590"/>
      <c r="BI164" s="590"/>
      <c r="BJ164" s="590"/>
      <c r="BK164" s="590"/>
      <c r="BL164" s="590"/>
      <c r="BM164" s="590"/>
      <c r="BN164" s="590"/>
      <c r="BO164" s="590"/>
      <c r="BP164" s="590"/>
      <c r="BQ164" s="590"/>
      <c r="BR164" s="590"/>
      <c r="BS164" s="590"/>
      <c r="BT164" s="590"/>
      <c r="BU164" s="590"/>
      <c r="BV164" s="590"/>
      <c r="BW164" s="590"/>
      <c r="BX164" s="590"/>
      <c r="BY164" s="590"/>
      <c r="BZ164" s="590"/>
      <c r="CA164" s="590"/>
      <c r="CB164" s="590"/>
      <c r="CC164" s="590"/>
      <c r="CD164" s="590"/>
      <c r="CE164" s="590"/>
      <c r="CF164" s="590"/>
      <c r="CG164" s="590"/>
      <c r="CH164" s="590"/>
      <c r="CI164" s="590"/>
      <c r="CJ164" s="590"/>
      <c r="CK164" s="590"/>
      <c r="CL164" s="590"/>
      <c r="CM164" s="590"/>
      <c r="CN164" s="590"/>
      <c r="CO164" s="590"/>
      <c r="CP164" s="590"/>
      <c r="CQ164" s="590"/>
      <c r="CR164" s="590"/>
      <c r="CS164" s="590"/>
      <c r="CT164" s="590"/>
      <c r="CU164" s="590"/>
      <c r="CV164" s="590"/>
      <c r="CW164" s="590"/>
      <c r="CX164" s="590"/>
      <c r="CY164" s="590"/>
      <c r="CZ164" s="590"/>
      <c r="DA164" s="590"/>
      <c r="DB164" s="590"/>
      <c r="DC164" s="590"/>
      <c r="DD164" s="590"/>
      <c r="DE164" s="590"/>
      <c r="DF164" s="590"/>
      <c r="DG164" s="590"/>
      <c r="DH164" s="590"/>
      <c r="DI164" s="590"/>
      <c r="DJ164" s="590"/>
      <c r="DK164" s="590"/>
      <c r="DL164" s="590"/>
      <c r="DM164" s="590"/>
      <c r="DN164" s="590"/>
      <c r="DO164" s="590"/>
      <c r="DP164" s="590"/>
      <c r="DQ164" s="590"/>
      <c r="DR164" s="590"/>
      <c r="DS164" s="590"/>
      <c r="DT164" s="590"/>
      <c r="DU164" s="590"/>
      <c r="DV164" s="590"/>
      <c r="DW164" s="590"/>
      <c r="DX164" s="590"/>
      <c r="DY164" s="590"/>
      <c r="DZ164" s="590"/>
      <c r="EA164" s="590"/>
      <c r="EB164" s="590"/>
      <c r="EC164" s="590"/>
      <c r="ED164" s="590"/>
      <c r="EE164" s="590"/>
      <c r="EF164" s="590"/>
      <c r="EG164" s="590"/>
      <c r="EH164" s="590"/>
      <c r="EI164" s="590"/>
      <c r="EJ164" s="590"/>
      <c r="EK164" s="590"/>
      <c r="EL164" s="590"/>
      <c r="EM164" s="590"/>
      <c r="EN164" s="590"/>
      <c r="EO164" s="590"/>
      <c r="EP164" s="590"/>
      <c r="EQ164" s="590"/>
      <c r="ER164" s="590"/>
      <c r="ES164" s="590"/>
      <c r="ET164" s="590"/>
      <c r="EU164" s="590"/>
      <c r="EV164" s="590"/>
      <c r="EW164" s="590"/>
      <c r="EX164" s="590"/>
      <c r="EY164" s="590"/>
      <c r="EZ164" s="590"/>
      <c r="FA164" s="590"/>
      <c r="FB164" s="590"/>
      <c r="FC164" s="590"/>
      <c r="FD164" s="590"/>
      <c r="FE164" s="590"/>
      <c r="FF164" s="590"/>
      <c r="FG164" s="590"/>
      <c r="FH164" s="590"/>
      <c r="FI164" s="590"/>
      <c r="FJ164" s="590"/>
      <c r="FK164" s="590"/>
      <c r="FL164" s="590"/>
      <c r="FM164" s="590"/>
      <c r="FN164" s="590"/>
      <c r="FO164" s="590"/>
      <c r="FP164" s="590"/>
      <c r="FQ164" s="590"/>
      <c r="FR164" s="590"/>
      <c r="FS164" s="590"/>
      <c r="FT164" s="590"/>
      <c r="FU164" s="590"/>
      <c r="FV164" s="590"/>
      <c r="FW164" s="590"/>
      <c r="FX164" s="590"/>
      <c r="FY164" s="590"/>
      <c r="FZ164" s="590"/>
      <c r="GA164" s="590"/>
      <c r="GB164" s="590"/>
      <c r="GC164" s="590"/>
      <c r="GD164" s="590"/>
      <c r="GE164" s="590"/>
      <c r="GF164" s="590"/>
      <c r="GG164" s="590"/>
      <c r="GH164" s="590"/>
      <c r="GI164" s="590"/>
      <c r="GJ164" s="590"/>
      <c r="GK164" s="590"/>
      <c r="GL164" s="590"/>
      <c r="GM164" s="590"/>
      <c r="GN164" s="590"/>
      <c r="GO164" s="590"/>
      <c r="GP164" s="590"/>
      <c r="GQ164" s="590"/>
      <c r="GR164" s="590"/>
      <c r="GS164" s="590"/>
      <c r="GT164" s="590"/>
      <c r="GU164" s="590"/>
      <c r="GV164" s="590"/>
      <c r="GW164" s="590"/>
      <c r="GX164" s="590"/>
      <c r="GY164" s="590"/>
      <c r="GZ164" s="590"/>
    </row>
    <row r="165" spans="1:208">
      <c r="A165" s="550"/>
      <c r="B165" s="550"/>
      <c r="C165" s="550"/>
      <c r="D165" s="550"/>
      <c r="G165" s="872"/>
      <c r="H165" s="711" t="s">
        <v>149</v>
      </c>
      <c r="I165" s="609"/>
      <c r="J165" s="609"/>
      <c r="K165" s="711"/>
      <c r="L165" s="743">
        <v>0</v>
      </c>
      <c r="M165" s="368">
        <v>0</v>
      </c>
      <c r="N165" s="368">
        <v>0</v>
      </c>
      <c r="O165" s="368">
        <v>0</v>
      </c>
      <c r="P165" s="368">
        <v>0</v>
      </c>
      <c r="Q165" s="368">
        <v>0</v>
      </c>
      <c r="R165" s="368">
        <v>0</v>
      </c>
      <c r="S165" s="368">
        <v>0</v>
      </c>
      <c r="T165" s="368">
        <v>0</v>
      </c>
      <c r="U165" s="368">
        <v>0</v>
      </c>
      <c r="V165" s="368">
        <v>0</v>
      </c>
      <c r="W165" s="368">
        <v>0</v>
      </c>
      <c r="X165" s="368">
        <v>0</v>
      </c>
      <c r="Y165" s="368">
        <v>0</v>
      </c>
      <c r="Z165" s="368">
        <v>0</v>
      </c>
      <c r="AA165" s="368">
        <v>0</v>
      </c>
      <c r="AB165" s="368">
        <v>0</v>
      </c>
      <c r="AC165" s="368">
        <v>0</v>
      </c>
      <c r="AD165" s="368">
        <v>0</v>
      </c>
      <c r="AE165" s="368">
        <v>0</v>
      </c>
      <c r="AF165" s="368">
        <v>0</v>
      </c>
      <c r="AG165" s="368">
        <v>0</v>
      </c>
      <c r="AH165" s="368">
        <v>0</v>
      </c>
      <c r="AI165" s="368">
        <v>0</v>
      </c>
      <c r="AJ165" s="368">
        <v>0</v>
      </c>
      <c r="AK165" s="368">
        <v>0</v>
      </c>
      <c r="AL165" s="871">
        <v>0</v>
      </c>
      <c r="AM165" s="590"/>
      <c r="AN165" s="590"/>
      <c r="AO165" s="590"/>
      <c r="AP165" s="590"/>
      <c r="AQ165" s="590"/>
      <c r="AR165" s="590"/>
      <c r="AS165" s="590"/>
      <c r="AT165" s="590"/>
      <c r="AU165" s="590"/>
      <c r="AV165" s="590"/>
      <c r="AW165" s="590"/>
      <c r="AX165" s="590"/>
      <c r="AY165" s="590"/>
      <c r="AZ165" s="590"/>
      <c r="BA165" s="590"/>
      <c r="BB165" s="590"/>
      <c r="BC165" s="590"/>
      <c r="BD165" s="590"/>
      <c r="BE165" s="590"/>
      <c r="BF165" s="590"/>
      <c r="BG165" s="590"/>
      <c r="BH165" s="590"/>
      <c r="BI165" s="590"/>
      <c r="BJ165" s="590"/>
      <c r="BK165" s="590"/>
      <c r="BL165" s="590"/>
      <c r="BM165" s="590"/>
      <c r="BN165" s="590"/>
      <c r="BO165" s="590"/>
      <c r="BP165" s="590"/>
      <c r="BQ165" s="590"/>
      <c r="BR165" s="590"/>
      <c r="BS165" s="590"/>
      <c r="BT165" s="590"/>
      <c r="BU165" s="590"/>
      <c r="BV165" s="590"/>
      <c r="BW165" s="590"/>
      <c r="BX165" s="590"/>
      <c r="BY165" s="590"/>
      <c r="BZ165" s="590"/>
      <c r="CA165" s="590"/>
      <c r="CB165" s="590"/>
      <c r="CC165" s="590"/>
      <c r="CD165" s="590"/>
      <c r="CE165" s="590"/>
      <c r="CF165" s="590"/>
      <c r="CG165" s="590"/>
      <c r="CH165" s="590"/>
      <c r="CI165" s="590"/>
      <c r="CJ165" s="590"/>
      <c r="CK165" s="590"/>
      <c r="CL165" s="590"/>
      <c r="CM165" s="590"/>
      <c r="CN165" s="590"/>
      <c r="CO165" s="590"/>
      <c r="CP165" s="590"/>
      <c r="CQ165" s="590"/>
      <c r="CR165" s="590"/>
      <c r="CS165" s="590"/>
      <c r="CT165" s="590"/>
      <c r="CU165" s="590"/>
      <c r="CV165" s="590"/>
      <c r="CW165" s="590"/>
      <c r="CX165" s="590"/>
      <c r="CY165" s="590"/>
      <c r="CZ165" s="590"/>
      <c r="DA165" s="590"/>
      <c r="DB165" s="590"/>
      <c r="DC165" s="590"/>
      <c r="DD165" s="590"/>
      <c r="DE165" s="590"/>
      <c r="DF165" s="590"/>
      <c r="DG165" s="590"/>
      <c r="DH165" s="590"/>
      <c r="DI165" s="590"/>
      <c r="DJ165" s="590"/>
      <c r="DK165" s="590"/>
      <c r="DL165" s="590"/>
      <c r="DM165" s="590"/>
      <c r="DN165" s="590"/>
      <c r="DO165" s="590"/>
      <c r="DP165" s="590"/>
      <c r="DQ165" s="590"/>
      <c r="DR165" s="590"/>
      <c r="DS165" s="590"/>
      <c r="DT165" s="590"/>
      <c r="DU165" s="590"/>
      <c r="DV165" s="590"/>
      <c r="DW165" s="590"/>
      <c r="DX165" s="590"/>
      <c r="DY165" s="590"/>
      <c r="DZ165" s="590"/>
      <c r="EA165" s="590"/>
      <c r="EB165" s="590"/>
      <c r="EC165" s="590"/>
      <c r="ED165" s="590"/>
      <c r="EE165" s="590"/>
      <c r="EF165" s="590"/>
      <c r="EG165" s="590"/>
      <c r="EH165" s="590"/>
      <c r="EI165" s="590"/>
      <c r="EJ165" s="590"/>
      <c r="EK165" s="590"/>
      <c r="EL165" s="590"/>
      <c r="EM165" s="590"/>
      <c r="EN165" s="590"/>
      <c r="EO165" s="590"/>
      <c r="EP165" s="590"/>
      <c r="EQ165" s="590"/>
      <c r="ER165" s="590"/>
      <c r="ES165" s="590"/>
      <c r="ET165" s="590"/>
      <c r="EU165" s="590"/>
      <c r="EV165" s="590"/>
      <c r="EW165" s="590"/>
      <c r="EX165" s="590"/>
      <c r="EY165" s="590"/>
      <c r="EZ165" s="590"/>
      <c r="FA165" s="590"/>
      <c r="FB165" s="590"/>
      <c r="FC165" s="590"/>
      <c r="FD165" s="590"/>
      <c r="FE165" s="590"/>
      <c r="FF165" s="590"/>
      <c r="FG165" s="590"/>
      <c r="FH165" s="590"/>
      <c r="FI165" s="590"/>
      <c r="FJ165" s="590"/>
      <c r="FK165" s="590"/>
      <c r="FL165" s="590"/>
      <c r="FM165" s="590"/>
      <c r="FN165" s="590"/>
      <c r="FO165" s="590"/>
      <c r="FP165" s="590"/>
      <c r="FQ165" s="590"/>
      <c r="FR165" s="590"/>
      <c r="FS165" s="590"/>
      <c r="FT165" s="590"/>
      <c r="FU165" s="590"/>
      <c r="FV165" s="590"/>
      <c r="FW165" s="590"/>
      <c r="FX165" s="590"/>
      <c r="FY165" s="590"/>
      <c r="FZ165" s="590"/>
      <c r="GA165" s="590"/>
      <c r="GB165" s="590"/>
      <c r="GC165" s="590"/>
      <c r="GD165" s="590"/>
      <c r="GE165" s="590"/>
      <c r="GF165" s="590"/>
      <c r="GG165" s="590"/>
      <c r="GH165" s="590"/>
      <c r="GI165" s="590"/>
      <c r="GJ165" s="590"/>
      <c r="GK165" s="590"/>
      <c r="GL165" s="590"/>
      <c r="GM165" s="590"/>
      <c r="GN165" s="590"/>
      <c r="GO165" s="590"/>
      <c r="GP165" s="590"/>
      <c r="GQ165" s="590"/>
      <c r="GR165" s="590"/>
      <c r="GS165" s="590"/>
      <c r="GT165" s="590"/>
      <c r="GU165" s="590"/>
      <c r="GV165" s="590"/>
      <c r="GW165" s="590"/>
      <c r="GX165" s="590"/>
      <c r="GY165" s="590"/>
      <c r="GZ165" s="590"/>
    </row>
    <row r="166" spans="1:208">
      <c r="A166" s="550"/>
      <c r="B166" s="550"/>
      <c r="C166" s="550"/>
      <c r="D166" s="550"/>
      <c r="G166" s="872"/>
      <c r="H166" s="711" t="s">
        <v>149</v>
      </c>
      <c r="I166" s="609"/>
      <c r="J166" s="609"/>
      <c r="K166" s="711"/>
      <c r="L166" s="743">
        <v>0</v>
      </c>
      <c r="M166" s="368">
        <v>0</v>
      </c>
      <c r="N166" s="368">
        <v>0</v>
      </c>
      <c r="O166" s="368">
        <v>0</v>
      </c>
      <c r="P166" s="368">
        <v>0</v>
      </c>
      <c r="Q166" s="368">
        <v>0</v>
      </c>
      <c r="R166" s="368">
        <v>0</v>
      </c>
      <c r="S166" s="368">
        <v>0</v>
      </c>
      <c r="T166" s="368">
        <v>0</v>
      </c>
      <c r="U166" s="368">
        <v>0</v>
      </c>
      <c r="V166" s="368">
        <v>0</v>
      </c>
      <c r="W166" s="368">
        <v>0</v>
      </c>
      <c r="X166" s="368">
        <v>0</v>
      </c>
      <c r="Y166" s="368">
        <v>0</v>
      </c>
      <c r="Z166" s="368">
        <v>0</v>
      </c>
      <c r="AA166" s="368">
        <v>0</v>
      </c>
      <c r="AB166" s="368">
        <v>0</v>
      </c>
      <c r="AC166" s="368">
        <v>0</v>
      </c>
      <c r="AD166" s="368">
        <v>0</v>
      </c>
      <c r="AE166" s="368">
        <v>0</v>
      </c>
      <c r="AF166" s="368">
        <v>0</v>
      </c>
      <c r="AG166" s="368">
        <v>0</v>
      </c>
      <c r="AH166" s="368">
        <v>0</v>
      </c>
      <c r="AI166" s="368">
        <v>0</v>
      </c>
      <c r="AJ166" s="368">
        <v>0</v>
      </c>
      <c r="AK166" s="368">
        <v>0</v>
      </c>
      <c r="AL166" s="871">
        <v>0</v>
      </c>
      <c r="AM166" s="590"/>
      <c r="AN166" s="590"/>
      <c r="AO166" s="590"/>
      <c r="AP166" s="590"/>
      <c r="AQ166" s="590"/>
      <c r="AR166" s="590"/>
      <c r="AS166" s="590"/>
      <c r="AT166" s="590"/>
      <c r="AU166" s="590"/>
      <c r="AV166" s="590"/>
      <c r="AW166" s="590"/>
      <c r="AX166" s="590"/>
      <c r="AY166" s="590"/>
      <c r="AZ166" s="590"/>
      <c r="BA166" s="590"/>
      <c r="BB166" s="590"/>
      <c r="BC166" s="590"/>
      <c r="BD166" s="590"/>
      <c r="BE166" s="590"/>
      <c r="BF166" s="590"/>
      <c r="BG166" s="590"/>
      <c r="BH166" s="590"/>
      <c r="BI166" s="590"/>
      <c r="BJ166" s="590"/>
      <c r="BK166" s="590"/>
      <c r="BL166" s="590"/>
      <c r="BM166" s="590"/>
      <c r="BN166" s="590"/>
      <c r="BO166" s="590"/>
      <c r="BP166" s="590"/>
      <c r="BQ166" s="590"/>
      <c r="BR166" s="590"/>
      <c r="BS166" s="590"/>
      <c r="BT166" s="590"/>
      <c r="BU166" s="590"/>
      <c r="BV166" s="590"/>
      <c r="BW166" s="590"/>
      <c r="BX166" s="590"/>
      <c r="BY166" s="590"/>
      <c r="BZ166" s="590"/>
      <c r="CA166" s="590"/>
      <c r="CB166" s="590"/>
      <c r="CC166" s="590"/>
      <c r="CD166" s="590"/>
      <c r="CE166" s="590"/>
      <c r="CF166" s="590"/>
      <c r="CG166" s="590"/>
      <c r="CH166" s="590"/>
      <c r="CI166" s="590"/>
      <c r="CJ166" s="590"/>
      <c r="CK166" s="590"/>
      <c r="CL166" s="590"/>
      <c r="CM166" s="590"/>
      <c r="CN166" s="590"/>
      <c r="CO166" s="590"/>
      <c r="CP166" s="590"/>
      <c r="CQ166" s="590"/>
      <c r="CR166" s="590"/>
      <c r="CS166" s="590"/>
      <c r="CT166" s="590"/>
      <c r="CU166" s="590"/>
      <c r="CV166" s="590"/>
      <c r="CW166" s="590"/>
      <c r="CX166" s="590"/>
      <c r="CY166" s="590"/>
      <c r="CZ166" s="590"/>
      <c r="DA166" s="590"/>
      <c r="DB166" s="590"/>
      <c r="DC166" s="590"/>
      <c r="DD166" s="590"/>
      <c r="DE166" s="590"/>
      <c r="DF166" s="590"/>
      <c r="DG166" s="590"/>
      <c r="DH166" s="590"/>
      <c r="DI166" s="590"/>
      <c r="DJ166" s="590"/>
      <c r="DK166" s="590"/>
      <c r="DL166" s="590"/>
      <c r="DM166" s="590"/>
      <c r="DN166" s="590"/>
      <c r="DO166" s="590"/>
      <c r="DP166" s="590"/>
      <c r="DQ166" s="590"/>
      <c r="DR166" s="590"/>
      <c r="DS166" s="590"/>
      <c r="DT166" s="590"/>
      <c r="DU166" s="590"/>
      <c r="DV166" s="590"/>
      <c r="DW166" s="590"/>
      <c r="DX166" s="590"/>
      <c r="DY166" s="590"/>
      <c r="DZ166" s="590"/>
      <c r="EA166" s="590"/>
      <c r="EB166" s="590"/>
      <c r="EC166" s="590"/>
      <c r="ED166" s="590"/>
      <c r="EE166" s="590"/>
      <c r="EF166" s="590"/>
      <c r="EG166" s="590"/>
      <c r="EH166" s="590"/>
      <c r="EI166" s="590"/>
      <c r="EJ166" s="590"/>
      <c r="EK166" s="590"/>
      <c r="EL166" s="590"/>
      <c r="EM166" s="590"/>
      <c r="EN166" s="590"/>
      <c r="EO166" s="590"/>
      <c r="EP166" s="590"/>
      <c r="EQ166" s="590"/>
      <c r="ER166" s="590"/>
      <c r="ES166" s="590"/>
      <c r="ET166" s="590"/>
      <c r="EU166" s="590"/>
      <c r="EV166" s="590"/>
      <c r="EW166" s="590"/>
      <c r="EX166" s="590"/>
      <c r="EY166" s="590"/>
      <c r="EZ166" s="590"/>
      <c r="FA166" s="590"/>
      <c r="FB166" s="590"/>
      <c r="FC166" s="590"/>
      <c r="FD166" s="590"/>
      <c r="FE166" s="590"/>
      <c r="FF166" s="590"/>
      <c r="FG166" s="590"/>
      <c r="FH166" s="590"/>
      <c r="FI166" s="590"/>
      <c r="FJ166" s="590"/>
      <c r="FK166" s="590"/>
      <c r="FL166" s="590"/>
      <c r="FM166" s="590"/>
      <c r="FN166" s="590"/>
      <c r="FO166" s="590"/>
      <c r="FP166" s="590"/>
      <c r="FQ166" s="590"/>
      <c r="FR166" s="590"/>
      <c r="FS166" s="590"/>
      <c r="FT166" s="590"/>
      <c r="FU166" s="590"/>
      <c r="FV166" s="590"/>
      <c r="FW166" s="590"/>
      <c r="FX166" s="590"/>
      <c r="FY166" s="590"/>
      <c r="FZ166" s="590"/>
      <c r="GA166" s="590"/>
      <c r="GB166" s="590"/>
      <c r="GC166" s="590"/>
      <c r="GD166" s="590"/>
      <c r="GE166" s="590"/>
      <c r="GF166" s="590"/>
      <c r="GG166" s="590"/>
      <c r="GH166" s="590"/>
      <c r="GI166" s="590"/>
      <c r="GJ166" s="590"/>
      <c r="GK166" s="590"/>
      <c r="GL166" s="590"/>
      <c r="GM166" s="590"/>
      <c r="GN166" s="590"/>
      <c r="GO166" s="590"/>
      <c r="GP166" s="590"/>
      <c r="GQ166" s="590"/>
      <c r="GR166" s="590"/>
      <c r="GS166" s="590"/>
      <c r="GT166" s="590"/>
      <c r="GU166" s="590"/>
      <c r="GV166" s="590"/>
      <c r="GW166" s="590"/>
      <c r="GX166" s="590"/>
      <c r="GY166" s="590"/>
      <c r="GZ166" s="590"/>
    </row>
    <row r="167" spans="1:208">
      <c r="A167" s="550"/>
      <c r="B167" s="550"/>
      <c r="C167" s="550"/>
      <c r="D167" s="550"/>
      <c r="G167" s="887"/>
      <c r="H167" s="711" t="s">
        <v>908</v>
      </c>
      <c r="I167" s="878"/>
      <c r="J167" s="878"/>
      <c r="K167" s="710"/>
      <c r="L167" s="880">
        <v>0</v>
      </c>
      <c r="M167" s="881">
        <v>0</v>
      </c>
      <c r="N167" s="881">
        <v>0</v>
      </c>
      <c r="O167" s="881">
        <v>0</v>
      </c>
      <c r="P167" s="881">
        <v>0</v>
      </c>
      <c r="Q167" s="881">
        <v>0</v>
      </c>
      <c r="R167" s="881">
        <v>0</v>
      </c>
      <c r="S167" s="881">
        <v>0</v>
      </c>
      <c r="T167" s="881">
        <v>0</v>
      </c>
      <c r="U167" s="881">
        <v>0</v>
      </c>
      <c r="V167" s="881">
        <v>0</v>
      </c>
      <c r="W167" s="881">
        <v>0</v>
      </c>
      <c r="X167" s="881">
        <v>0</v>
      </c>
      <c r="Y167" s="881">
        <v>0</v>
      </c>
      <c r="Z167" s="881">
        <v>0</v>
      </c>
      <c r="AA167" s="881">
        <v>0</v>
      </c>
      <c r="AB167" s="881">
        <v>0</v>
      </c>
      <c r="AC167" s="881">
        <v>0</v>
      </c>
      <c r="AD167" s="881">
        <v>0</v>
      </c>
      <c r="AE167" s="881">
        <v>0</v>
      </c>
      <c r="AF167" s="881">
        <v>0</v>
      </c>
      <c r="AG167" s="881">
        <v>0</v>
      </c>
      <c r="AH167" s="881">
        <v>0</v>
      </c>
      <c r="AI167" s="881">
        <v>0</v>
      </c>
      <c r="AJ167" s="881">
        <v>0</v>
      </c>
      <c r="AK167" s="881">
        <v>0</v>
      </c>
      <c r="AL167" s="886">
        <v>0</v>
      </c>
      <c r="AM167" s="590"/>
      <c r="AN167" s="590"/>
      <c r="AO167" s="590"/>
      <c r="AP167" s="590"/>
      <c r="AQ167" s="590"/>
      <c r="AR167" s="590"/>
      <c r="AS167" s="590"/>
      <c r="AT167" s="590"/>
      <c r="AU167" s="590"/>
      <c r="AV167" s="590"/>
      <c r="AW167" s="590"/>
      <c r="AX167" s="590"/>
      <c r="AY167" s="590"/>
      <c r="AZ167" s="590"/>
      <c r="BA167" s="590"/>
      <c r="BB167" s="590"/>
      <c r="BC167" s="590"/>
      <c r="BD167" s="590"/>
      <c r="BE167" s="590"/>
      <c r="BF167" s="590"/>
      <c r="BG167" s="590"/>
      <c r="BH167" s="590"/>
      <c r="BI167" s="590"/>
      <c r="BJ167" s="590"/>
      <c r="BK167" s="590"/>
      <c r="BL167" s="590"/>
      <c r="BM167" s="590"/>
      <c r="BN167" s="590"/>
      <c r="BO167" s="590"/>
      <c r="BP167" s="590"/>
      <c r="BQ167" s="590"/>
      <c r="BR167" s="590"/>
      <c r="BS167" s="590"/>
      <c r="BT167" s="590"/>
      <c r="BU167" s="590"/>
      <c r="BV167" s="590"/>
      <c r="BW167" s="590"/>
      <c r="BX167" s="590"/>
      <c r="BY167" s="590"/>
      <c r="BZ167" s="590"/>
      <c r="CA167" s="590"/>
      <c r="CB167" s="590"/>
      <c r="CC167" s="590"/>
      <c r="CD167" s="590"/>
      <c r="CE167" s="590"/>
      <c r="CF167" s="590"/>
      <c r="CG167" s="590"/>
      <c r="CH167" s="590"/>
      <c r="CI167" s="590"/>
      <c r="CJ167" s="590"/>
      <c r="CK167" s="590"/>
      <c r="CL167" s="590"/>
      <c r="CM167" s="590"/>
      <c r="CN167" s="590"/>
      <c r="CO167" s="590"/>
      <c r="CP167" s="590"/>
      <c r="CQ167" s="590"/>
      <c r="CR167" s="590"/>
      <c r="CS167" s="590"/>
      <c r="CT167" s="590"/>
      <c r="CU167" s="590"/>
      <c r="CV167" s="590"/>
      <c r="CW167" s="590"/>
      <c r="CX167" s="590"/>
      <c r="CY167" s="590"/>
      <c r="CZ167" s="590"/>
      <c r="DA167" s="590"/>
      <c r="DB167" s="590"/>
      <c r="DC167" s="590"/>
      <c r="DD167" s="590"/>
      <c r="DE167" s="590"/>
      <c r="DF167" s="590"/>
      <c r="DG167" s="590"/>
      <c r="DH167" s="590"/>
      <c r="DI167" s="590"/>
      <c r="DJ167" s="590"/>
      <c r="DK167" s="590"/>
      <c r="DL167" s="590"/>
      <c r="DM167" s="590"/>
      <c r="DN167" s="590"/>
      <c r="DO167" s="590"/>
      <c r="DP167" s="590"/>
      <c r="DQ167" s="590"/>
      <c r="DR167" s="590"/>
      <c r="DS167" s="590"/>
      <c r="DT167" s="590"/>
      <c r="DU167" s="590"/>
      <c r="DV167" s="590"/>
      <c r="DW167" s="590"/>
      <c r="DX167" s="590"/>
      <c r="DY167" s="590"/>
      <c r="DZ167" s="590"/>
      <c r="EA167" s="590"/>
      <c r="EB167" s="590"/>
      <c r="EC167" s="590"/>
      <c r="ED167" s="590"/>
      <c r="EE167" s="590"/>
      <c r="EF167" s="590"/>
      <c r="EG167" s="590"/>
      <c r="EH167" s="590"/>
      <c r="EI167" s="590"/>
      <c r="EJ167" s="590"/>
      <c r="EK167" s="590"/>
      <c r="EL167" s="590"/>
      <c r="EM167" s="590"/>
      <c r="EN167" s="590"/>
      <c r="EO167" s="590"/>
      <c r="EP167" s="590"/>
      <c r="EQ167" s="590"/>
      <c r="ER167" s="590"/>
      <c r="ES167" s="590"/>
      <c r="ET167" s="590"/>
      <c r="EU167" s="590"/>
      <c r="EV167" s="590"/>
      <c r="EW167" s="590"/>
      <c r="EX167" s="590"/>
      <c r="EY167" s="590"/>
      <c r="EZ167" s="590"/>
      <c r="FA167" s="590"/>
      <c r="FB167" s="590"/>
      <c r="FC167" s="590"/>
      <c r="FD167" s="590"/>
      <c r="FE167" s="590"/>
      <c r="FF167" s="590"/>
      <c r="FG167" s="590"/>
      <c r="FH167" s="590"/>
      <c r="FI167" s="590"/>
      <c r="FJ167" s="590"/>
      <c r="FK167" s="590"/>
      <c r="FL167" s="590"/>
      <c r="FM167" s="590"/>
      <c r="FN167" s="590"/>
      <c r="FO167" s="590"/>
      <c r="FP167" s="590"/>
      <c r="FQ167" s="590"/>
      <c r="FR167" s="590"/>
      <c r="FS167" s="590"/>
      <c r="FT167" s="590"/>
      <c r="FU167" s="590"/>
      <c r="FV167" s="590"/>
      <c r="FW167" s="590"/>
      <c r="FX167" s="590"/>
      <c r="FY167" s="590"/>
      <c r="FZ167" s="590"/>
      <c r="GA167" s="590"/>
      <c r="GB167" s="590"/>
      <c r="GC167" s="590"/>
      <c r="GD167" s="590"/>
      <c r="GE167" s="590"/>
      <c r="GF167" s="590"/>
      <c r="GG167" s="590"/>
      <c r="GH167" s="590"/>
      <c r="GI167" s="590"/>
      <c r="GJ167" s="590"/>
      <c r="GK167" s="590"/>
      <c r="GL167" s="590"/>
      <c r="GM167" s="590"/>
      <c r="GN167" s="590"/>
      <c r="GO167" s="590"/>
      <c r="GP167" s="590"/>
      <c r="GQ167" s="590"/>
      <c r="GR167" s="590"/>
      <c r="GS167" s="590"/>
      <c r="GT167" s="590"/>
      <c r="GU167" s="590"/>
      <c r="GV167" s="590"/>
      <c r="GW167" s="590"/>
      <c r="GX167" s="590"/>
      <c r="GY167" s="590"/>
      <c r="GZ167" s="590"/>
    </row>
    <row r="168" spans="1:208">
      <c r="A168" s="550"/>
      <c r="B168" s="550"/>
      <c r="C168" s="550"/>
      <c r="D168" s="550"/>
      <c r="G168" s="872"/>
      <c r="H168" s="608" t="s">
        <v>12</v>
      </c>
      <c r="I168" s="608"/>
      <c r="J168" s="608"/>
      <c r="K168" s="859"/>
      <c r="L168" s="873">
        <v>0</v>
      </c>
      <c r="M168" s="369">
        <v>0</v>
      </c>
      <c r="N168" s="369">
        <v>0</v>
      </c>
      <c r="O168" s="369">
        <v>0</v>
      </c>
      <c r="P168" s="369">
        <v>0</v>
      </c>
      <c r="Q168" s="369">
        <v>0</v>
      </c>
      <c r="R168" s="369">
        <v>0</v>
      </c>
      <c r="S168" s="369">
        <v>0</v>
      </c>
      <c r="T168" s="369">
        <v>0</v>
      </c>
      <c r="U168" s="369">
        <v>0</v>
      </c>
      <c r="V168" s="369">
        <v>111741263.52870193</v>
      </c>
      <c r="W168" s="369">
        <v>135715424.66372663</v>
      </c>
      <c r="X168" s="369">
        <v>149551745.49211949</v>
      </c>
      <c r="Y168" s="369">
        <v>158783522.44497404</v>
      </c>
      <c r="Z168" s="369">
        <v>160141484.7398797</v>
      </c>
      <c r="AA168" s="369">
        <v>162553948.09877032</v>
      </c>
      <c r="AB168" s="369">
        <v>166724482.26712686</v>
      </c>
      <c r="AC168" s="369">
        <v>169881151.91799676</v>
      </c>
      <c r="AD168" s="369">
        <v>174043240.86010784</v>
      </c>
      <c r="AE168" s="369">
        <v>178187703.0897181</v>
      </c>
      <c r="AF168" s="369">
        <v>182735593.42963934</v>
      </c>
      <c r="AG168" s="369">
        <v>187196593.74326992</v>
      </c>
      <c r="AH168" s="369">
        <v>193702761.29591763</v>
      </c>
      <c r="AI168" s="369">
        <v>212423475.66522717</v>
      </c>
      <c r="AJ168" s="369">
        <v>245004255.78287798</v>
      </c>
      <c r="AK168" s="369">
        <v>287582041.40592545</v>
      </c>
      <c r="AL168" s="874">
        <v>334199669.76116484</v>
      </c>
      <c r="AM168" s="590"/>
      <c r="AN168" s="590"/>
      <c r="AO168" s="590"/>
      <c r="AP168" s="590"/>
      <c r="AQ168" s="590"/>
      <c r="AR168" s="590"/>
      <c r="AS168" s="590"/>
      <c r="AT168" s="590"/>
      <c r="AU168" s="590"/>
      <c r="AV168" s="590"/>
      <c r="AW168" s="590"/>
      <c r="AX168" s="590"/>
      <c r="AY168" s="590"/>
      <c r="AZ168" s="590"/>
      <c r="BA168" s="590"/>
      <c r="BB168" s="590"/>
      <c r="BC168" s="590"/>
      <c r="BD168" s="590"/>
      <c r="BE168" s="590"/>
      <c r="BF168" s="590"/>
      <c r="BG168" s="590"/>
      <c r="BH168" s="590"/>
      <c r="BI168" s="590"/>
      <c r="BJ168" s="590"/>
      <c r="BK168" s="590"/>
      <c r="BL168" s="590"/>
      <c r="BM168" s="590"/>
      <c r="BN168" s="590"/>
      <c r="BO168" s="590"/>
      <c r="BP168" s="590"/>
      <c r="BQ168" s="590"/>
      <c r="BR168" s="590"/>
      <c r="BS168" s="590"/>
      <c r="BT168" s="590"/>
      <c r="BU168" s="590"/>
      <c r="BV168" s="590"/>
      <c r="BW168" s="590"/>
      <c r="BX168" s="590"/>
      <c r="BY168" s="590"/>
      <c r="BZ168" s="590"/>
      <c r="CA168" s="590"/>
      <c r="CB168" s="590"/>
      <c r="CC168" s="590"/>
      <c r="CD168" s="590"/>
      <c r="CE168" s="590"/>
      <c r="CF168" s="590"/>
      <c r="CG168" s="590"/>
      <c r="CH168" s="590"/>
      <c r="CI168" s="590"/>
      <c r="CJ168" s="590"/>
      <c r="CK168" s="590"/>
      <c r="CL168" s="590"/>
      <c r="CM168" s="590"/>
      <c r="CN168" s="590"/>
      <c r="CO168" s="590"/>
      <c r="CP168" s="590"/>
      <c r="CQ168" s="590"/>
      <c r="CR168" s="590"/>
      <c r="CS168" s="590"/>
      <c r="CT168" s="590"/>
      <c r="CU168" s="590"/>
      <c r="CV168" s="590"/>
      <c r="CW168" s="590"/>
      <c r="CX168" s="590"/>
      <c r="CY168" s="590"/>
      <c r="CZ168" s="590"/>
      <c r="DA168" s="590"/>
      <c r="DB168" s="590"/>
      <c r="DC168" s="590"/>
      <c r="DD168" s="590"/>
      <c r="DE168" s="590"/>
      <c r="DF168" s="590"/>
      <c r="DG168" s="590"/>
      <c r="DH168" s="590"/>
      <c r="DI168" s="590"/>
      <c r="DJ168" s="590"/>
      <c r="DK168" s="590"/>
      <c r="DL168" s="590"/>
      <c r="DM168" s="590"/>
      <c r="DN168" s="590"/>
      <c r="DO168" s="590"/>
      <c r="DP168" s="590"/>
      <c r="DQ168" s="590"/>
      <c r="DR168" s="590"/>
      <c r="DS168" s="590"/>
      <c r="DT168" s="590"/>
      <c r="DU168" s="590"/>
      <c r="DV168" s="590"/>
      <c r="DW168" s="590"/>
      <c r="DX168" s="590"/>
      <c r="DY168" s="590"/>
      <c r="DZ168" s="590"/>
      <c r="EA168" s="590"/>
      <c r="EB168" s="590"/>
      <c r="EC168" s="590"/>
      <c r="ED168" s="590"/>
      <c r="EE168" s="590"/>
      <c r="EF168" s="590"/>
      <c r="EG168" s="590"/>
      <c r="EH168" s="590"/>
      <c r="EI168" s="590"/>
      <c r="EJ168" s="590"/>
      <c r="EK168" s="590"/>
      <c r="EL168" s="590"/>
      <c r="EM168" s="590"/>
      <c r="EN168" s="590"/>
      <c r="EO168" s="590"/>
      <c r="EP168" s="590"/>
      <c r="EQ168" s="590"/>
      <c r="ER168" s="590"/>
      <c r="ES168" s="590"/>
      <c r="ET168" s="590"/>
      <c r="EU168" s="590"/>
      <c r="EV168" s="590"/>
      <c r="EW168" s="590"/>
      <c r="EX168" s="590"/>
      <c r="EY168" s="590"/>
      <c r="EZ168" s="590"/>
      <c r="FA168" s="590"/>
      <c r="FB168" s="590"/>
      <c r="FC168" s="590"/>
      <c r="FD168" s="590"/>
      <c r="FE168" s="590"/>
      <c r="FF168" s="590"/>
      <c r="FG168" s="590"/>
      <c r="FH168" s="590"/>
      <c r="FI168" s="590"/>
      <c r="FJ168" s="590"/>
      <c r="FK168" s="590"/>
      <c r="FL168" s="590"/>
      <c r="FM168" s="590"/>
      <c r="FN168" s="590"/>
      <c r="FO168" s="590"/>
      <c r="FP168" s="590"/>
      <c r="FQ168" s="590"/>
      <c r="FR168" s="590"/>
      <c r="FS168" s="590"/>
      <c r="FT168" s="590"/>
      <c r="FU168" s="590"/>
      <c r="FV168" s="590"/>
      <c r="FW168" s="590"/>
      <c r="FX168" s="590"/>
      <c r="FY168" s="590"/>
      <c r="FZ168" s="590"/>
      <c r="GA168" s="590"/>
      <c r="GB168" s="590"/>
      <c r="GC168" s="590"/>
      <c r="GD168" s="590"/>
      <c r="GE168" s="590"/>
      <c r="GF168" s="590"/>
      <c r="GG168" s="590"/>
      <c r="GH168" s="590"/>
      <c r="GI168" s="590"/>
      <c r="GJ168" s="590"/>
      <c r="GK168" s="590"/>
      <c r="GL168" s="590"/>
      <c r="GM168" s="590"/>
      <c r="GN168" s="590"/>
      <c r="GO168" s="590"/>
      <c r="GP168" s="590"/>
      <c r="GQ168" s="590"/>
      <c r="GR168" s="590"/>
      <c r="GS168" s="590"/>
      <c r="GT168" s="590"/>
      <c r="GU168" s="590"/>
      <c r="GV168" s="590"/>
      <c r="GW168" s="590"/>
      <c r="GX168" s="590"/>
      <c r="GY168" s="590"/>
      <c r="GZ168" s="590"/>
    </row>
    <row r="169" spans="1:208">
      <c r="A169" s="550"/>
      <c r="B169" s="550"/>
      <c r="C169" s="550"/>
      <c r="D169" s="550"/>
      <c r="G169" s="872"/>
      <c r="H169" s="609"/>
      <c r="I169" s="609"/>
      <c r="J169" s="609"/>
      <c r="K169" s="711"/>
      <c r="L169" s="743"/>
      <c r="M169" s="368"/>
      <c r="N169" s="368"/>
      <c r="O169" s="368"/>
      <c r="P169" s="368"/>
      <c r="Q169" s="368"/>
      <c r="R169" s="368"/>
      <c r="S169" s="368"/>
      <c r="T169" s="368"/>
      <c r="U169" s="368"/>
      <c r="V169" s="368"/>
      <c r="W169" s="368"/>
      <c r="X169" s="368"/>
      <c r="Y169" s="368"/>
      <c r="Z169" s="368"/>
      <c r="AA169" s="368"/>
      <c r="AB169" s="368"/>
      <c r="AC169" s="368"/>
      <c r="AD169" s="368"/>
      <c r="AE169" s="368"/>
      <c r="AF169" s="368"/>
      <c r="AG169" s="368"/>
      <c r="AH169" s="368"/>
      <c r="AI169" s="368"/>
      <c r="AJ169" s="368"/>
      <c r="AK169" s="368"/>
      <c r="AL169" s="871"/>
      <c r="AM169" s="590"/>
      <c r="AN169" s="590"/>
      <c r="AO169" s="590"/>
      <c r="AP169" s="590"/>
      <c r="AQ169" s="590"/>
      <c r="AR169" s="590"/>
      <c r="AS169" s="590"/>
      <c r="AT169" s="590"/>
      <c r="AU169" s="590"/>
      <c r="AV169" s="590"/>
      <c r="AW169" s="590"/>
      <c r="AX169" s="590"/>
      <c r="AY169" s="590"/>
      <c r="AZ169" s="590"/>
      <c r="BA169" s="590"/>
      <c r="BB169" s="590"/>
      <c r="BC169" s="590"/>
      <c r="BD169" s="590"/>
      <c r="BE169" s="590"/>
      <c r="BF169" s="590"/>
      <c r="BG169" s="590"/>
      <c r="BH169" s="590"/>
      <c r="BI169" s="590"/>
      <c r="BJ169" s="590"/>
      <c r="BK169" s="590"/>
      <c r="BL169" s="590"/>
      <c r="BM169" s="590"/>
      <c r="BN169" s="590"/>
      <c r="BO169" s="590"/>
      <c r="BP169" s="590"/>
      <c r="BQ169" s="590"/>
      <c r="BR169" s="590"/>
      <c r="BS169" s="590"/>
      <c r="BT169" s="590"/>
      <c r="BU169" s="590"/>
      <c r="BV169" s="590"/>
      <c r="BW169" s="590"/>
      <c r="BX169" s="590"/>
      <c r="BY169" s="590"/>
      <c r="BZ169" s="590"/>
      <c r="CA169" s="590"/>
      <c r="CB169" s="590"/>
      <c r="CC169" s="590"/>
      <c r="CD169" s="590"/>
      <c r="CE169" s="590"/>
      <c r="CF169" s="590"/>
      <c r="CG169" s="590"/>
      <c r="CH169" s="590"/>
      <c r="CI169" s="590"/>
      <c r="CJ169" s="590"/>
      <c r="CK169" s="590"/>
      <c r="CL169" s="590"/>
      <c r="CM169" s="590"/>
      <c r="CN169" s="590"/>
      <c r="CO169" s="590"/>
      <c r="CP169" s="590"/>
      <c r="CQ169" s="590"/>
      <c r="CR169" s="590"/>
      <c r="CS169" s="590"/>
      <c r="CT169" s="590"/>
      <c r="CU169" s="590"/>
      <c r="CV169" s="590"/>
      <c r="CW169" s="590"/>
      <c r="CX169" s="590"/>
      <c r="CY169" s="590"/>
      <c r="CZ169" s="590"/>
      <c r="DA169" s="590"/>
      <c r="DB169" s="590"/>
      <c r="DC169" s="590"/>
      <c r="DD169" s="590"/>
      <c r="DE169" s="590"/>
      <c r="DF169" s="590"/>
      <c r="DG169" s="590"/>
      <c r="DH169" s="590"/>
      <c r="DI169" s="590"/>
      <c r="DJ169" s="590"/>
      <c r="DK169" s="590"/>
      <c r="DL169" s="590"/>
      <c r="DM169" s="590"/>
      <c r="DN169" s="590"/>
      <c r="DO169" s="590"/>
      <c r="DP169" s="590"/>
      <c r="DQ169" s="590"/>
      <c r="DR169" s="590"/>
      <c r="DS169" s="590"/>
      <c r="DT169" s="590"/>
      <c r="DU169" s="590"/>
      <c r="DV169" s="590"/>
      <c r="DW169" s="590"/>
      <c r="DX169" s="590"/>
      <c r="DY169" s="590"/>
      <c r="DZ169" s="590"/>
      <c r="EA169" s="590"/>
      <c r="EB169" s="590"/>
      <c r="EC169" s="590"/>
      <c r="ED169" s="590"/>
      <c r="EE169" s="590"/>
      <c r="EF169" s="590"/>
      <c r="EG169" s="590"/>
      <c r="EH169" s="590"/>
      <c r="EI169" s="590"/>
      <c r="EJ169" s="590"/>
      <c r="EK169" s="590"/>
      <c r="EL169" s="590"/>
      <c r="EM169" s="590"/>
      <c r="EN169" s="590"/>
      <c r="EO169" s="590"/>
      <c r="EP169" s="590"/>
      <c r="EQ169" s="590"/>
      <c r="ER169" s="590"/>
      <c r="ES169" s="590"/>
      <c r="ET169" s="590"/>
      <c r="EU169" s="590"/>
      <c r="EV169" s="590"/>
      <c r="EW169" s="590"/>
      <c r="EX169" s="590"/>
      <c r="EY169" s="590"/>
      <c r="EZ169" s="590"/>
      <c r="FA169" s="590"/>
      <c r="FB169" s="590"/>
      <c r="FC169" s="590"/>
      <c r="FD169" s="590"/>
      <c r="FE169" s="590"/>
      <c r="FF169" s="590"/>
      <c r="FG169" s="590"/>
      <c r="FH169" s="590"/>
      <c r="FI169" s="590"/>
      <c r="FJ169" s="590"/>
      <c r="FK169" s="590"/>
      <c r="FL169" s="590"/>
      <c r="FM169" s="590"/>
      <c r="FN169" s="590"/>
      <c r="FO169" s="590"/>
      <c r="FP169" s="590"/>
      <c r="FQ169" s="590"/>
      <c r="FR169" s="590"/>
      <c r="FS169" s="590"/>
      <c r="FT169" s="590"/>
      <c r="FU169" s="590"/>
      <c r="FV169" s="590"/>
      <c r="FW169" s="590"/>
      <c r="FX169" s="590"/>
      <c r="FY169" s="590"/>
      <c r="FZ169" s="590"/>
      <c r="GA169" s="590"/>
      <c r="GB169" s="590"/>
      <c r="GC169" s="590"/>
      <c r="GD169" s="590"/>
      <c r="GE169" s="590"/>
      <c r="GF169" s="590"/>
      <c r="GG169" s="590"/>
      <c r="GH169" s="590"/>
      <c r="GI169" s="590"/>
      <c r="GJ169" s="590"/>
      <c r="GK169" s="590"/>
      <c r="GL169" s="590"/>
      <c r="GM169" s="590"/>
      <c r="GN169" s="590"/>
      <c r="GO169" s="590"/>
      <c r="GP169" s="590"/>
      <c r="GQ169" s="590"/>
      <c r="GR169" s="590"/>
      <c r="GS169" s="590"/>
      <c r="GT169" s="590"/>
      <c r="GU169" s="590"/>
      <c r="GV169" s="590"/>
      <c r="GW169" s="590"/>
      <c r="GX169" s="590"/>
      <c r="GY169" s="590"/>
      <c r="GZ169" s="590"/>
    </row>
    <row r="170" spans="1:208">
      <c r="A170" s="550"/>
      <c r="B170" s="550"/>
      <c r="C170" s="550"/>
      <c r="D170" s="550"/>
      <c r="G170" s="891" t="s">
        <v>909</v>
      </c>
      <c r="H170" s="888"/>
      <c r="I170" s="888"/>
      <c r="J170" s="888"/>
      <c r="K170" s="734"/>
      <c r="L170" s="889">
        <v>0</v>
      </c>
      <c r="M170" s="739">
        <v>0</v>
      </c>
      <c r="N170" s="739">
        <v>0</v>
      </c>
      <c r="O170" s="739">
        <v>0</v>
      </c>
      <c r="P170" s="739">
        <v>0</v>
      </c>
      <c r="Q170" s="739">
        <v>0</v>
      </c>
      <c r="R170" s="739">
        <v>0</v>
      </c>
      <c r="S170" s="739">
        <v>0</v>
      </c>
      <c r="T170" s="739">
        <v>0</v>
      </c>
      <c r="U170" s="739">
        <v>0</v>
      </c>
      <c r="V170" s="739">
        <v>1564536763.3638813</v>
      </c>
      <c r="W170" s="739">
        <v>1525823515.0553558</v>
      </c>
      <c r="X170" s="739">
        <v>1519301914.3562968</v>
      </c>
      <c r="Y170" s="739">
        <v>1536037011.4227326</v>
      </c>
      <c r="Z170" s="739">
        <v>1576725919.5935836</v>
      </c>
      <c r="AA170" s="739">
        <v>1638631468.2927926</v>
      </c>
      <c r="AB170" s="739">
        <v>1698166773.3455851</v>
      </c>
      <c r="AC170" s="739">
        <v>1790136353.9201303</v>
      </c>
      <c r="AD170" s="739">
        <v>1879240171.0308318</v>
      </c>
      <c r="AE170" s="739">
        <v>1963898102.06967</v>
      </c>
      <c r="AF170" s="739">
        <v>2039316199.4880509</v>
      </c>
      <c r="AG170" s="739">
        <v>2131692275.7826738</v>
      </c>
      <c r="AH170" s="739">
        <v>2240421840.048357</v>
      </c>
      <c r="AI170" s="739">
        <v>2314493289.4824352</v>
      </c>
      <c r="AJ170" s="739">
        <v>2300301679.4120846</v>
      </c>
      <c r="AK170" s="739">
        <v>2324689863.4320316</v>
      </c>
      <c r="AL170" s="890">
        <v>2390206697.5966229</v>
      </c>
      <c r="AM170" s="590"/>
      <c r="AN170" s="590"/>
      <c r="AO170" s="590"/>
      <c r="AP170" s="590"/>
      <c r="AQ170" s="590"/>
      <c r="AR170" s="590"/>
      <c r="AS170" s="590"/>
      <c r="AT170" s="590"/>
      <c r="AU170" s="590"/>
      <c r="AV170" s="590"/>
      <c r="AW170" s="590"/>
      <c r="AX170" s="590"/>
      <c r="AY170" s="590"/>
      <c r="AZ170" s="590"/>
      <c r="BA170" s="590"/>
      <c r="BB170" s="590"/>
      <c r="BC170" s="590"/>
      <c r="BD170" s="590"/>
      <c r="BE170" s="590"/>
      <c r="BF170" s="590"/>
      <c r="BG170" s="590"/>
      <c r="BH170" s="590"/>
      <c r="BI170" s="590"/>
      <c r="BJ170" s="590"/>
      <c r="BK170" s="590"/>
      <c r="BL170" s="590"/>
      <c r="BM170" s="590"/>
      <c r="BN170" s="590"/>
      <c r="BO170" s="590"/>
      <c r="BP170" s="590"/>
      <c r="BQ170" s="590"/>
      <c r="BR170" s="590"/>
      <c r="BS170" s="590"/>
      <c r="BT170" s="590"/>
      <c r="BU170" s="590"/>
      <c r="BV170" s="590"/>
      <c r="BW170" s="590"/>
      <c r="BX170" s="590"/>
      <c r="BY170" s="590"/>
      <c r="BZ170" s="590"/>
      <c r="CA170" s="590"/>
      <c r="CB170" s="590"/>
      <c r="CC170" s="590"/>
      <c r="CD170" s="590"/>
      <c r="CE170" s="590"/>
      <c r="CF170" s="590"/>
      <c r="CG170" s="590"/>
      <c r="CH170" s="590"/>
      <c r="CI170" s="590"/>
      <c r="CJ170" s="590"/>
      <c r="CK170" s="590"/>
      <c r="CL170" s="590"/>
      <c r="CM170" s="590"/>
      <c r="CN170" s="590"/>
      <c r="CO170" s="590"/>
      <c r="CP170" s="590"/>
      <c r="CQ170" s="590"/>
      <c r="CR170" s="590"/>
      <c r="CS170" s="590"/>
      <c r="CT170" s="590"/>
      <c r="CU170" s="590"/>
      <c r="CV170" s="590"/>
      <c r="CW170" s="590"/>
      <c r="CX170" s="590"/>
      <c r="CY170" s="590"/>
      <c r="CZ170" s="590"/>
      <c r="DA170" s="590"/>
      <c r="DB170" s="590"/>
      <c r="DC170" s="590"/>
      <c r="DD170" s="590"/>
      <c r="DE170" s="590"/>
      <c r="DF170" s="590"/>
      <c r="DG170" s="590"/>
      <c r="DH170" s="590"/>
      <c r="DI170" s="590"/>
      <c r="DJ170" s="590"/>
      <c r="DK170" s="590"/>
      <c r="DL170" s="590"/>
      <c r="DM170" s="590"/>
      <c r="DN170" s="590"/>
      <c r="DO170" s="590"/>
      <c r="DP170" s="590"/>
      <c r="DQ170" s="590"/>
      <c r="DR170" s="590"/>
      <c r="DS170" s="590"/>
      <c r="DT170" s="590"/>
      <c r="DU170" s="590"/>
      <c r="DV170" s="590"/>
      <c r="DW170" s="590"/>
      <c r="DX170" s="590"/>
      <c r="DY170" s="590"/>
      <c r="DZ170" s="590"/>
      <c r="EA170" s="590"/>
      <c r="EB170" s="590"/>
      <c r="EC170" s="590"/>
      <c r="ED170" s="590"/>
      <c r="EE170" s="590"/>
      <c r="EF170" s="590"/>
      <c r="EG170" s="590"/>
      <c r="EH170" s="590"/>
      <c r="EI170" s="590"/>
      <c r="EJ170" s="590"/>
      <c r="EK170" s="590"/>
      <c r="EL170" s="590"/>
      <c r="EM170" s="590"/>
      <c r="EN170" s="590"/>
      <c r="EO170" s="590"/>
      <c r="EP170" s="590"/>
      <c r="EQ170" s="590"/>
      <c r="ER170" s="590"/>
      <c r="ES170" s="590"/>
      <c r="ET170" s="590"/>
      <c r="EU170" s="590"/>
      <c r="EV170" s="590"/>
      <c r="EW170" s="590"/>
      <c r="EX170" s="590"/>
      <c r="EY170" s="590"/>
      <c r="EZ170" s="590"/>
      <c r="FA170" s="590"/>
      <c r="FB170" s="590"/>
      <c r="FC170" s="590"/>
      <c r="FD170" s="590"/>
      <c r="FE170" s="590"/>
      <c r="FF170" s="590"/>
      <c r="FG170" s="590"/>
      <c r="FH170" s="590"/>
      <c r="FI170" s="590"/>
      <c r="FJ170" s="590"/>
      <c r="FK170" s="590"/>
      <c r="FL170" s="590"/>
      <c r="FM170" s="590"/>
      <c r="FN170" s="590"/>
      <c r="FO170" s="590"/>
      <c r="FP170" s="590"/>
      <c r="FQ170" s="590"/>
      <c r="FR170" s="590"/>
      <c r="FS170" s="590"/>
      <c r="FT170" s="590"/>
      <c r="FU170" s="590"/>
      <c r="FV170" s="590"/>
      <c r="FW170" s="590"/>
      <c r="FX170" s="590"/>
      <c r="FY170" s="590"/>
      <c r="FZ170" s="590"/>
      <c r="GA170" s="590"/>
      <c r="GB170" s="590"/>
      <c r="GC170" s="590"/>
      <c r="GD170" s="590"/>
      <c r="GE170" s="590"/>
      <c r="GF170" s="590"/>
      <c r="GG170" s="590"/>
      <c r="GH170" s="590"/>
      <c r="GI170" s="590"/>
      <c r="GJ170" s="590"/>
      <c r="GK170" s="590"/>
      <c r="GL170" s="590"/>
      <c r="GM170" s="590"/>
      <c r="GN170" s="590"/>
      <c r="GO170" s="590"/>
      <c r="GP170" s="590"/>
      <c r="GQ170" s="590"/>
      <c r="GR170" s="590"/>
      <c r="GS170" s="590"/>
      <c r="GT170" s="590"/>
      <c r="GU170" s="590"/>
      <c r="GV170" s="590"/>
      <c r="GW170" s="590"/>
      <c r="GX170" s="590"/>
      <c r="GY170" s="590"/>
      <c r="GZ170" s="590"/>
    </row>
    <row r="171" spans="1:208" ht="15">
      <c r="A171" s="550"/>
      <c r="B171" s="550"/>
      <c r="C171" s="550"/>
      <c r="D171" s="550"/>
      <c r="G171" s="732"/>
      <c r="H171" s="609"/>
      <c r="I171" s="609"/>
      <c r="J171" s="609"/>
      <c r="K171" s="711"/>
      <c r="L171" s="743"/>
      <c r="M171" s="368"/>
      <c r="N171" s="368"/>
      <c r="O171" s="368"/>
      <c r="P171" s="368"/>
      <c r="Q171" s="368"/>
      <c r="R171" s="368"/>
      <c r="S171" s="368"/>
      <c r="T171" s="368"/>
      <c r="U171" s="368"/>
      <c r="V171" s="368"/>
      <c r="W171" s="368"/>
      <c r="X171" s="368"/>
      <c r="Y171" s="368"/>
      <c r="Z171" s="368"/>
      <c r="AA171" s="368"/>
      <c r="AB171" s="368"/>
      <c r="AC171" s="368"/>
      <c r="AD171" s="368"/>
      <c r="AE171" s="368"/>
      <c r="AF171" s="368"/>
      <c r="AG171" s="368"/>
      <c r="AH171" s="368"/>
      <c r="AI171" s="368"/>
      <c r="AJ171" s="368"/>
      <c r="AK171" s="368"/>
      <c r="AL171" s="871"/>
      <c r="AM171" s="590"/>
      <c r="AN171" s="590"/>
      <c r="AO171" s="590"/>
      <c r="AP171" s="590"/>
      <c r="AQ171" s="590"/>
      <c r="AR171" s="590"/>
      <c r="AS171" s="590"/>
      <c r="AT171" s="590"/>
      <c r="AU171" s="590"/>
      <c r="AV171" s="590"/>
      <c r="AW171" s="590"/>
      <c r="AX171" s="590"/>
      <c r="AY171" s="590"/>
      <c r="AZ171" s="590"/>
      <c r="BA171" s="590"/>
      <c r="BB171" s="590"/>
      <c r="BC171" s="590"/>
      <c r="BD171" s="590"/>
      <c r="BE171" s="590"/>
      <c r="BF171" s="590"/>
      <c r="BG171" s="590"/>
      <c r="BH171" s="590"/>
      <c r="BI171" s="590"/>
      <c r="BJ171" s="590"/>
      <c r="BK171" s="590"/>
      <c r="BL171" s="590"/>
      <c r="BM171" s="590"/>
      <c r="BN171" s="590"/>
      <c r="BO171" s="590"/>
      <c r="BP171" s="590"/>
      <c r="BQ171" s="590"/>
      <c r="BR171" s="590"/>
      <c r="BS171" s="590"/>
      <c r="BT171" s="590"/>
      <c r="BU171" s="590"/>
      <c r="BV171" s="590"/>
      <c r="BW171" s="590"/>
      <c r="BX171" s="590"/>
      <c r="BY171" s="590"/>
      <c r="BZ171" s="590"/>
      <c r="CA171" s="590"/>
      <c r="CB171" s="590"/>
      <c r="CC171" s="590"/>
      <c r="CD171" s="590"/>
      <c r="CE171" s="590"/>
      <c r="CF171" s="590"/>
      <c r="CG171" s="590"/>
      <c r="CH171" s="590"/>
      <c r="CI171" s="590"/>
      <c r="CJ171" s="590"/>
      <c r="CK171" s="590"/>
      <c r="CL171" s="590"/>
      <c r="CM171" s="590"/>
      <c r="CN171" s="590"/>
      <c r="CO171" s="590"/>
      <c r="CP171" s="590"/>
      <c r="CQ171" s="590"/>
      <c r="CR171" s="590"/>
      <c r="CS171" s="590"/>
      <c r="CT171" s="590"/>
      <c r="CU171" s="590"/>
      <c r="CV171" s="590"/>
      <c r="CW171" s="590"/>
      <c r="CX171" s="590"/>
      <c r="CY171" s="590"/>
      <c r="CZ171" s="590"/>
      <c r="DA171" s="590"/>
      <c r="DB171" s="590"/>
      <c r="DC171" s="590"/>
      <c r="DD171" s="590"/>
      <c r="DE171" s="590"/>
      <c r="DF171" s="590"/>
      <c r="DG171" s="590"/>
      <c r="DH171" s="590"/>
      <c r="DI171" s="590"/>
      <c r="DJ171" s="590"/>
      <c r="DK171" s="590"/>
      <c r="DL171" s="590"/>
      <c r="DM171" s="590"/>
      <c r="DN171" s="590"/>
      <c r="DO171" s="590"/>
      <c r="DP171" s="590"/>
      <c r="DQ171" s="590"/>
      <c r="DR171" s="590"/>
      <c r="DS171" s="590"/>
      <c r="DT171" s="590"/>
      <c r="DU171" s="590"/>
      <c r="DV171" s="590"/>
      <c r="DW171" s="590"/>
      <c r="DX171" s="590"/>
      <c r="DY171" s="590"/>
      <c r="DZ171" s="590"/>
      <c r="EA171" s="590"/>
      <c r="EB171" s="590"/>
      <c r="EC171" s="590"/>
      <c r="ED171" s="590"/>
      <c r="EE171" s="590"/>
      <c r="EF171" s="590"/>
      <c r="EG171" s="590"/>
      <c r="EH171" s="590"/>
      <c r="EI171" s="590"/>
      <c r="EJ171" s="590"/>
      <c r="EK171" s="590"/>
      <c r="EL171" s="590"/>
      <c r="EM171" s="590"/>
      <c r="EN171" s="590"/>
      <c r="EO171" s="590"/>
      <c r="EP171" s="590"/>
      <c r="EQ171" s="590"/>
      <c r="ER171" s="590"/>
      <c r="ES171" s="590"/>
      <c r="ET171" s="590"/>
      <c r="EU171" s="590"/>
      <c r="EV171" s="590"/>
      <c r="EW171" s="590"/>
      <c r="EX171" s="590"/>
      <c r="EY171" s="590"/>
      <c r="EZ171" s="590"/>
      <c r="FA171" s="590"/>
      <c r="FB171" s="590"/>
      <c r="FC171" s="590"/>
      <c r="FD171" s="590"/>
      <c r="FE171" s="590"/>
      <c r="FF171" s="590"/>
      <c r="FG171" s="590"/>
      <c r="FH171" s="590"/>
      <c r="FI171" s="590"/>
      <c r="FJ171" s="590"/>
      <c r="FK171" s="590"/>
      <c r="FL171" s="590"/>
      <c r="FM171" s="590"/>
      <c r="FN171" s="590"/>
      <c r="FO171" s="590"/>
      <c r="FP171" s="590"/>
      <c r="FQ171" s="590"/>
      <c r="FR171" s="590"/>
      <c r="FS171" s="590"/>
      <c r="FT171" s="590"/>
      <c r="FU171" s="590"/>
      <c r="FV171" s="590"/>
      <c r="FW171" s="590"/>
      <c r="FX171" s="590"/>
      <c r="FY171" s="590"/>
      <c r="FZ171" s="590"/>
      <c r="GA171" s="590"/>
      <c r="GB171" s="590"/>
      <c r="GC171" s="590"/>
      <c r="GD171" s="590"/>
      <c r="GE171" s="590"/>
      <c r="GF171" s="590"/>
      <c r="GG171" s="590"/>
      <c r="GH171" s="590"/>
      <c r="GI171" s="590"/>
      <c r="GJ171" s="590"/>
      <c r="GK171" s="590"/>
      <c r="GL171" s="590"/>
      <c r="GM171" s="590"/>
      <c r="GN171" s="590"/>
      <c r="GO171" s="590"/>
      <c r="GP171" s="590"/>
      <c r="GQ171" s="590"/>
      <c r="GR171" s="590"/>
      <c r="GS171" s="590"/>
      <c r="GT171" s="590"/>
      <c r="GU171" s="590"/>
      <c r="GV171" s="590"/>
      <c r="GW171" s="590"/>
      <c r="GX171" s="590"/>
      <c r="GY171" s="590"/>
      <c r="GZ171" s="590"/>
    </row>
    <row r="172" spans="1:208" ht="15">
      <c r="A172" s="550"/>
      <c r="B172" s="550"/>
      <c r="C172" s="550"/>
      <c r="D172" s="550"/>
      <c r="G172" s="893" t="s">
        <v>910</v>
      </c>
      <c r="H172" s="878"/>
      <c r="I172" s="878"/>
      <c r="J172" s="878"/>
      <c r="K172" s="878"/>
      <c r="L172" s="880" t="e">
        <v>#REF!</v>
      </c>
      <c r="M172" s="881" t="e">
        <v>#REF!</v>
      </c>
      <c r="N172" s="881" t="e">
        <v>#REF!</v>
      </c>
      <c r="O172" s="881" t="e">
        <v>#REF!</v>
      </c>
      <c r="P172" s="881" t="e">
        <v>#REF!</v>
      </c>
      <c r="Q172" s="881" t="e">
        <v>#REF!</v>
      </c>
      <c r="R172" s="881" t="e">
        <v>#REF!</v>
      </c>
      <c r="S172" s="881" t="e">
        <v>#REF!</v>
      </c>
      <c r="T172" s="881" t="e">
        <v>#REF!</v>
      </c>
      <c r="U172" s="881" t="e">
        <v>#REF!</v>
      </c>
      <c r="V172" s="881" t="e">
        <v>#REF!</v>
      </c>
      <c r="W172" s="881" t="e">
        <v>#REF!</v>
      </c>
      <c r="X172" s="881" t="e">
        <v>#REF!</v>
      </c>
      <c r="Y172" s="881" t="e">
        <v>#REF!</v>
      </c>
      <c r="Z172" s="881" t="e">
        <v>#REF!</v>
      </c>
      <c r="AA172" s="881" t="e">
        <v>#REF!</v>
      </c>
      <c r="AB172" s="881" t="e">
        <v>#REF!</v>
      </c>
      <c r="AC172" s="881" t="e">
        <v>#REF!</v>
      </c>
      <c r="AD172" s="881" t="e">
        <v>#REF!</v>
      </c>
      <c r="AE172" s="881" t="e">
        <v>#REF!</v>
      </c>
      <c r="AF172" s="881" t="e">
        <v>#REF!</v>
      </c>
      <c r="AG172" s="881" t="e">
        <v>#REF!</v>
      </c>
      <c r="AH172" s="881" t="e">
        <v>#REF!</v>
      </c>
      <c r="AI172" s="881" t="e">
        <v>#REF!</v>
      </c>
      <c r="AJ172" s="881" t="e">
        <v>#REF!</v>
      </c>
      <c r="AK172" s="881" t="e">
        <v>#REF!</v>
      </c>
      <c r="AL172" s="886" t="e">
        <v>#REF!</v>
      </c>
      <c r="AM172" s="590"/>
      <c r="AN172" s="590"/>
      <c r="AO172" s="590"/>
      <c r="AP172" s="590"/>
      <c r="AQ172" s="590"/>
      <c r="AR172" s="590"/>
      <c r="AS172" s="590"/>
      <c r="AT172" s="590"/>
      <c r="AU172" s="590"/>
      <c r="AV172" s="590"/>
      <c r="AW172" s="590"/>
      <c r="AX172" s="590"/>
      <c r="AY172" s="590"/>
      <c r="AZ172" s="590"/>
      <c r="BA172" s="590"/>
      <c r="BB172" s="590"/>
      <c r="BC172" s="590"/>
      <c r="BD172" s="590"/>
      <c r="BE172" s="590"/>
      <c r="BF172" s="590"/>
      <c r="BG172" s="590"/>
      <c r="BH172" s="590"/>
      <c r="BI172" s="590"/>
      <c r="BJ172" s="590"/>
      <c r="BK172" s="590"/>
      <c r="BL172" s="590"/>
      <c r="BM172" s="590"/>
      <c r="BN172" s="590"/>
      <c r="BO172" s="590"/>
      <c r="BP172" s="590"/>
      <c r="BQ172" s="590"/>
      <c r="BR172" s="590"/>
      <c r="BS172" s="590"/>
      <c r="BT172" s="590"/>
      <c r="BU172" s="590"/>
      <c r="BV172" s="590"/>
      <c r="BW172" s="590"/>
      <c r="BX172" s="590"/>
      <c r="BY172" s="590"/>
      <c r="BZ172" s="590"/>
      <c r="CA172" s="590"/>
      <c r="CB172" s="590"/>
      <c r="CC172" s="590"/>
      <c r="CD172" s="590"/>
      <c r="CE172" s="590"/>
      <c r="CF172" s="590"/>
      <c r="CG172" s="590"/>
      <c r="CH172" s="590"/>
      <c r="CI172" s="590"/>
      <c r="CJ172" s="590"/>
      <c r="CK172" s="590"/>
      <c r="CL172" s="590"/>
      <c r="CM172" s="590"/>
      <c r="CN172" s="590"/>
      <c r="CO172" s="590"/>
      <c r="CP172" s="590"/>
      <c r="CQ172" s="590"/>
      <c r="CR172" s="590"/>
      <c r="CS172" s="590"/>
      <c r="CT172" s="590"/>
      <c r="CU172" s="590"/>
      <c r="CV172" s="590"/>
      <c r="CW172" s="590"/>
      <c r="CX172" s="590"/>
      <c r="CY172" s="590"/>
      <c r="CZ172" s="590"/>
      <c r="DA172" s="590"/>
      <c r="DB172" s="590"/>
      <c r="DC172" s="590"/>
      <c r="DD172" s="590"/>
      <c r="DE172" s="590"/>
      <c r="DF172" s="590"/>
      <c r="DG172" s="590"/>
      <c r="DH172" s="590"/>
      <c r="DI172" s="590"/>
      <c r="DJ172" s="590"/>
      <c r="DK172" s="590"/>
      <c r="DL172" s="590"/>
      <c r="DM172" s="590"/>
      <c r="DN172" s="590"/>
      <c r="DO172" s="590"/>
      <c r="DP172" s="590"/>
      <c r="DQ172" s="590"/>
      <c r="DR172" s="590"/>
      <c r="DS172" s="590"/>
      <c r="DT172" s="590"/>
      <c r="DU172" s="590"/>
      <c r="DV172" s="590"/>
      <c r="DW172" s="590"/>
      <c r="DX172" s="590"/>
      <c r="DY172" s="590"/>
      <c r="DZ172" s="590"/>
      <c r="EA172" s="590"/>
      <c r="EB172" s="590"/>
      <c r="EC172" s="590"/>
      <c r="ED172" s="590"/>
      <c r="EE172" s="590"/>
      <c r="EF172" s="590"/>
      <c r="EG172" s="590"/>
      <c r="EH172" s="590"/>
      <c r="EI172" s="590"/>
      <c r="EJ172" s="590"/>
      <c r="EK172" s="590"/>
      <c r="EL172" s="590"/>
      <c r="EM172" s="590"/>
      <c r="EN172" s="590"/>
      <c r="EO172" s="590"/>
      <c r="EP172" s="590"/>
      <c r="EQ172" s="590"/>
      <c r="ER172" s="590"/>
      <c r="ES172" s="590"/>
      <c r="ET172" s="590"/>
      <c r="EU172" s="590"/>
      <c r="EV172" s="590"/>
      <c r="EW172" s="590"/>
      <c r="EX172" s="590"/>
      <c r="EY172" s="590"/>
      <c r="EZ172" s="590"/>
      <c r="FA172" s="590"/>
      <c r="FB172" s="590"/>
      <c r="FC172" s="590"/>
      <c r="FD172" s="590"/>
      <c r="FE172" s="590"/>
      <c r="FF172" s="590"/>
      <c r="FG172" s="590"/>
      <c r="FH172" s="590"/>
      <c r="FI172" s="590"/>
      <c r="FJ172" s="590"/>
      <c r="FK172" s="590"/>
      <c r="FL172" s="590"/>
      <c r="FM172" s="590"/>
      <c r="FN172" s="590"/>
      <c r="FO172" s="590"/>
      <c r="FP172" s="590"/>
      <c r="FQ172" s="590"/>
      <c r="FR172" s="590"/>
      <c r="FS172" s="590"/>
      <c r="FT172" s="590"/>
      <c r="FU172" s="590"/>
      <c r="FV172" s="590"/>
      <c r="FW172" s="590"/>
      <c r="FX172" s="590"/>
      <c r="FY172" s="590"/>
      <c r="FZ172" s="590"/>
      <c r="GA172" s="590"/>
      <c r="GB172" s="590"/>
      <c r="GC172" s="590"/>
      <c r="GD172" s="590"/>
      <c r="GE172" s="590"/>
      <c r="GF172" s="590"/>
      <c r="GG172" s="590"/>
      <c r="GH172" s="590"/>
      <c r="GI172" s="590"/>
      <c r="GJ172" s="590"/>
      <c r="GK172" s="590"/>
      <c r="GL172" s="590"/>
      <c r="GM172" s="590"/>
      <c r="GN172" s="590"/>
      <c r="GO172" s="590"/>
      <c r="GP172" s="590"/>
      <c r="GQ172" s="590"/>
      <c r="GR172" s="590"/>
      <c r="GS172" s="590"/>
      <c r="GT172" s="590"/>
      <c r="GU172" s="590"/>
      <c r="GV172" s="590"/>
      <c r="GW172" s="590"/>
      <c r="GX172" s="590"/>
      <c r="GY172" s="590"/>
      <c r="GZ172" s="590"/>
    </row>
    <row r="173" spans="1:208" ht="15">
      <c r="A173" s="550"/>
      <c r="B173" s="550"/>
      <c r="C173" s="550"/>
      <c r="D173" s="550"/>
      <c r="L173" s="368"/>
      <c r="M173" s="368"/>
      <c r="N173" s="368"/>
      <c r="O173" s="368"/>
      <c r="P173" s="368"/>
      <c r="Q173" s="368"/>
      <c r="R173" s="368"/>
      <c r="S173" s="368"/>
      <c r="T173" s="368"/>
      <c r="U173" s="368"/>
      <c r="V173" s="368"/>
      <c r="W173" s="368"/>
      <c r="X173" s="368"/>
      <c r="Y173" s="368"/>
      <c r="Z173" s="368"/>
      <c r="AA173" s="368"/>
      <c r="AB173" s="368"/>
      <c r="AC173" s="590"/>
      <c r="AD173" s="590"/>
      <c r="AE173" s="590"/>
      <c r="AF173" s="590"/>
      <c r="AG173" s="590"/>
      <c r="AH173" s="590"/>
      <c r="AI173" s="590"/>
      <c r="AJ173" s="590"/>
      <c r="AK173" s="590"/>
      <c r="AL173" s="590"/>
      <c r="AM173" s="590"/>
      <c r="AN173" s="590"/>
      <c r="AO173" s="590"/>
      <c r="AP173" s="590"/>
      <c r="AQ173" s="590"/>
      <c r="AR173" s="590"/>
      <c r="AS173" s="590"/>
      <c r="AT173" s="590"/>
      <c r="AU173" s="590"/>
      <c r="AV173" s="590"/>
      <c r="AW173" s="590"/>
      <c r="AX173" s="590"/>
      <c r="AY173" s="590"/>
      <c r="AZ173" s="590"/>
      <c r="BA173" s="590"/>
      <c r="BB173" s="590"/>
      <c r="BC173" s="590"/>
      <c r="BD173" s="590"/>
      <c r="BE173" s="590"/>
      <c r="BF173" s="590"/>
      <c r="BG173" s="590"/>
      <c r="BH173" s="590"/>
      <c r="BI173" s="590"/>
      <c r="BJ173" s="590"/>
      <c r="BK173" s="590"/>
      <c r="BL173" s="590"/>
      <c r="BM173" s="590"/>
      <c r="BN173" s="590"/>
      <c r="BO173" s="590"/>
      <c r="BP173" s="590"/>
      <c r="BQ173" s="590"/>
      <c r="BR173" s="590"/>
      <c r="BS173" s="590"/>
      <c r="BT173" s="590"/>
      <c r="BU173" s="590"/>
      <c r="BV173" s="590"/>
      <c r="BW173" s="590"/>
      <c r="BX173" s="590"/>
      <c r="BY173" s="590"/>
      <c r="BZ173" s="590"/>
      <c r="CA173" s="590"/>
      <c r="CB173" s="590"/>
      <c r="CC173" s="590"/>
      <c r="CD173" s="590"/>
      <c r="CE173" s="590"/>
      <c r="CF173" s="590"/>
      <c r="CG173" s="590"/>
      <c r="CH173" s="590"/>
      <c r="CI173" s="590"/>
      <c r="CJ173" s="590"/>
      <c r="CK173" s="590"/>
      <c r="CL173" s="590"/>
      <c r="CM173" s="590"/>
      <c r="CN173" s="590"/>
      <c r="CO173" s="590"/>
      <c r="CP173" s="590"/>
      <c r="CQ173" s="590"/>
      <c r="CR173" s="590"/>
      <c r="CS173" s="590"/>
      <c r="CT173" s="590"/>
      <c r="CU173" s="590"/>
      <c r="CV173" s="590"/>
      <c r="CW173" s="590"/>
      <c r="CX173" s="590"/>
      <c r="CY173" s="590"/>
      <c r="CZ173" s="590"/>
      <c r="DA173" s="590"/>
      <c r="DB173" s="590"/>
      <c r="DC173" s="590"/>
      <c r="DD173" s="590"/>
      <c r="DE173" s="590"/>
      <c r="DF173" s="590"/>
      <c r="DG173" s="590"/>
      <c r="DH173" s="590"/>
      <c r="DI173" s="590"/>
      <c r="DJ173" s="590"/>
      <c r="DK173" s="590"/>
      <c r="DL173" s="590"/>
      <c r="DM173" s="590"/>
      <c r="DN173" s="590"/>
      <c r="DO173" s="590"/>
      <c r="DP173" s="590"/>
      <c r="DQ173" s="590"/>
      <c r="DR173" s="590"/>
      <c r="DS173" s="590"/>
      <c r="DT173" s="590"/>
      <c r="DU173" s="590"/>
      <c r="DV173" s="590"/>
      <c r="DW173" s="590"/>
      <c r="DX173" s="590"/>
      <c r="DY173" s="590"/>
      <c r="DZ173" s="590"/>
      <c r="EA173" s="590"/>
      <c r="EB173" s="590"/>
      <c r="EC173" s="590"/>
      <c r="ED173" s="590"/>
      <c r="EE173" s="590"/>
      <c r="EF173" s="590"/>
      <c r="EG173" s="590"/>
      <c r="EH173" s="590"/>
      <c r="EI173" s="590"/>
      <c r="EJ173" s="590"/>
      <c r="EK173" s="590"/>
      <c r="EL173" s="590"/>
      <c r="EM173" s="590"/>
      <c r="EN173" s="590"/>
      <c r="EO173" s="590"/>
      <c r="EP173" s="590"/>
      <c r="EQ173" s="590"/>
      <c r="ER173" s="590"/>
      <c r="ES173" s="590"/>
      <c r="ET173" s="590"/>
      <c r="EU173" s="590"/>
      <c r="EV173" s="590"/>
      <c r="EW173" s="590"/>
      <c r="EX173" s="590"/>
      <c r="EY173" s="590"/>
      <c r="EZ173" s="590"/>
      <c r="FA173" s="590"/>
      <c r="FB173" s="590"/>
      <c r="FC173" s="590"/>
      <c r="FD173" s="590"/>
      <c r="FE173" s="590"/>
      <c r="FF173" s="590"/>
      <c r="FG173" s="590"/>
      <c r="FH173" s="590"/>
      <c r="FI173" s="590"/>
      <c r="FJ173" s="590"/>
      <c r="FK173" s="590"/>
      <c r="FL173" s="590"/>
      <c r="FM173" s="590"/>
      <c r="FN173" s="590"/>
      <c r="FO173" s="590"/>
      <c r="FP173" s="590"/>
      <c r="FQ173" s="590"/>
      <c r="FR173" s="590"/>
      <c r="FS173" s="590"/>
      <c r="FT173" s="590"/>
      <c r="FU173" s="590"/>
      <c r="FV173" s="590"/>
      <c r="FW173" s="590"/>
      <c r="FX173" s="590"/>
      <c r="FY173" s="590"/>
      <c r="FZ173" s="590"/>
      <c r="GA173" s="590"/>
      <c r="GB173" s="590"/>
      <c r="GC173" s="590"/>
      <c r="GD173" s="590"/>
      <c r="GE173" s="590"/>
      <c r="GF173" s="590"/>
      <c r="GG173" s="590"/>
      <c r="GH173" s="590"/>
      <c r="GI173" s="590"/>
      <c r="GJ173" s="590"/>
      <c r="GK173" s="590"/>
      <c r="GL173" s="590"/>
      <c r="GM173" s="590"/>
      <c r="GN173" s="590"/>
      <c r="GO173" s="590"/>
      <c r="GP173" s="590"/>
      <c r="GQ173" s="590"/>
      <c r="GR173" s="590"/>
      <c r="GS173" s="590"/>
      <c r="GT173" s="590"/>
      <c r="GU173" s="590"/>
      <c r="GV173" s="590"/>
      <c r="GW173" s="590"/>
      <c r="GX173" s="590"/>
      <c r="GY173" s="590"/>
      <c r="GZ173" s="590"/>
    </row>
    <row r="174" spans="1:208" ht="15">
      <c r="A174" s="550"/>
      <c r="B174" s="550"/>
      <c r="C174" s="550"/>
      <c r="D174" s="550"/>
      <c r="L174" s="368"/>
      <c r="M174" s="368"/>
      <c r="N174" s="368"/>
      <c r="O174" s="368"/>
      <c r="P174" s="368"/>
      <c r="Q174" s="368"/>
      <c r="R174" s="368"/>
      <c r="S174" s="368"/>
      <c r="T174" s="368"/>
      <c r="U174" s="368"/>
      <c r="V174" s="368"/>
      <c r="W174" s="368"/>
      <c r="X174" s="368"/>
      <c r="Y174" s="368"/>
      <c r="Z174" s="368"/>
      <c r="AA174" s="368"/>
      <c r="AB174" s="368"/>
      <c r="AC174" s="368"/>
      <c r="AD174" s="368"/>
      <c r="AE174" s="368"/>
      <c r="AF174" s="368"/>
      <c r="AG174" s="368"/>
      <c r="AH174" s="368"/>
      <c r="AI174" s="368"/>
      <c r="AJ174" s="368"/>
      <c r="AK174" s="368"/>
      <c r="AL174" s="368"/>
      <c r="AM174" s="590"/>
      <c r="AN174" s="590"/>
      <c r="AO174" s="590"/>
      <c r="AP174" s="590"/>
      <c r="AQ174" s="590"/>
      <c r="AR174" s="590"/>
      <c r="AS174" s="590"/>
      <c r="AT174" s="590"/>
      <c r="AU174" s="590"/>
      <c r="AV174" s="590"/>
      <c r="AW174" s="590"/>
      <c r="AX174" s="590"/>
      <c r="AY174" s="590"/>
      <c r="AZ174" s="590"/>
      <c r="BA174" s="590"/>
      <c r="BB174" s="590"/>
      <c r="BC174" s="590"/>
      <c r="BD174" s="590"/>
      <c r="BE174" s="590"/>
      <c r="BF174" s="590"/>
      <c r="BG174" s="590"/>
      <c r="BH174" s="590"/>
      <c r="BI174" s="590"/>
      <c r="BJ174" s="590"/>
      <c r="BK174" s="590"/>
      <c r="BL174" s="590"/>
      <c r="BM174" s="590"/>
      <c r="BN174" s="590"/>
      <c r="BO174" s="590"/>
      <c r="BP174" s="590"/>
      <c r="BQ174" s="590"/>
      <c r="BR174" s="590"/>
      <c r="BS174" s="590"/>
      <c r="BT174" s="590"/>
      <c r="BU174" s="590"/>
      <c r="BV174" s="590"/>
      <c r="BW174" s="590"/>
      <c r="BX174" s="590"/>
      <c r="BY174" s="590"/>
      <c r="BZ174" s="590"/>
      <c r="CA174" s="590"/>
      <c r="CB174" s="590"/>
      <c r="CC174" s="590"/>
      <c r="CD174" s="590"/>
      <c r="CE174" s="590"/>
      <c r="CF174" s="590"/>
      <c r="CG174" s="590"/>
      <c r="CH174" s="590"/>
      <c r="CI174" s="590"/>
      <c r="CJ174" s="590"/>
      <c r="CK174" s="590"/>
      <c r="CL174" s="590"/>
      <c r="CM174" s="590"/>
      <c r="CN174" s="590"/>
      <c r="CO174" s="590"/>
      <c r="CP174" s="590"/>
      <c r="CQ174" s="590"/>
      <c r="CR174" s="590"/>
      <c r="CS174" s="590"/>
      <c r="CT174" s="590"/>
      <c r="CU174" s="590"/>
      <c r="CV174" s="590"/>
      <c r="CW174" s="590"/>
      <c r="CX174" s="590"/>
      <c r="CY174" s="590"/>
      <c r="CZ174" s="590"/>
      <c r="DA174" s="590"/>
      <c r="DB174" s="590"/>
      <c r="DC174" s="590"/>
      <c r="DD174" s="590"/>
      <c r="DE174" s="590"/>
      <c r="DF174" s="590"/>
      <c r="DG174" s="590"/>
      <c r="DH174" s="590"/>
      <c r="DI174" s="590"/>
      <c r="DJ174" s="590"/>
      <c r="DK174" s="590"/>
      <c r="DL174" s="590"/>
      <c r="DM174" s="590"/>
      <c r="DN174" s="590"/>
      <c r="DO174" s="590"/>
      <c r="DP174" s="590"/>
      <c r="DQ174" s="590"/>
      <c r="DR174" s="590"/>
      <c r="DS174" s="590"/>
      <c r="DT174" s="590"/>
      <c r="DU174" s="590"/>
      <c r="DV174" s="590"/>
      <c r="DW174" s="590"/>
      <c r="DX174" s="590"/>
      <c r="DY174" s="590"/>
      <c r="DZ174" s="590"/>
      <c r="EA174" s="590"/>
      <c r="EB174" s="590"/>
      <c r="EC174" s="590"/>
      <c r="ED174" s="590"/>
      <c r="EE174" s="590"/>
      <c r="EF174" s="590"/>
      <c r="EG174" s="590"/>
      <c r="EH174" s="590"/>
      <c r="EI174" s="590"/>
      <c r="EJ174" s="590"/>
      <c r="EK174" s="590"/>
      <c r="EL174" s="590"/>
      <c r="EM174" s="590"/>
      <c r="EN174" s="590"/>
      <c r="EO174" s="590"/>
      <c r="EP174" s="590"/>
      <c r="EQ174" s="590"/>
      <c r="ER174" s="590"/>
      <c r="ES174" s="590"/>
      <c r="ET174" s="590"/>
      <c r="EU174" s="590"/>
      <c r="EV174" s="590"/>
      <c r="EW174" s="590"/>
      <c r="EX174" s="590"/>
      <c r="EY174" s="590"/>
      <c r="EZ174" s="590"/>
      <c r="FA174" s="590"/>
      <c r="FB174" s="590"/>
      <c r="FC174" s="590"/>
      <c r="FD174" s="590"/>
      <c r="FE174" s="590"/>
      <c r="FF174" s="590"/>
      <c r="FG174" s="590"/>
      <c r="FH174" s="590"/>
      <c r="FI174" s="590"/>
      <c r="FJ174" s="590"/>
      <c r="FK174" s="590"/>
      <c r="FL174" s="590"/>
      <c r="FM174" s="590"/>
      <c r="FN174" s="590"/>
      <c r="FO174" s="590"/>
      <c r="FP174" s="590"/>
      <c r="FQ174" s="590"/>
      <c r="FR174" s="590"/>
      <c r="FS174" s="590"/>
      <c r="FT174" s="590"/>
      <c r="FU174" s="590"/>
      <c r="FV174" s="590"/>
      <c r="FW174" s="590"/>
      <c r="FX174" s="590"/>
      <c r="FY174" s="590"/>
      <c r="FZ174" s="590"/>
      <c r="GA174" s="590"/>
      <c r="GB174" s="590"/>
      <c r="GC174" s="590"/>
      <c r="GD174" s="590"/>
      <c r="GE174" s="590"/>
      <c r="GF174" s="590"/>
      <c r="GG174" s="590"/>
      <c r="GH174" s="590"/>
      <c r="GI174" s="590"/>
      <c r="GJ174" s="590"/>
      <c r="GK174" s="590"/>
      <c r="GL174" s="590"/>
      <c r="GM174" s="590"/>
      <c r="GN174" s="590"/>
      <c r="GO174" s="590"/>
      <c r="GP174" s="590"/>
      <c r="GQ174" s="590"/>
      <c r="GR174" s="590"/>
      <c r="GS174" s="590"/>
      <c r="GT174" s="590"/>
      <c r="GU174" s="590"/>
      <c r="GV174" s="590"/>
      <c r="GW174" s="590"/>
      <c r="GX174" s="590"/>
      <c r="GY174" s="590"/>
      <c r="GZ174" s="590"/>
    </row>
    <row r="175" spans="1:208" ht="15">
      <c r="A175" s="550"/>
      <c r="B175" s="550"/>
      <c r="C175" s="550"/>
      <c r="D175" s="550"/>
      <c r="G175" s="568" t="s">
        <v>534</v>
      </c>
      <c r="L175" s="368"/>
      <c r="M175" s="368"/>
      <c r="N175" s="368"/>
      <c r="O175" s="368"/>
      <c r="P175" s="368"/>
      <c r="Q175" s="368"/>
      <c r="R175" s="368"/>
      <c r="S175" s="368"/>
      <c r="T175" s="368"/>
      <c r="U175" s="368"/>
      <c r="V175" s="368"/>
      <c r="W175" s="368"/>
      <c r="X175" s="368"/>
      <c r="Y175" s="368"/>
      <c r="Z175" s="368"/>
      <c r="AA175" s="368"/>
      <c r="AB175" s="368"/>
      <c r="AC175" s="368"/>
      <c r="AD175" s="368"/>
      <c r="AE175" s="368"/>
      <c r="AF175" s="368"/>
      <c r="AG175" s="368"/>
      <c r="AH175" s="368"/>
      <c r="AI175" s="368"/>
      <c r="AJ175" s="368"/>
      <c r="AK175" s="368"/>
      <c r="AL175" s="368"/>
      <c r="AM175" s="590"/>
      <c r="AN175" s="590"/>
      <c r="AO175" s="590"/>
      <c r="AP175" s="590"/>
      <c r="AQ175" s="590"/>
      <c r="AR175" s="590"/>
      <c r="AS175" s="590"/>
      <c r="AT175" s="590"/>
      <c r="AU175" s="590"/>
      <c r="AV175" s="590"/>
      <c r="AW175" s="590"/>
      <c r="AX175" s="590"/>
      <c r="AY175" s="590"/>
      <c r="AZ175" s="590"/>
      <c r="BA175" s="590"/>
      <c r="BB175" s="590"/>
      <c r="BC175" s="590"/>
      <c r="BD175" s="590"/>
      <c r="BE175" s="590"/>
      <c r="BF175" s="590"/>
      <c r="BG175" s="590"/>
      <c r="BH175" s="590"/>
      <c r="BI175" s="590"/>
      <c r="BJ175" s="590"/>
      <c r="BK175" s="590"/>
      <c r="BL175" s="590"/>
      <c r="BM175" s="590"/>
      <c r="BN175" s="590"/>
      <c r="BO175" s="590"/>
      <c r="BP175" s="590"/>
      <c r="BQ175" s="590"/>
      <c r="BR175" s="590"/>
      <c r="BS175" s="590"/>
      <c r="BT175" s="590"/>
      <c r="BU175" s="590"/>
      <c r="BV175" s="590"/>
      <c r="BW175" s="590"/>
      <c r="BX175" s="590"/>
      <c r="BY175" s="590"/>
      <c r="BZ175" s="590"/>
      <c r="CA175" s="590"/>
      <c r="CB175" s="590"/>
      <c r="CC175" s="590"/>
      <c r="CD175" s="590"/>
      <c r="CE175" s="590"/>
      <c r="CF175" s="590"/>
      <c r="CG175" s="590"/>
      <c r="CH175" s="590"/>
      <c r="CI175" s="590"/>
      <c r="CJ175" s="590"/>
      <c r="CK175" s="590"/>
      <c r="CL175" s="590"/>
      <c r="CM175" s="590"/>
      <c r="CN175" s="590"/>
      <c r="CO175" s="590"/>
      <c r="CP175" s="590"/>
      <c r="CQ175" s="590"/>
      <c r="CR175" s="590"/>
      <c r="CS175" s="590"/>
      <c r="CT175" s="590"/>
      <c r="CU175" s="590"/>
      <c r="CV175" s="590"/>
      <c r="CW175" s="590"/>
      <c r="CX175" s="590"/>
      <c r="CY175" s="590"/>
      <c r="CZ175" s="590"/>
      <c r="DA175" s="590"/>
      <c r="DB175" s="590"/>
      <c r="DC175" s="590"/>
      <c r="DD175" s="590"/>
      <c r="DE175" s="590"/>
      <c r="DF175" s="590"/>
      <c r="DG175" s="590"/>
      <c r="DH175" s="590"/>
      <c r="DI175" s="590"/>
      <c r="DJ175" s="590"/>
      <c r="DK175" s="590"/>
      <c r="DL175" s="590"/>
      <c r="DM175" s="590"/>
      <c r="DN175" s="590"/>
      <c r="DO175" s="590"/>
      <c r="DP175" s="590"/>
      <c r="DQ175" s="590"/>
      <c r="DR175" s="590"/>
      <c r="DS175" s="590"/>
      <c r="DT175" s="590"/>
      <c r="DU175" s="590"/>
      <c r="DV175" s="590"/>
      <c r="DW175" s="590"/>
      <c r="DX175" s="590"/>
      <c r="DY175" s="590"/>
      <c r="DZ175" s="590"/>
      <c r="EA175" s="590"/>
      <c r="EB175" s="590"/>
      <c r="EC175" s="590"/>
      <c r="ED175" s="590"/>
      <c r="EE175" s="590"/>
      <c r="EF175" s="590"/>
      <c r="EG175" s="590"/>
      <c r="EH175" s="590"/>
      <c r="EI175" s="590"/>
      <c r="EJ175" s="590"/>
      <c r="EK175" s="590"/>
      <c r="EL175" s="590"/>
      <c r="EM175" s="590"/>
      <c r="EN175" s="590"/>
      <c r="EO175" s="590"/>
      <c r="EP175" s="590"/>
      <c r="EQ175" s="590"/>
      <c r="ER175" s="590"/>
      <c r="ES175" s="590"/>
      <c r="ET175" s="590"/>
      <c r="EU175" s="590"/>
      <c r="EV175" s="590"/>
      <c r="EW175" s="590"/>
      <c r="EX175" s="590"/>
      <c r="EY175" s="590"/>
      <c r="EZ175" s="590"/>
      <c r="FA175" s="590"/>
      <c r="FB175" s="590"/>
      <c r="FC175" s="590"/>
      <c r="FD175" s="590"/>
      <c r="FE175" s="590"/>
      <c r="FF175" s="590"/>
      <c r="FG175" s="590"/>
      <c r="FH175" s="590"/>
      <c r="FI175" s="590"/>
      <c r="FJ175" s="590"/>
      <c r="FK175" s="590"/>
      <c r="FL175" s="590"/>
      <c r="FM175" s="590"/>
      <c r="FN175" s="590"/>
      <c r="FO175" s="590"/>
      <c r="FP175" s="590"/>
      <c r="FQ175" s="590"/>
      <c r="FR175" s="590"/>
      <c r="FS175" s="590"/>
      <c r="FT175" s="590"/>
      <c r="FU175" s="590"/>
      <c r="FV175" s="590"/>
      <c r="FW175" s="590"/>
      <c r="FX175" s="590"/>
      <c r="FY175" s="590"/>
      <c r="FZ175" s="590"/>
      <c r="GA175" s="590"/>
      <c r="GB175" s="590"/>
      <c r="GC175" s="590"/>
      <c r="GD175" s="590"/>
      <c r="GE175" s="590"/>
      <c r="GF175" s="590"/>
      <c r="GG175" s="590"/>
      <c r="GH175" s="590"/>
      <c r="GI175" s="590"/>
      <c r="GJ175" s="590"/>
      <c r="GK175" s="590"/>
      <c r="GL175" s="590"/>
      <c r="GM175" s="590"/>
      <c r="GN175" s="590"/>
      <c r="GO175" s="590"/>
      <c r="GP175" s="590"/>
      <c r="GQ175" s="590"/>
      <c r="GR175" s="590"/>
      <c r="GS175" s="590"/>
      <c r="GT175" s="590"/>
      <c r="GU175" s="590"/>
      <c r="GV175" s="590"/>
      <c r="GW175" s="590"/>
      <c r="GX175" s="590"/>
      <c r="GY175" s="590"/>
      <c r="GZ175" s="590"/>
    </row>
    <row r="176" spans="1:208" ht="15">
      <c r="A176" s="550"/>
      <c r="B176" s="550"/>
      <c r="C176" s="550"/>
      <c r="D176" s="550"/>
      <c r="H176" s="568" t="s">
        <v>585</v>
      </c>
      <c r="L176" s="368"/>
      <c r="M176" s="368">
        <v>0</v>
      </c>
      <c r="N176" s="368">
        <v>0</v>
      </c>
      <c r="O176" s="368">
        <v>0</v>
      </c>
      <c r="P176" s="368">
        <v>0</v>
      </c>
      <c r="Q176" s="368">
        <v>0</v>
      </c>
      <c r="R176" s="368">
        <v>0</v>
      </c>
      <c r="S176" s="368">
        <v>0</v>
      </c>
      <c r="T176" s="368">
        <v>0</v>
      </c>
      <c r="U176" s="368">
        <v>0</v>
      </c>
      <c r="V176" s="368">
        <v>24925927.968999997</v>
      </c>
      <c r="W176" s="368">
        <v>29178395.783908639</v>
      </c>
      <c r="X176" s="368">
        <v>36503151.537912421</v>
      </c>
      <c r="Y176" s="368">
        <v>39269084.746522084</v>
      </c>
      <c r="Z176" s="368">
        <v>52204542.630996764</v>
      </c>
      <c r="AA176" s="368">
        <v>59375124.497248985</v>
      </c>
      <c r="AB176" s="368">
        <v>68903626.674600989</v>
      </c>
      <c r="AC176" s="368">
        <v>75993161.264138535</v>
      </c>
      <c r="AD176" s="368">
        <v>81337546.679135695</v>
      </c>
      <c r="AE176" s="368">
        <v>86320088.843627959</v>
      </c>
      <c r="AF176" s="368">
        <v>89816775.763143644</v>
      </c>
      <c r="AG176" s="368">
        <v>93497326.310224921</v>
      </c>
      <c r="AH176" s="368">
        <v>102134491.81087503</v>
      </c>
      <c r="AI176" s="368">
        <v>104060959.50633775</v>
      </c>
      <c r="AJ176" s="368">
        <v>108886351.57588919</v>
      </c>
      <c r="AK176" s="368">
        <v>114231366.35429096</v>
      </c>
      <c r="AL176" s="368">
        <v>119873324.25072517</v>
      </c>
      <c r="AM176" s="590"/>
      <c r="AN176" s="590"/>
      <c r="AO176" s="590"/>
      <c r="AP176" s="590"/>
      <c r="AQ176" s="590"/>
      <c r="AR176" s="590"/>
      <c r="AS176" s="590"/>
      <c r="AT176" s="590"/>
      <c r="AU176" s="590"/>
      <c r="AV176" s="590"/>
      <c r="AW176" s="590"/>
      <c r="AX176" s="590"/>
      <c r="AY176" s="590"/>
      <c r="AZ176" s="590"/>
      <c r="BA176" s="590"/>
      <c r="BB176" s="590"/>
      <c r="BC176" s="590"/>
      <c r="BD176" s="590"/>
      <c r="BE176" s="590"/>
      <c r="BF176" s="590"/>
      <c r="BG176" s="590"/>
      <c r="BH176" s="590"/>
      <c r="BI176" s="590"/>
      <c r="BJ176" s="590"/>
      <c r="BK176" s="590"/>
      <c r="BL176" s="590"/>
      <c r="BM176" s="590"/>
      <c r="BN176" s="590"/>
      <c r="BO176" s="590"/>
      <c r="BP176" s="590"/>
      <c r="BQ176" s="590"/>
      <c r="BR176" s="590"/>
      <c r="BS176" s="590"/>
      <c r="BT176" s="590"/>
      <c r="BU176" s="590"/>
      <c r="BV176" s="590"/>
      <c r="BW176" s="590"/>
      <c r="BX176" s="590"/>
      <c r="BY176" s="590"/>
      <c r="BZ176" s="590"/>
      <c r="CA176" s="590"/>
      <c r="CB176" s="590"/>
      <c r="CC176" s="590"/>
      <c r="CD176" s="590"/>
      <c r="CE176" s="590"/>
      <c r="CF176" s="590"/>
      <c r="CG176" s="590"/>
      <c r="CH176" s="590"/>
      <c r="CI176" s="590"/>
      <c r="CJ176" s="590"/>
      <c r="CK176" s="590"/>
      <c r="CL176" s="590"/>
      <c r="CM176" s="590"/>
      <c r="CN176" s="590"/>
      <c r="CO176" s="590"/>
      <c r="CP176" s="590"/>
      <c r="CQ176" s="590"/>
      <c r="CR176" s="590"/>
      <c r="CS176" s="590"/>
      <c r="CT176" s="590"/>
      <c r="CU176" s="590"/>
      <c r="CV176" s="590"/>
      <c r="CW176" s="590"/>
      <c r="CX176" s="590"/>
      <c r="CY176" s="590"/>
      <c r="CZ176" s="590"/>
      <c r="DA176" s="590"/>
      <c r="DB176" s="590"/>
      <c r="DC176" s="590"/>
      <c r="DD176" s="590"/>
      <c r="DE176" s="590"/>
      <c r="DF176" s="590"/>
      <c r="DG176" s="590"/>
      <c r="DH176" s="590"/>
      <c r="DI176" s="590"/>
      <c r="DJ176" s="590"/>
      <c r="DK176" s="590"/>
      <c r="DL176" s="590"/>
      <c r="DM176" s="590"/>
      <c r="DN176" s="590"/>
      <c r="DO176" s="590"/>
      <c r="DP176" s="590"/>
      <c r="DQ176" s="590"/>
      <c r="DR176" s="590"/>
      <c r="DS176" s="590"/>
      <c r="DT176" s="590"/>
      <c r="DU176" s="590"/>
      <c r="DV176" s="590"/>
      <c r="DW176" s="590"/>
      <c r="DX176" s="590"/>
      <c r="DY176" s="590"/>
      <c r="DZ176" s="590"/>
      <c r="EA176" s="590"/>
      <c r="EB176" s="590"/>
      <c r="EC176" s="590"/>
      <c r="ED176" s="590"/>
      <c r="EE176" s="590"/>
      <c r="EF176" s="590"/>
      <c r="EG176" s="590"/>
      <c r="EH176" s="590"/>
      <c r="EI176" s="590"/>
      <c r="EJ176" s="590"/>
      <c r="EK176" s="590"/>
      <c r="EL176" s="590"/>
      <c r="EM176" s="590"/>
      <c r="EN176" s="590"/>
      <c r="EO176" s="590"/>
      <c r="EP176" s="590"/>
      <c r="EQ176" s="590"/>
      <c r="ER176" s="590"/>
      <c r="ES176" s="590"/>
      <c r="ET176" s="590"/>
      <c r="EU176" s="590"/>
      <c r="EV176" s="590"/>
      <c r="EW176" s="590"/>
      <c r="EX176" s="590"/>
      <c r="EY176" s="590"/>
      <c r="EZ176" s="590"/>
      <c r="FA176" s="590"/>
      <c r="FB176" s="590"/>
      <c r="FC176" s="590"/>
      <c r="FD176" s="590"/>
      <c r="FE176" s="590"/>
      <c r="FF176" s="590"/>
      <c r="FG176" s="590"/>
      <c r="FH176" s="590"/>
      <c r="FI176" s="590"/>
      <c r="FJ176" s="590"/>
      <c r="FK176" s="590"/>
      <c r="FL176" s="590"/>
      <c r="FM176" s="590"/>
      <c r="FN176" s="590"/>
      <c r="FO176" s="590"/>
      <c r="FP176" s="590"/>
      <c r="FQ176" s="590"/>
      <c r="FR176" s="590"/>
      <c r="FS176" s="590"/>
      <c r="FT176" s="590"/>
      <c r="FU176" s="590"/>
      <c r="FV176" s="590"/>
      <c r="FW176" s="590"/>
      <c r="FX176" s="590"/>
      <c r="FY176" s="590"/>
      <c r="FZ176" s="590"/>
      <c r="GA176" s="590"/>
      <c r="GB176" s="590"/>
      <c r="GC176" s="590"/>
      <c r="GD176" s="590"/>
      <c r="GE176" s="590"/>
      <c r="GF176" s="590"/>
      <c r="GG176" s="590"/>
      <c r="GH176" s="590"/>
      <c r="GI176" s="590"/>
      <c r="GJ176" s="590"/>
      <c r="GK176" s="590"/>
      <c r="GL176" s="590"/>
      <c r="GM176" s="590"/>
      <c r="GN176" s="590"/>
      <c r="GO176" s="590"/>
      <c r="GP176" s="590"/>
      <c r="GQ176" s="590"/>
      <c r="GR176" s="590"/>
      <c r="GS176" s="590"/>
      <c r="GT176" s="590"/>
      <c r="GU176" s="590"/>
      <c r="GV176" s="590"/>
      <c r="GW176" s="590"/>
      <c r="GX176" s="590"/>
      <c r="GY176" s="590"/>
      <c r="GZ176" s="590"/>
    </row>
    <row r="177" spans="1:208">
      <c r="H177" s="568" t="s">
        <v>911</v>
      </c>
      <c r="L177" s="368"/>
      <c r="M177" s="368">
        <v>0</v>
      </c>
      <c r="N177" s="368">
        <v>0</v>
      </c>
      <c r="O177" s="368">
        <v>0</v>
      </c>
      <c r="P177" s="368">
        <v>0</v>
      </c>
      <c r="Q177" s="368">
        <v>0</v>
      </c>
      <c r="R177" s="368">
        <v>0</v>
      </c>
      <c r="S177" s="368">
        <v>0</v>
      </c>
      <c r="T177" s="368">
        <v>0</v>
      </c>
      <c r="U177" s="368">
        <v>0</v>
      </c>
      <c r="V177" s="368">
        <v>53624594.5</v>
      </c>
      <c r="W177" s="368">
        <v>62160117.654461436</v>
      </c>
      <c r="X177" s="368">
        <v>61654767.594064496</v>
      </c>
      <c r="Y177" s="368">
        <v>59834359.596676081</v>
      </c>
      <c r="Z177" s="368">
        <v>59293306.308930919</v>
      </c>
      <c r="AA177" s="368">
        <v>58549791.054911748</v>
      </c>
      <c r="AB177" s="368">
        <v>48657631.562348261</v>
      </c>
      <c r="AC177" s="368">
        <v>48199555.430457182</v>
      </c>
      <c r="AD177" s="368">
        <v>48414991.677122608</v>
      </c>
      <c r="AE177" s="368">
        <v>45816664.17226173</v>
      </c>
      <c r="AF177" s="368">
        <v>45946291.942715116</v>
      </c>
      <c r="AG177" s="368">
        <v>51494692.033627808</v>
      </c>
      <c r="AH177" s="368">
        <v>54532714.793614194</v>
      </c>
      <c r="AI177" s="368">
        <v>51805374.273919031</v>
      </c>
      <c r="AJ177" s="368">
        <v>52097744.5372058</v>
      </c>
      <c r="AK177" s="368">
        <v>47201285.059797361</v>
      </c>
      <c r="AL177" s="368">
        <v>35772339.269069605</v>
      </c>
      <c r="AM177" s="590"/>
      <c r="AN177" s="590"/>
      <c r="AO177" s="590"/>
      <c r="AP177" s="590"/>
      <c r="AQ177" s="590"/>
      <c r="AR177" s="590"/>
      <c r="AS177" s="590"/>
      <c r="AT177" s="590"/>
      <c r="AU177" s="590"/>
      <c r="AV177" s="590"/>
      <c r="AW177" s="590"/>
      <c r="AX177" s="590"/>
      <c r="AY177" s="590"/>
      <c r="AZ177" s="590"/>
      <c r="BA177" s="590"/>
      <c r="BB177" s="590"/>
      <c r="BC177" s="590"/>
      <c r="BD177" s="590"/>
      <c r="BE177" s="590"/>
      <c r="BF177" s="590"/>
      <c r="BG177" s="590"/>
      <c r="BH177" s="590"/>
      <c r="BI177" s="590"/>
      <c r="BJ177" s="590"/>
      <c r="BK177" s="590"/>
      <c r="BL177" s="590"/>
      <c r="BM177" s="590"/>
      <c r="BN177" s="590"/>
      <c r="BO177" s="590"/>
      <c r="BP177" s="590"/>
      <c r="BQ177" s="590"/>
      <c r="BR177" s="590"/>
      <c r="BS177" s="590"/>
      <c r="BT177" s="590"/>
      <c r="BU177" s="590"/>
      <c r="BV177" s="590"/>
      <c r="BW177" s="590"/>
      <c r="BX177" s="590"/>
      <c r="BY177" s="590"/>
      <c r="BZ177" s="590"/>
      <c r="CA177" s="590"/>
      <c r="CB177" s="590"/>
      <c r="CC177" s="590"/>
      <c r="CD177" s="590"/>
      <c r="CE177" s="590"/>
      <c r="CF177" s="590"/>
      <c r="CG177" s="590"/>
      <c r="CH177" s="590"/>
      <c r="CI177" s="590"/>
      <c r="CJ177" s="590"/>
      <c r="CK177" s="590"/>
      <c r="CL177" s="590"/>
      <c r="CM177" s="590"/>
      <c r="CN177" s="590"/>
      <c r="CO177" s="590"/>
      <c r="CP177" s="590"/>
      <c r="CQ177" s="590"/>
      <c r="CR177" s="590"/>
      <c r="CS177" s="590"/>
      <c r="CT177" s="590"/>
      <c r="CU177" s="590"/>
      <c r="CV177" s="590"/>
      <c r="CW177" s="590"/>
      <c r="CX177" s="590"/>
      <c r="CY177" s="590"/>
      <c r="CZ177" s="590"/>
      <c r="DA177" s="590"/>
      <c r="DB177" s="590"/>
      <c r="DC177" s="590"/>
      <c r="DD177" s="590"/>
      <c r="DE177" s="590"/>
      <c r="DF177" s="590"/>
      <c r="DG177" s="590"/>
      <c r="DH177" s="590"/>
      <c r="DI177" s="590"/>
      <c r="DJ177" s="590"/>
      <c r="DK177" s="590"/>
      <c r="DL177" s="590"/>
      <c r="DM177" s="590"/>
      <c r="DN177" s="590"/>
      <c r="DO177" s="590"/>
      <c r="DP177" s="590"/>
      <c r="DQ177" s="590"/>
      <c r="DR177" s="590"/>
      <c r="DS177" s="590"/>
      <c r="DT177" s="590"/>
      <c r="DU177" s="590"/>
      <c r="DV177" s="590"/>
      <c r="DW177" s="590"/>
      <c r="DX177" s="590"/>
      <c r="DY177" s="590"/>
      <c r="DZ177" s="590"/>
      <c r="EA177" s="590"/>
      <c r="EB177" s="590"/>
      <c r="EC177" s="590"/>
      <c r="ED177" s="590"/>
      <c r="EE177" s="590"/>
      <c r="EF177" s="590"/>
      <c r="EG177" s="590"/>
      <c r="EH177" s="590"/>
      <c r="EI177" s="590"/>
      <c r="EJ177" s="590"/>
      <c r="EK177" s="590"/>
      <c r="EL177" s="590"/>
      <c r="EM177" s="590"/>
      <c r="EN177" s="590"/>
      <c r="EO177" s="590"/>
      <c r="EP177" s="590"/>
      <c r="EQ177" s="590"/>
      <c r="ER177" s="590"/>
      <c r="ES177" s="590"/>
      <c r="ET177" s="590"/>
      <c r="EU177" s="590"/>
      <c r="EV177" s="590"/>
      <c r="EW177" s="590"/>
      <c r="EX177" s="590"/>
      <c r="EY177" s="590"/>
      <c r="EZ177" s="590"/>
      <c r="FA177" s="590"/>
      <c r="FB177" s="590"/>
      <c r="FC177" s="590"/>
      <c r="FD177" s="590"/>
      <c r="FE177" s="590"/>
      <c r="FF177" s="590"/>
      <c r="FG177" s="590"/>
      <c r="FH177" s="590"/>
      <c r="FI177" s="590"/>
      <c r="FJ177" s="590"/>
      <c r="FK177" s="590"/>
      <c r="FL177" s="590"/>
      <c r="FM177" s="590"/>
      <c r="FN177" s="590"/>
      <c r="FO177" s="590"/>
      <c r="FP177" s="590"/>
      <c r="FQ177" s="590"/>
      <c r="FR177" s="590"/>
      <c r="FS177" s="590"/>
      <c r="FT177" s="590"/>
      <c r="FU177" s="590"/>
      <c r="FV177" s="590"/>
      <c r="FW177" s="590"/>
      <c r="FX177" s="590"/>
      <c r="FY177" s="590"/>
      <c r="FZ177" s="590"/>
      <c r="GA177" s="590"/>
      <c r="GB177" s="590"/>
      <c r="GC177" s="590"/>
      <c r="GD177" s="590"/>
      <c r="GE177" s="590"/>
      <c r="GF177" s="590"/>
      <c r="GG177" s="590"/>
      <c r="GH177" s="590"/>
      <c r="GI177" s="590"/>
      <c r="GJ177" s="590"/>
      <c r="GK177" s="590"/>
      <c r="GL177" s="590"/>
      <c r="GM177" s="590"/>
      <c r="GN177" s="590"/>
      <c r="GO177" s="590"/>
      <c r="GP177" s="590"/>
      <c r="GQ177" s="590"/>
      <c r="GR177" s="590"/>
      <c r="GS177" s="590"/>
      <c r="GT177" s="590"/>
      <c r="GU177" s="590"/>
      <c r="GV177" s="590"/>
      <c r="GW177" s="590"/>
      <c r="GX177" s="590"/>
      <c r="GY177" s="590"/>
      <c r="GZ177" s="590"/>
    </row>
    <row r="178" spans="1:208">
      <c r="H178" s="568" t="s">
        <v>229</v>
      </c>
      <c r="L178" s="368"/>
      <c r="M178" s="368">
        <v>0</v>
      </c>
      <c r="N178" s="368">
        <v>0</v>
      </c>
      <c r="O178" s="368">
        <v>0</v>
      </c>
      <c r="P178" s="368">
        <v>0</v>
      </c>
      <c r="Q178" s="368">
        <v>0</v>
      </c>
      <c r="R178" s="368">
        <v>0</v>
      </c>
      <c r="S178" s="368">
        <v>0</v>
      </c>
      <c r="T178" s="368">
        <v>0</v>
      </c>
      <c r="U178" s="368">
        <v>0</v>
      </c>
      <c r="V178" s="368">
        <v>76533695.099999994</v>
      </c>
      <c r="W178" s="368">
        <v>69269619.860991254</v>
      </c>
      <c r="X178" s="368">
        <v>64587105.919792987</v>
      </c>
      <c r="Y178" s="368">
        <v>57735006.808225192</v>
      </c>
      <c r="Z178" s="368">
        <v>54915360.292394809</v>
      </c>
      <c r="AA178" s="368">
        <v>56467329.908845074</v>
      </c>
      <c r="AB178" s="368">
        <v>57858047.408728547</v>
      </c>
      <c r="AC178" s="368">
        <v>58917307.30513455</v>
      </c>
      <c r="AD178" s="368">
        <v>60234397.662097163</v>
      </c>
      <c r="AE178" s="368">
        <v>61709807.541812427</v>
      </c>
      <c r="AF178" s="368">
        <v>63228322.036678903</v>
      </c>
      <c r="AG178" s="368">
        <v>64791388.088608086</v>
      </c>
      <c r="AH178" s="368">
        <v>64297887.764040865</v>
      </c>
      <c r="AI178" s="368">
        <v>65220508.775802337</v>
      </c>
      <c r="AJ178" s="368">
        <v>66882067.212633133</v>
      </c>
      <c r="AK178" s="368">
        <v>68594720.689839393</v>
      </c>
      <c r="AL178" s="368">
        <v>70360228.853639141</v>
      </c>
      <c r="AM178" s="590"/>
      <c r="AN178" s="590"/>
      <c r="AO178" s="590"/>
      <c r="AP178" s="590"/>
      <c r="AQ178" s="590"/>
      <c r="AR178" s="590"/>
      <c r="AS178" s="590"/>
      <c r="AT178" s="590"/>
      <c r="AU178" s="590"/>
      <c r="AV178" s="590"/>
      <c r="AW178" s="590"/>
      <c r="AX178" s="590"/>
      <c r="AY178" s="590"/>
      <c r="AZ178" s="590"/>
      <c r="BA178" s="590"/>
      <c r="BB178" s="590"/>
      <c r="BC178" s="590"/>
      <c r="BD178" s="590"/>
      <c r="BE178" s="590"/>
      <c r="BF178" s="590"/>
      <c r="BG178" s="590"/>
      <c r="BH178" s="590"/>
      <c r="BI178" s="590"/>
      <c r="BJ178" s="590"/>
      <c r="BK178" s="590"/>
      <c r="BL178" s="590"/>
      <c r="BM178" s="590"/>
      <c r="BN178" s="590"/>
      <c r="BO178" s="590"/>
      <c r="BP178" s="590"/>
      <c r="BQ178" s="590"/>
      <c r="BR178" s="590"/>
      <c r="BS178" s="590"/>
      <c r="BT178" s="590"/>
      <c r="BU178" s="590"/>
      <c r="BV178" s="590"/>
      <c r="BW178" s="590"/>
      <c r="BX178" s="590"/>
      <c r="BY178" s="590"/>
      <c r="BZ178" s="590"/>
      <c r="CA178" s="590"/>
      <c r="CB178" s="590"/>
      <c r="CC178" s="590"/>
      <c r="CD178" s="590"/>
      <c r="CE178" s="590"/>
      <c r="CF178" s="590"/>
      <c r="CG178" s="590"/>
      <c r="CH178" s="590"/>
      <c r="CI178" s="590"/>
      <c r="CJ178" s="590"/>
      <c r="CK178" s="590"/>
      <c r="CL178" s="590"/>
      <c r="CM178" s="590"/>
      <c r="CN178" s="590"/>
      <c r="CO178" s="590"/>
      <c r="CP178" s="590"/>
      <c r="CQ178" s="590"/>
      <c r="CR178" s="590"/>
      <c r="CS178" s="590"/>
      <c r="CT178" s="590"/>
      <c r="CU178" s="590"/>
      <c r="CV178" s="590"/>
      <c r="CW178" s="590"/>
      <c r="CX178" s="590"/>
      <c r="CY178" s="590"/>
      <c r="CZ178" s="590"/>
      <c r="DA178" s="590"/>
      <c r="DB178" s="590"/>
      <c r="DC178" s="590"/>
      <c r="DD178" s="590"/>
      <c r="DE178" s="590"/>
      <c r="DF178" s="590"/>
      <c r="DG178" s="590"/>
      <c r="DH178" s="590"/>
      <c r="DI178" s="590"/>
      <c r="DJ178" s="590"/>
      <c r="DK178" s="590"/>
      <c r="DL178" s="590"/>
      <c r="DM178" s="590"/>
      <c r="DN178" s="590"/>
      <c r="DO178" s="590"/>
      <c r="DP178" s="590"/>
      <c r="DQ178" s="590"/>
      <c r="DR178" s="590"/>
      <c r="DS178" s="590"/>
      <c r="DT178" s="590"/>
      <c r="DU178" s="590"/>
      <c r="DV178" s="590"/>
      <c r="DW178" s="590"/>
      <c r="DX178" s="590"/>
      <c r="DY178" s="590"/>
      <c r="DZ178" s="590"/>
      <c r="EA178" s="590"/>
      <c r="EB178" s="590"/>
      <c r="EC178" s="590"/>
      <c r="ED178" s="590"/>
      <c r="EE178" s="590"/>
      <c r="EF178" s="590"/>
      <c r="EG178" s="590"/>
      <c r="EH178" s="590"/>
      <c r="EI178" s="590"/>
      <c r="EJ178" s="590"/>
      <c r="EK178" s="590"/>
      <c r="EL178" s="590"/>
      <c r="EM178" s="590"/>
      <c r="EN178" s="590"/>
      <c r="EO178" s="590"/>
      <c r="EP178" s="590"/>
      <c r="EQ178" s="590"/>
      <c r="ER178" s="590"/>
      <c r="ES178" s="590"/>
      <c r="ET178" s="590"/>
      <c r="EU178" s="590"/>
      <c r="EV178" s="590"/>
      <c r="EW178" s="590"/>
      <c r="EX178" s="590"/>
      <c r="EY178" s="590"/>
      <c r="EZ178" s="590"/>
      <c r="FA178" s="590"/>
      <c r="FB178" s="590"/>
      <c r="FC178" s="590"/>
      <c r="FD178" s="590"/>
      <c r="FE178" s="590"/>
      <c r="FF178" s="590"/>
      <c r="FG178" s="590"/>
      <c r="FH178" s="590"/>
      <c r="FI178" s="590"/>
      <c r="FJ178" s="590"/>
      <c r="FK178" s="590"/>
      <c r="FL178" s="590"/>
      <c r="FM178" s="590"/>
      <c r="FN178" s="590"/>
      <c r="FO178" s="590"/>
      <c r="FP178" s="590"/>
      <c r="FQ178" s="590"/>
      <c r="FR178" s="590"/>
      <c r="FS178" s="590"/>
      <c r="FT178" s="590"/>
      <c r="FU178" s="590"/>
      <c r="FV178" s="590"/>
      <c r="FW178" s="590"/>
      <c r="FX178" s="590"/>
      <c r="FY178" s="590"/>
      <c r="FZ178" s="590"/>
      <c r="GA178" s="590"/>
      <c r="GB178" s="590"/>
      <c r="GC178" s="590"/>
      <c r="GD178" s="590"/>
      <c r="GE178" s="590"/>
      <c r="GF178" s="590"/>
      <c r="GG178" s="590"/>
      <c r="GH178" s="590"/>
      <c r="GI178" s="590"/>
      <c r="GJ178" s="590"/>
      <c r="GK178" s="590"/>
      <c r="GL178" s="590"/>
      <c r="GM178" s="590"/>
      <c r="GN178" s="590"/>
      <c r="GO178" s="590"/>
      <c r="GP178" s="590"/>
      <c r="GQ178" s="590"/>
      <c r="GR178" s="590"/>
      <c r="GS178" s="590"/>
      <c r="GT178" s="590"/>
      <c r="GU178" s="590"/>
      <c r="GV178" s="590"/>
      <c r="GW178" s="590"/>
      <c r="GX178" s="590"/>
      <c r="GY178" s="590"/>
      <c r="GZ178" s="590"/>
    </row>
    <row r="179" spans="1:208">
      <c r="H179" s="568" t="s">
        <v>211</v>
      </c>
      <c r="L179" s="368"/>
      <c r="M179" s="368">
        <v>0</v>
      </c>
      <c r="N179" s="368">
        <v>0</v>
      </c>
      <c r="O179" s="368">
        <v>0</v>
      </c>
      <c r="P179" s="368">
        <v>0</v>
      </c>
      <c r="Q179" s="368">
        <v>0</v>
      </c>
      <c r="R179" s="368">
        <v>0</v>
      </c>
      <c r="S179" s="368">
        <v>0</v>
      </c>
      <c r="T179" s="368">
        <v>0</v>
      </c>
      <c r="U179" s="368">
        <v>0</v>
      </c>
      <c r="V179" s="368">
        <v>490463423.25999999</v>
      </c>
      <c r="W179" s="368">
        <v>422763064.42664242</v>
      </c>
      <c r="X179" s="368">
        <v>427196902.45634419</v>
      </c>
      <c r="Y179" s="368">
        <v>441383649.17199999</v>
      </c>
      <c r="Z179" s="368">
        <v>458893165.40130001</v>
      </c>
      <c r="AA179" s="368">
        <v>477599444.53633249</v>
      </c>
      <c r="AB179" s="368">
        <v>497143313.14974082</v>
      </c>
      <c r="AC179" s="368">
        <v>514240108.47848433</v>
      </c>
      <c r="AD179" s="368">
        <v>531096178.69044644</v>
      </c>
      <c r="AE179" s="368">
        <v>548475383.15770757</v>
      </c>
      <c r="AF179" s="368">
        <v>566532192.73665023</v>
      </c>
      <c r="AG179" s="368">
        <v>585376090.05506647</v>
      </c>
      <c r="AH179" s="368">
        <v>605007369.80644321</v>
      </c>
      <c r="AI179" s="368">
        <v>625294839.05160427</v>
      </c>
      <c r="AJ179" s="368">
        <v>646377617.52789438</v>
      </c>
      <c r="AK179" s="368">
        <v>668284837.96609175</v>
      </c>
      <c r="AL179" s="368">
        <v>691051346.41524398</v>
      </c>
      <c r="AM179" s="590"/>
      <c r="AN179" s="590"/>
      <c r="AO179" s="590"/>
      <c r="AP179" s="590"/>
      <c r="AQ179" s="590"/>
      <c r="AR179" s="590"/>
      <c r="AS179" s="590"/>
      <c r="AT179" s="590"/>
      <c r="AU179" s="590"/>
      <c r="AV179" s="590"/>
      <c r="AW179" s="590"/>
      <c r="AX179" s="590"/>
      <c r="AY179" s="590"/>
      <c r="AZ179" s="590"/>
      <c r="BA179" s="590"/>
      <c r="BB179" s="590"/>
      <c r="BC179" s="590"/>
      <c r="BD179" s="590"/>
      <c r="BE179" s="590"/>
      <c r="BF179" s="590"/>
      <c r="BG179" s="590"/>
      <c r="BH179" s="590"/>
      <c r="BI179" s="590"/>
      <c r="BJ179" s="590"/>
      <c r="BK179" s="590"/>
      <c r="BL179" s="590"/>
      <c r="BM179" s="590"/>
      <c r="BN179" s="590"/>
      <c r="BO179" s="590"/>
      <c r="BP179" s="590"/>
      <c r="BQ179" s="590"/>
      <c r="BR179" s="590"/>
      <c r="BS179" s="590"/>
      <c r="BT179" s="590"/>
      <c r="BU179" s="590"/>
      <c r="BV179" s="590"/>
      <c r="BW179" s="590"/>
      <c r="BX179" s="590"/>
      <c r="BY179" s="590"/>
      <c r="BZ179" s="590"/>
      <c r="CA179" s="590"/>
      <c r="CB179" s="590"/>
      <c r="CC179" s="590"/>
      <c r="CD179" s="590"/>
      <c r="CE179" s="590"/>
      <c r="CF179" s="590"/>
      <c r="CG179" s="590"/>
      <c r="CH179" s="590"/>
      <c r="CI179" s="590"/>
      <c r="CJ179" s="590"/>
      <c r="CK179" s="590"/>
      <c r="CL179" s="590"/>
      <c r="CM179" s="590"/>
      <c r="CN179" s="590"/>
      <c r="CO179" s="590"/>
      <c r="CP179" s="590"/>
      <c r="CQ179" s="590"/>
      <c r="CR179" s="590"/>
      <c r="CS179" s="590"/>
      <c r="CT179" s="590"/>
      <c r="CU179" s="590"/>
      <c r="CV179" s="590"/>
      <c r="CW179" s="590"/>
      <c r="CX179" s="590"/>
      <c r="CY179" s="590"/>
      <c r="CZ179" s="590"/>
      <c r="DA179" s="590"/>
      <c r="DB179" s="590"/>
      <c r="DC179" s="590"/>
      <c r="DD179" s="590"/>
      <c r="DE179" s="590"/>
      <c r="DF179" s="590"/>
      <c r="DG179" s="590"/>
      <c r="DH179" s="590"/>
      <c r="DI179" s="590"/>
      <c r="DJ179" s="590"/>
      <c r="DK179" s="590"/>
      <c r="DL179" s="590"/>
      <c r="DM179" s="590"/>
      <c r="DN179" s="590"/>
      <c r="DO179" s="590"/>
      <c r="DP179" s="590"/>
      <c r="DQ179" s="590"/>
      <c r="DR179" s="590"/>
      <c r="DS179" s="590"/>
      <c r="DT179" s="590"/>
      <c r="DU179" s="590"/>
      <c r="DV179" s="590"/>
      <c r="DW179" s="590"/>
      <c r="DX179" s="590"/>
      <c r="DY179" s="590"/>
      <c r="DZ179" s="590"/>
      <c r="EA179" s="590"/>
      <c r="EB179" s="590"/>
      <c r="EC179" s="590"/>
      <c r="ED179" s="590"/>
      <c r="EE179" s="590"/>
      <c r="EF179" s="590"/>
      <c r="EG179" s="590"/>
      <c r="EH179" s="590"/>
      <c r="EI179" s="590"/>
      <c r="EJ179" s="590"/>
      <c r="EK179" s="590"/>
      <c r="EL179" s="590"/>
      <c r="EM179" s="590"/>
      <c r="EN179" s="590"/>
      <c r="EO179" s="590"/>
      <c r="EP179" s="590"/>
      <c r="EQ179" s="590"/>
      <c r="ER179" s="590"/>
      <c r="ES179" s="590"/>
      <c r="ET179" s="590"/>
      <c r="EU179" s="590"/>
      <c r="EV179" s="590"/>
      <c r="EW179" s="590"/>
      <c r="EX179" s="590"/>
      <c r="EY179" s="590"/>
      <c r="EZ179" s="590"/>
      <c r="FA179" s="590"/>
      <c r="FB179" s="590"/>
      <c r="FC179" s="590"/>
      <c r="FD179" s="590"/>
      <c r="FE179" s="590"/>
      <c r="FF179" s="590"/>
      <c r="FG179" s="590"/>
      <c r="FH179" s="590"/>
      <c r="FI179" s="590"/>
      <c r="FJ179" s="590"/>
      <c r="FK179" s="590"/>
      <c r="FL179" s="590"/>
      <c r="FM179" s="590"/>
      <c r="FN179" s="590"/>
      <c r="FO179" s="590"/>
      <c r="FP179" s="590"/>
      <c r="FQ179" s="590"/>
      <c r="FR179" s="590"/>
      <c r="FS179" s="590"/>
      <c r="FT179" s="590"/>
      <c r="FU179" s="590"/>
      <c r="FV179" s="590"/>
      <c r="FW179" s="590"/>
      <c r="FX179" s="590"/>
      <c r="FY179" s="590"/>
      <c r="FZ179" s="590"/>
      <c r="GA179" s="590"/>
      <c r="GB179" s="590"/>
      <c r="GC179" s="590"/>
      <c r="GD179" s="590"/>
      <c r="GE179" s="590"/>
      <c r="GF179" s="590"/>
      <c r="GG179" s="590"/>
      <c r="GH179" s="590"/>
      <c r="GI179" s="590"/>
      <c r="GJ179" s="590"/>
      <c r="GK179" s="590"/>
      <c r="GL179" s="590"/>
      <c r="GM179" s="590"/>
      <c r="GN179" s="590"/>
      <c r="GO179" s="590"/>
      <c r="GP179" s="590"/>
      <c r="GQ179" s="590"/>
      <c r="GR179" s="590"/>
      <c r="GS179" s="590"/>
      <c r="GT179" s="590"/>
      <c r="GU179" s="590"/>
      <c r="GV179" s="590"/>
      <c r="GW179" s="590"/>
      <c r="GX179" s="590"/>
      <c r="GY179" s="590"/>
      <c r="GZ179" s="590"/>
    </row>
    <row r="180" spans="1:208">
      <c r="H180" s="568" t="s">
        <v>469</v>
      </c>
      <c r="L180" s="368"/>
      <c r="M180" s="368">
        <v>0</v>
      </c>
      <c r="N180" s="368">
        <v>0</v>
      </c>
      <c r="O180" s="368">
        <v>0</v>
      </c>
      <c r="P180" s="368">
        <v>0</v>
      </c>
      <c r="Q180" s="368">
        <v>0</v>
      </c>
      <c r="R180" s="368">
        <v>0</v>
      </c>
      <c r="S180" s="368">
        <v>0</v>
      </c>
      <c r="T180" s="368">
        <v>0</v>
      </c>
      <c r="U180" s="368">
        <v>0</v>
      </c>
      <c r="V180" s="368">
        <v>426006956</v>
      </c>
      <c r="W180" s="368">
        <v>495708877.27815062</v>
      </c>
      <c r="X180" s="368">
        <v>515004362.14898604</v>
      </c>
      <c r="Y180" s="368">
        <v>549606259.35843229</v>
      </c>
      <c r="Z180" s="368">
        <v>569828214.64148664</v>
      </c>
      <c r="AA180" s="368">
        <v>598364586.43189073</v>
      </c>
      <c r="AB180" s="368">
        <v>663037152.02192926</v>
      </c>
      <c r="AC180" s="368">
        <v>733032026.01927531</v>
      </c>
      <c r="AD180" s="368">
        <v>797063687.9617362</v>
      </c>
      <c r="AE180" s="368">
        <v>873220771.68682253</v>
      </c>
      <c r="AF180" s="368">
        <v>934920261.01930368</v>
      </c>
      <c r="AG180" s="368">
        <v>998231587.91818285</v>
      </c>
      <c r="AH180" s="368">
        <v>1056643644.0428337</v>
      </c>
      <c r="AI180" s="368">
        <v>1103128226.2356527</v>
      </c>
      <c r="AJ180" s="368">
        <v>1140552994.1749778</v>
      </c>
      <c r="AK180" s="368">
        <v>1154608455.7554936</v>
      </c>
      <c r="AL180" s="368">
        <v>1174527240.6420441</v>
      </c>
      <c r="AM180" s="590"/>
      <c r="AN180" s="590"/>
      <c r="AO180" s="590"/>
      <c r="AP180" s="590"/>
      <c r="AQ180" s="590"/>
      <c r="AR180" s="590"/>
      <c r="AS180" s="590"/>
      <c r="AT180" s="590"/>
      <c r="AU180" s="590"/>
      <c r="AV180" s="590"/>
      <c r="AW180" s="590"/>
      <c r="AX180" s="590"/>
      <c r="AY180" s="590"/>
      <c r="AZ180" s="590"/>
      <c r="BA180" s="590"/>
      <c r="BB180" s="590"/>
      <c r="BC180" s="590"/>
      <c r="BD180" s="590"/>
      <c r="BE180" s="590"/>
      <c r="BF180" s="590"/>
      <c r="BG180" s="590"/>
      <c r="BH180" s="590"/>
      <c r="BI180" s="590"/>
      <c r="BJ180" s="590"/>
      <c r="BK180" s="590"/>
      <c r="BL180" s="590"/>
      <c r="BM180" s="590"/>
      <c r="BN180" s="590"/>
      <c r="BO180" s="590"/>
      <c r="BP180" s="590"/>
      <c r="BQ180" s="590"/>
      <c r="BR180" s="590"/>
      <c r="BS180" s="590"/>
      <c r="BT180" s="590"/>
      <c r="BU180" s="590"/>
      <c r="BV180" s="590"/>
      <c r="BW180" s="590"/>
      <c r="BX180" s="590"/>
      <c r="BY180" s="590"/>
      <c r="BZ180" s="590"/>
      <c r="CA180" s="590"/>
      <c r="CB180" s="590"/>
      <c r="CC180" s="590"/>
      <c r="CD180" s="590"/>
      <c r="CE180" s="590"/>
      <c r="CF180" s="590"/>
      <c r="CG180" s="590"/>
      <c r="CH180" s="590"/>
      <c r="CI180" s="590"/>
      <c r="CJ180" s="590"/>
      <c r="CK180" s="590"/>
      <c r="CL180" s="590"/>
      <c r="CM180" s="590"/>
      <c r="CN180" s="590"/>
      <c r="CO180" s="590"/>
      <c r="CP180" s="590"/>
      <c r="CQ180" s="590"/>
      <c r="CR180" s="590"/>
      <c r="CS180" s="590"/>
      <c r="CT180" s="590"/>
      <c r="CU180" s="590"/>
      <c r="CV180" s="590"/>
      <c r="CW180" s="590"/>
      <c r="CX180" s="590"/>
      <c r="CY180" s="590"/>
      <c r="CZ180" s="590"/>
      <c r="DA180" s="590"/>
      <c r="DB180" s="590"/>
      <c r="DC180" s="590"/>
      <c r="DD180" s="590"/>
      <c r="DE180" s="590"/>
      <c r="DF180" s="590"/>
      <c r="DG180" s="590"/>
      <c r="DH180" s="590"/>
      <c r="DI180" s="590"/>
      <c r="DJ180" s="590"/>
      <c r="DK180" s="590"/>
      <c r="DL180" s="590"/>
      <c r="DM180" s="590"/>
      <c r="DN180" s="590"/>
      <c r="DO180" s="590"/>
      <c r="DP180" s="590"/>
      <c r="DQ180" s="590"/>
      <c r="DR180" s="590"/>
      <c r="DS180" s="590"/>
      <c r="DT180" s="590"/>
      <c r="DU180" s="590"/>
      <c r="DV180" s="590"/>
      <c r="DW180" s="590"/>
      <c r="DX180" s="590"/>
      <c r="DY180" s="590"/>
      <c r="DZ180" s="590"/>
      <c r="EA180" s="590"/>
      <c r="EB180" s="590"/>
      <c r="EC180" s="590"/>
      <c r="ED180" s="590"/>
      <c r="EE180" s="590"/>
      <c r="EF180" s="590"/>
      <c r="EG180" s="590"/>
      <c r="EH180" s="590"/>
      <c r="EI180" s="590"/>
      <c r="EJ180" s="590"/>
      <c r="EK180" s="590"/>
      <c r="EL180" s="590"/>
      <c r="EM180" s="590"/>
      <c r="EN180" s="590"/>
      <c r="EO180" s="590"/>
      <c r="EP180" s="590"/>
      <c r="EQ180" s="590"/>
      <c r="ER180" s="590"/>
      <c r="ES180" s="590"/>
      <c r="ET180" s="590"/>
      <c r="EU180" s="590"/>
      <c r="EV180" s="590"/>
      <c r="EW180" s="590"/>
      <c r="EX180" s="590"/>
      <c r="EY180" s="590"/>
      <c r="EZ180" s="590"/>
      <c r="FA180" s="590"/>
      <c r="FB180" s="590"/>
      <c r="FC180" s="590"/>
      <c r="FD180" s="590"/>
      <c r="FE180" s="590"/>
      <c r="FF180" s="590"/>
      <c r="FG180" s="590"/>
      <c r="FH180" s="590"/>
      <c r="FI180" s="590"/>
      <c r="FJ180" s="590"/>
      <c r="FK180" s="590"/>
      <c r="FL180" s="590"/>
      <c r="FM180" s="590"/>
      <c r="FN180" s="590"/>
      <c r="FO180" s="590"/>
      <c r="FP180" s="590"/>
      <c r="FQ180" s="590"/>
      <c r="FR180" s="590"/>
      <c r="FS180" s="590"/>
      <c r="FT180" s="590"/>
      <c r="FU180" s="590"/>
      <c r="FV180" s="590"/>
      <c r="FW180" s="590"/>
      <c r="FX180" s="590"/>
      <c r="FY180" s="590"/>
      <c r="FZ180" s="590"/>
      <c r="GA180" s="590"/>
      <c r="GB180" s="590"/>
      <c r="GC180" s="590"/>
      <c r="GD180" s="590"/>
      <c r="GE180" s="590"/>
      <c r="GF180" s="590"/>
      <c r="GG180" s="590"/>
      <c r="GH180" s="590"/>
      <c r="GI180" s="590"/>
      <c r="GJ180" s="590"/>
      <c r="GK180" s="590"/>
      <c r="GL180" s="590"/>
      <c r="GM180" s="590"/>
      <c r="GN180" s="590"/>
      <c r="GO180" s="590"/>
      <c r="GP180" s="590"/>
      <c r="GQ180" s="590"/>
      <c r="GR180" s="590"/>
      <c r="GS180" s="590"/>
      <c r="GT180" s="590"/>
      <c r="GU180" s="590"/>
      <c r="GV180" s="590"/>
      <c r="GW180" s="590"/>
      <c r="GX180" s="590"/>
      <c r="GY180" s="590"/>
      <c r="GZ180" s="590"/>
    </row>
    <row r="181" spans="1:208">
      <c r="H181" s="568" t="s">
        <v>912</v>
      </c>
      <c r="L181" s="368"/>
      <c r="M181" s="368">
        <v>0</v>
      </c>
      <c r="N181" s="368">
        <v>0</v>
      </c>
      <c r="O181" s="368">
        <v>0</v>
      </c>
      <c r="P181" s="368">
        <v>0</v>
      </c>
      <c r="Q181" s="368">
        <v>0</v>
      </c>
      <c r="R181" s="368">
        <v>0</v>
      </c>
      <c r="S181" s="368">
        <v>0</v>
      </c>
      <c r="T181" s="368">
        <v>0</v>
      </c>
      <c r="U181" s="368">
        <v>0</v>
      </c>
      <c r="V181" s="368">
        <v>594027297.42358315</v>
      </c>
      <c r="W181" s="368">
        <v>571258864.71492839</v>
      </c>
      <c r="X181" s="368">
        <v>545707370.19131637</v>
      </c>
      <c r="Y181" s="368">
        <v>527192174.1858508</v>
      </c>
      <c r="Z181" s="368">
        <v>531032815.05835414</v>
      </c>
      <c r="AA181" s="368">
        <v>517529139.96233398</v>
      </c>
      <c r="AB181" s="368">
        <v>487391484.79536414</v>
      </c>
      <c r="AC181" s="368">
        <v>479735347.34063721</v>
      </c>
      <c r="AD181" s="368">
        <v>485236609.22040147</v>
      </c>
      <c r="AE181" s="368">
        <v>487243089.75715566</v>
      </c>
      <c r="AF181" s="368">
        <v>486107949.41919905</v>
      </c>
      <c r="AG181" s="368">
        <v>480797785.12023348</v>
      </c>
      <c r="AH181" s="368">
        <v>520608493.12646765</v>
      </c>
      <c r="AI181" s="368">
        <v>547306857.30434656</v>
      </c>
      <c r="AJ181" s="368">
        <v>566309160.16636276</v>
      </c>
      <c r="AK181" s="368">
        <v>496251239.01244414</v>
      </c>
      <c r="AL181" s="368">
        <v>624321887.92706537</v>
      </c>
      <c r="AM181" s="590"/>
      <c r="AN181" s="590"/>
      <c r="AO181" s="590"/>
      <c r="AP181" s="590"/>
      <c r="AQ181" s="590"/>
      <c r="AR181" s="590"/>
      <c r="AS181" s="590"/>
      <c r="AT181" s="590"/>
      <c r="AU181" s="590"/>
      <c r="AV181" s="590"/>
      <c r="AW181" s="590"/>
      <c r="AX181" s="590"/>
      <c r="AY181" s="590"/>
      <c r="AZ181" s="590"/>
      <c r="BA181" s="590"/>
      <c r="BB181" s="590"/>
      <c r="BC181" s="590"/>
      <c r="BD181" s="590"/>
      <c r="BE181" s="590"/>
      <c r="BF181" s="590"/>
      <c r="BG181" s="590"/>
      <c r="BH181" s="590"/>
      <c r="BI181" s="590"/>
      <c r="BJ181" s="590"/>
      <c r="BK181" s="590"/>
      <c r="BL181" s="590"/>
      <c r="BM181" s="590"/>
      <c r="BN181" s="590"/>
      <c r="BO181" s="590"/>
      <c r="BP181" s="590"/>
      <c r="BQ181" s="590"/>
      <c r="BR181" s="590"/>
      <c r="BS181" s="590"/>
      <c r="BT181" s="590"/>
      <c r="BU181" s="590"/>
      <c r="BV181" s="590"/>
      <c r="BW181" s="590"/>
      <c r="BX181" s="590"/>
      <c r="BY181" s="590"/>
      <c r="BZ181" s="590"/>
      <c r="CA181" s="590"/>
      <c r="CB181" s="590"/>
      <c r="CC181" s="590"/>
      <c r="CD181" s="590"/>
      <c r="CE181" s="590"/>
      <c r="CF181" s="590"/>
      <c r="CG181" s="590"/>
      <c r="CH181" s="590"/>
      <c r="CI181" s="590"/>
      <c r="CJ181" s="590"/>
      <c r="CK181" s="590"/>
      <c r="CL181" s="590"/>
      <c r="CM181" s="590"/>
      <c r="CN181" s="590"/>
      <c r="CO181" s="590"/>
      <c r="CP181" s="590"/>
      <c r="CQ181" s="590"/>
      <c r="CR181" s="590"/>
      <c r="CS181" s="590"/>
      <c r="CT181" s="590"/>
      <c r="CU181" s="590"/>
      <c r="CV181" s="590"/>
      <c r="CW181" s="590"/>
      <c r="CX181" s="590"/>
      <c r="CY181" s="590"/>
      <c r="CZ181" s="590"/>
      <c r="DA181" s="590"/>
      <c r="DB181" s="590"/>
      <c r="DC181" s="590"/>
      <c r="DD181" s="590"/>
      <c r="DE181" s="590"/>
      <c r="DF181" s="590"/>
      <c r="DG181" s="590"/>
      <c r="DH181" s="590"/>
      <c r="DI181" s="590"/>
      <c r="DJ181" s="590"/>
      <c r="DK181" s="590"/>
      <c r="DL181" s="590"/>
      <c r="DM181" s="590"/>
      <c r="DN181" s="590"/>
      <c r="DO181" s="590"/>
      <c r="DP181" s="590"/>
      <c r="DQ181" s="590"/>
      <c r="DR181" s="590"/>
      <c r="DS181" s="590"/>
      <c r="DT181" s="590"/>
      <c r="DU181" s="590"/>
      <c r="DV181" s="590"/>
      <c r="DW181" s="590"/>
      <c r="DX181" s="590"/>
      <c r="DY181" s="590"/>
      <c r="DZ181" s="590"/>
      <c r="EA181" s="590"/>
      <c r="EB181" s="590"/>
      <c r="EC181" s="590"/>
      <c r="ED181" s="590"/>
      <c r="EE181" s="590"/>
      <c r="EF181" s="590"/>
      <c r="EG181" s="590"/>
      <c r="EH181" s="590"/>
      <c r="EI181" s="590"/>
      <c r="EJ181" s="590"/>
      <c r="EK181" s="590"/>
      <c r="EL181" s="590"/>
      <c r="EM181" s="590"/>
      <c r="EN181" s="590"/>
      <c r="EO181" s="590"/>
      <c r="EP181" s="590"/>
      <c r="EQ181" s="590"/>
      <c r="ER181" s="590"/>
      <c r="ES181" s="590"/>
      <c r="ET181" s="590"/>
      <c r="EU181" s="590"/>
      <c r="EV181" s="590"/>
      <c r="EW181" s="590"/>
      <c r="EX181" s="590"/>
      <c r="EY181" s="590"/>
      <c r="EZ181" s="590"/>
      <c r="FA181" s="590"/>
      <c r="FB181" s="590"/>
      <c r="FC181" s="590"/>
      <c r="FD181" s="590"/>
      <c r="FE181" s="590"/>
      <c r="FF181" s="590"/>
      <c r="FG181" s="590"/>
      <c r="FH181" s="590"/>
      <c r="FI181" s="590"/>
      <c r="FJ181" s="590"/>
      <c r="FK181" s="590"/>
      <c r="FL181" s="590"/>
      <c r="FM181" s="590"/>
      <c r="FN181" s="590"/>
      <c r="FO181" s="590"/>
      <c r="FP181" s="590"/>
      <c r="FQ181" s="590"/>
      <c r="FR181" s="590"/>
      <c r="FS181" s="590"/>
      <c r="FT181" s="590"/>
      <c r="FU181" s="590"/>
      <c r="FV181" s="590"/>
      <c r="FW181" s="590"/>
      <c r="FX181" s="590"/>
      <c r="FY181" s="590"/>
      <c r="FZ181" s="590"/>
      <c r="GA181" s="590"/>
      <c r="GB181" s="590"/>
      <c r="GC181" s="590"/>
      <c r="GD181" s="590"/>
      <c r="GE181" s="590"/>
      <c r="GF181" s="590"/>
      <c r="GG181" s="590"/>
      <c r="GH181" s="590"/>
      <c r="GI181" s="590"/>
      <c r="GJ181" s="590"/>
      <c r="GK181" s="590"/>
      <c r="GL181" s="590"/>
      <c r="GM181" s="590"/>
      <c r="GN181" s="590"/>
      <c r="GO181" s="590"/>
      <c r="GP181" s="590"/>
      <c r="GQ181" s="590"/>
      <c r="GR181" s="590"/>
      <c r="GS181" s="590"/>
      <c r="GT181" s="590"/>
      <c r="GU181" s="590"/>
      <c r="GV181" s="590"/>
      <c r="GW181" s="590"/>
      <c r="GX181" s="590"/>
      <c r="GY181" s="590"/>
      <c r="GZ181" s="590"/>
    </row>
    <row r="182" spans="1:208" s="605" customFormat="1">
      <c r="A182" s="792"/>
      <c r="B182" s="792"/>
      <c r="C182" s="807"/>
      <c r="G182" s="583"/>
      <c r="H182" s="583" t="s">
        <v>12</v>
      </c>
      <c r="L182" s="369"/>
      <c r="M182" s="369">
        <v>0</v>
      </c>
      <c r="N182" s="369">
        <v>0</v>
      </c>
      <c r="O182" s="369">
        <v>0</v>
      </c>
      <c r="P182" s="369">
        <v>0</v>
      </c>
      <c r="Q182" s="369">
        <v>0</v>
      </c>
      <c r="R182" s="369">
        <v>0</v>
      </c>
      <c r="S182" s="369">
        <v>0</v>
      </c>
      <c r="T182" s="369">
        <v>0</v>
      </c>
      <c r="U182" s="369">
        <v>0</v>
      </c>
      <c r="V182" s="369">
        <v>1665581894.252583</v>
      </c>
      <c r="W182" s="369">
        <v>1650338939.7190828</v>
      </c>
      <c r="X182" s="369">
        <v>1650653659.8484166</v>
      </c>
      <c r="Y182" s="369">
        <v>1675020533.8677065</v>
      </c>
      <c r="Z182" s="369">
        <v>1726167404.3334634</v>
      </c>
      <c r="AA182" s="369">
        <v>1767885416.3915629</v>
      </c>
      <c r="AB182" s="369">
        <v>1822991255.6127121</v>
      </c>
      <c r="AC182" s="369">
        <v>1910117505.8381271</v>
      </c>
      <c r="AD182" s="369">
        <v>2003383411.8909395</v>
      </c>
      <c r="AE182" s="369">
        <v>2102785805.1593878</v>
      </c>
      <c r="AF182" s="369">
        <v>2186551792.9176908</v>
      </c>
      <c r="AG182" s="369">
        <v>2274188869.5259438</v>
      </c>
      <c r="AH182" s="369">
        <v>2403224601.3442745</v>
      </c>
      <c r="AI182" s="369">
        <v>2496816765.1476626</v>
      </c>
      <c r="AJ182" s="369">
        <v>2581105935.194963</v>
      </c>
      <c r="AK182" s="369">
        <v>2549171904.8379574</v>
      </c>
      <c r="AL182" s="369">
        <v>2715906367.3577871</v>
      </c>
      <c r="AM182" s="807"/>
      <c r="AN182" s="807"/>
      <c r="AO182" s="807"/>
      <c r="AP182" s="807"/>
      <c r="AQ182" s="807"/>
      <c r="AR182" s="807"/>
      <c r="AS182" s="807"/>
      <c r="AT182" s="807"/>
      <c r="AU182" s="807"/>
      <c r="AV182" s="807"/>
      <c r="AW182" s="807"/>
      <c r="AX182" s="807"/>
      <c r="AY182" s="807"/>
      <c r="AZ182" s="807"/>
      <c r="BA182" s="807"/>
      <c r="BB182" s="807"/>
      <c r="BC182" s="807"/>
      <c r="BD182" s="807"/>
      <c r="BE182" s="807"/>
      <c r="BF182" s="807"/>
      <c r="BG182" s="807"/>
      <c r="BH182" s="807"/>
      <c r="BI182" s="807"/>
      <c r="BJ182" s="807"/>
      <c r="BK182" s="807"/>
      <c r="BL182" s="807"/>
      <c r="BM182" s="807"/>
      <c r="BN182" s="807"/>
      <c r="BO182" s="807"/>
      <c r="BP182" s="807"/>
      <c r="BQ182" s="807"/>
      <c r="BR182" s="807"/>
      <c r="BS182" s="807"/>
      <c r="BT182" s="807"/>
      <c r="BU182" s="807"/>
      <c r="BV182" s="807"/>
      <c r="BW182" s="807"/>
      <c r="BX182" s="807"/>
      <c r="BY182" s="807"/>
      <c r="BZ182" s="807"/>
      <c r="CA182" s="807"/>
      <c r="CB182" s="807"/>
      <c r="CC182" s="807"/>
      <c r="CD182" s="807"/>
      <c r="CE182" s="807"/>
      <c r="CF182" s="807"/>
      <c r="CG182" s="807"/>
      <c r="CH182" s="807"/>
      <c r="CI182" s="807"/>
      <c r="CJ182" s="807"/>
      <c r="CK182" s="807"/>
      <c r="CL182" s="807"/>
      <c r="CM182" s="807"/>
      <c r="CN182" s="807"/>
      <c r="CO182" s="807"/>
      <c r="CP182" s="807"/>
      <c r="CQ182" s="807"/>
      <c r="CR182" s="807"/>
      <c r="CS182" s="807"/>
      <c r="CT182" s="807"/>
      <c r="CU182" s="807"/>
      <c r="CV182" s="807"/>
      <c r="CW182" s="807"/>
      <c r="CX182" s="807"/>
      <c r="CY182" s="807"/>
      <c r="CZ182" s="807"/>
      <c r="DA182" s="807"/>
      <c r="DB182" s="807"/>
      <c r="DC182" s="807"/>
      <c r="DD182" s="807"/>
      <c r="DE182" s="807"/>
      <c r="DF182" s="807"/>
      <c r="DG182" s="807"/>
      <c r="DH182" s="807"/>
      <c r="DI182" s="807"/>
      <c r="DJ182" s="807"/>
      <c r="DK182" s="807"/>
      <c r="DL182" s="807"/>
      <c r="DM182" s="807"/>
      <c r="DN182" s="807"/>
      <c r="DO182" s="807"/>
      <c r="DP182" s="807"/>
      <c r="DQ182" s="807"/>
      <c r="DR182" s="807"/>
      <c r="DS182" s="807"/>
      <c r="DT182" s="807"/>
      <c r="DU182" s="807"/>
      <c r="DV182" s="807"/>
      <c r="DW182" s="807"/>
      <c r="DX182" s="807"/>
      <c r="DY182" s="807"/>
      <c r="DZ182" s="807"/>
      <c r="EA182" s="807"/>
      <c r="EB182" s="807"/>
      <c r="EC182" s="807"/>
      <c r="ED182" s="807"/>
      <c r="EE182" s="807"/>
      <c r="EF182" s="807"/>
      <c r="EG182" s="807"/>
      <c r="EH182" s="807"/>
      <c r="EI182" s="807"/>
      <c r="EJ182" s="807"/>
      <c r="EK182" s="807"/>
      <c r="EL182" s="807"/>
      <c r="EM182" s="807"/>
      <c r="EN182" s="807"/>
      <c r="EO182" s="807"/>
      <c r="EP182" s="807"/>
      <c r="EQ182" s="807"/>
      <c r="ER182" s="807"/>
      <c r="ES182" s="807"/>
      <c r="ET182" s="807"/>
      <c r="EU182" s="807"/>
      <c r="EV182" s="807"/>
      <c r="EW182" s="807"/>
      <c r="EX182" s="807"/>
      <c r="EY182" s="807"/>
      <c r="EZ182" s="807"/>
      <c r="FA182" s="807"/>
      <c r="FB182" s="807"/>
      <c r="FC182" s="807"/>
      <c r="FD182" s="807"/>
      <c r="FE182" s="807"/>
      <c r="FF182" s="807"/>
      <c r="FG182" s="807"/>
      <c r="FH182" s="807"/>
      <c r="FI182" s="807"/>
      <c r="FJ182" s="807"/>
      <c r="FK182" s="807"/>
      <c r="FL182" s="807"/>
      <c r="FM182" s="807"/>
      <c r="FN182" s="807"/>
      <c r="FO182" s="807"/>
      <c r="FP182" s="807"/>
      <c r="FQ182" s="807"/>
      <c r="FR182" s="807"/>
      <c r="FS182" s="807"/>
      <c r="FT182" s="807"/>
      <c r="FU182" s="807"/>
      <c r="FV182" s="807"/>
      <c r="FW182" s="807"/>
      <c r="FX182" s="807"/>
      <c r="FY182" s="807"/>
      <c r="FZ182" s="807"/>
      <c r="GA182" s="807"/>
      <c r="GB182" s="807"/>
      <c r="GC182" s="807"/>
      <c r="GD182" s="807"/>
      <c r="GE182" s="807"/>
      <c r="GF182" s="807"/>
      <c r="GG182" s="807"/>
      <c r="GH182" s="807"/>
      <c r="GI182" s="807"/>
      <c r="GJ182" s="807"/>
      <c r="GK182" s="807"/>
      <c r="GL182" s="807"/>
      <c r="GM182" s="807"/>
      <c r="GN182" s="807"/>
      <c r="GO182" s="807"/>
      <c r="GP182" s="807"/>
      <c r="GQ182" s="807"/>
      <c r="GR182" s="807"/>
      <c r="GS182" s="807"/>
      <c r="GT182" s="807"/>
      <c r="GU182" s="807"/>
      <c r="GV182" s="807"/>
      <c r="GW182" s="807"/>
      <c r="GX182" s="807"/>
      <c r="GY182" s="807"/>
      <c r="GZ182" s="807"/>
    </row>
    <row r="183" spans="1:208">
      <c r="H183" s="568"/>
      <c r="L183" s="368"/>
      <c r="M183" s="368"/>
      <c r="N183" s="368"/>
      <c r="O183" s="368"/>
      <c r="P183" s="368"/>
      <c r="Q183" s="368"/>
      <c r="R183" s="368"/>
      <c r="S183" s="368"/>
      <c r="T183" s="368"/>
      <c r="U183" s="368"/>
      <c r="V183" s="368"/>
      <c r="W183" s="368"/>
      <c r="X183" s="368"/>
      <c r="Y183" s="368"/>
      <c r="Z183" s="368"/>
      <c r="AA183" s="368"/>
      <c r="AB183" s="368"/>
      <c r="AC183" s="368"/>
      <c r="AD183" s="368"/>
      <c r="AE183" s="368"/>
      <c r="AF183" s="368"/>
      <c r="AG183" s="368"/>
      <c r="AH183" s="368"/>
      <c r="AI183" s="368"/>
      <c r="AJ183" s="368"/>
      <c r="AK183" s="368"/>
      <c r="AL183" s="368"/>
      <c r="AM183" s="590"/>
      <c r="AN183" s="590"/>
      <c r="AO183" s="590"/>
      <c r="AP183" s="590"/>
      <c r="AQ183" s="590"/>
      <c r="AR183" s="590"/>
      <c r="AS183" s="590"/>
      <c r="AT183" s="590"/>
      <c r="AU183" s="590"/>
      <c r="AV183" s="590"/>
      <c r="AW183" s="590"/>
      <c r="AX183" s="590"/>
      <c r="AY183" s="590"/>
      <c r="AZ183" s="590"/>
      <c r="BA183" s="590"/>
      <c r="BB183" s="590"/>
      <c r="BC183" s="590"/>
      <c r="BD183" s="590"/>
      <c r="BE183" s="590"/>
      <c r="BF183" s="590"/>
      <c r="BG183" s="590"/>
      <c r="BH183" s="590"/>
      <c r="BI183" s="590"/>
      <c r="BJ183" s="590"/>
      <c r="BK183" s="590"/>
      <c r="BL183" s="590"/>
      <c r="BM183" s="590"/>
      <c r="BN183" s="590"/>
      <c r="BO183" s="590"/>
      <c r="BP183" s="590"/>
      <c r="BQ183" s="590"/>
      <c r="BR183" s="590"/>
      <c r="BS183" s="590"/>
      <c r="BT183" s="590"/>
      <c r="BU183" s="590"/>
      <c r="BV183" s="590"/>
      <c r="BW183" s="590"/>
      <c r="BX183" s="590"/>
      <c r="BY183" s="590"/>
      <c r="BZ183" s="590"/>
      <c r="CA183" s="590"/>
      <c r="CB183" s="590"/>
      <c r="CC183" s="590"/>
      <c r="CD183" s="590"/>
      <c r="CE183" s="590"/>
      <c r="CF183" s="590"/>
      <c r="CG183" s="590"/>
      <c r="CH183" s="590"/>
      <c r="CI183" s="590"/>
      <c r="CJ183" s="590"/>
      <c r="CK183" s="590"/>
      <c r="CL183" s="590"/>
      <c r="CM183" s="590"/>
      <c r="CN183" s="590"/>
      <c r="CO183" s="590"/>
      <c r="CP183" s="590"/>
      <c r="CQ183" s="590"/>
      <c r="CR183" s="590"/>
      <c r="CS183" s="590"/>
      <c r="CT183" s="590"/>
      <c r="CU183" s="590"/>
      <c r="CV183" s="590"/>
      <c r="CW183" s="590"/>
      <c r="CX183" s="590"/>
      <c r="CY183" s="590"/>
      <c r="CZ183" s="590"/>
      <c r="DA183" s="590"/>
      <c r="DB183" s="590"/>
      <c r="DC183" s="590"/>
      <c r="DD183" s="590"/>
      <c r="DE183" s="590"/>
      <c r="DF183" s="590"/>
      <c r="DG183" s="590"/>
      <c r="DH183" s="590"/>
      <c r="DI183" s="590"/>
      <c r="DJ183" s="590"/>
      <c r="DK183" s="590"/>
      <c r="DL183" s="590"/>
      <c r="DM183" s="590"/>
      <c r="DN183" s="590"/>
      <c r="DO183" s="590"/>
      <c r="DP183" s="590"/>
      <c r="DQ183" s="590"/>
      <c r="DR183" s="590"/>
      <c r="DS183" s="590"/>
      <c r="DT183" s="590"/>
      <c r="DU183" s="590"/>
      <c r="DV183" s="590"/>
      <c r="DW183" s="590"/>
      <c r="DX183" s="590"/>
      <c r="DY183" s="590"/>
      <c r="DZ183" s="590"/>
      <c r="EA183" s="590"/>
      <c r="EB183" s="590"/>
      <c r="EC183" s="590"/>
      <c r="ED183" s="590"/>
      <c r="EE183" s="590"/>
      <c r="EF183" s="590"/>
      <c r="EG183" s="590"/>
      <c r="EH183" s="590"/>
      <c r="EI183" s="590"/>
      <c r="EJ183" s="590"/>
      <c r="EK183" s="590"/>
      <c r="EL183" s="590"/>
      <c r="EM183" s="590"/>
      <c r="EN183" s="590"/>
      <c r="EO183" s="590"/>
      <c r="EP183" s="590"/>
      <c r="EQ183" s="590"/>
      <c r="ER183" s="590"/>
      <c r="ES183" s="590"/>
      <c r="ET183" s="590"/>
      <c r="EU183" s="590"/>
      <c r="EV183" s="590"/>
      <c r="EW183" s="590"/>
      <c r="EX183" s="590"/>
      <c r="EY183" s="590"/>
      <c r="EZ183" s="590"/>
      <c r="FA183" s="590"/>
      <c r="FB183" s="590"/>
      <c r="FC183" s="590"/>
      <c r="FD183" s="590"/>
      <c r="FE183" s="590"/>
      <c r="FF183" s="590"/>
      <c r="FG183" s="590"/>
      <c r="FH183" s="590"/>
      <c r="FI183" s="590"/>
      <c r="FJ183" s="590"/>
      <c r="FK183" s="590"/>
      <c r="FL183" s="590"/>
      <c r="FM183" s="590"/>
      <c r="FN183" s="590"/>
      <c r="FO183" s="590"/>
      <c r="FP183" s="590"/>
      <c r="FQ183" s="590"/>
      <c r="FR183" s="590"/>
      <c r="FS183" s="590"/>
      <c r="FT183" s="590"/>
      <c r="FU183" s="590"/>
      <c r="FV183" s="590"/>
      <c r="FW183" s="590"/>
      <c r="FX183" s="590"/>
      <c r="FY183" s="590"/>
      <c r="FZ183" s="590"/>
      <c r="GA183" s="590"/>
      <c r="GB183" s="590"/>
      <c r="GC183" s="590"/>
      <c r="GD183" s="590"/>
      <c r="GE183" s="590"/>
      <c r="GF183" s="590"/>
      <c r="GG183" s="590"/>
      <c r="GH183" s="590"/>
      <c r="GI183" s="590"/>
      <c r="GJ183" s="590"/>
      <c r="GK183" s="590"/>
      <c r="GL183" s="590"/>
      <c r="GM183" s="590"/>
      <c r="GN183" s="590"/>
      <c r="GO183" s="590"/>
      <c r="GP183" s="590"/>
      <c r="GQ183" s="590"/>
      <c r="GR183" s="590"/>
      <c r="GS183" s="590"/>
      <c r="GT183" s="590"/>
      <c r="GU183" s="590"/>
      <c r="GV183" s="590"/>
      <c r="GW183" s="590"/>
      <c r="GX183" s="590"/>
      <c r="GY183" s="590"/>
      <c r="GZ183" s="590"/>
    </row>
    <row r="184" spans="1:208">
      <c r="G184" s="600" t="s">
        <v>913</v>
      </c>
      <c r="M184" s="590">
        <v>0</v>
      </c>
      <c r="N184" s="590">
        <v>0</v>
      </c>
      <c r="O184" s="590">
        <v>0</v>
      </c>
      <c r="P184" s="590">
        <v>0</v>
      </c>
      <c r="Q184" s="590">
        <v>0</v>
      </c>
      <c r="R184" s="590">
        <v>0</v>
      </c>
      <c r="S184" s="590">
        <v>0</v>
      </c>
      <c r="T184" s="590">
        <v>0</v>
      </c>
      <c r="U184" s="590">
        <v>0</v>
      </c>
      <c r="V184" s="590">
        <v>126280570.05041826</v>
      </c>
      <c r="W184" s="590">
        <v>129666403.47174874</v>
      </c>
      <c r="X184" s="590">
        <v>136408741.65143239</v>
      </c>
      <c r="Y184" s="590">
        <v>148886002.12400725</v>
      </c>
      <c r="Z184" s="590">
        <v>158693819.3139675</v>
      </c>
      <c r="AA184" s="590">
        <v>171938829.4740327</v>
      </c>
      <c r="AB184" s="590">
        <v>212197625.74067721</v>
      </c>
      <c r="AC184" s="590">
        <v>262688844.67060626</v>
      </c>
      <c r="AD184" s="590">
        <v>312722297.46904266</v>
      </c>
      <c r="AE184" s="590">
        <v>363196972.79681408</v>
      </c>
      <c r="AF184" s="590">
        <v>407961399.9726761</v>
      </c>
      <c r="AG184" s="590">
        <v>452963834.08343172</v>
      </c>
      <c r="AH184" s="590">
        <v>487115067.56258017</v>
      </c>
      <c r="AI184" s="590">
        <v>518887666.93987286</v>
      </c>
      <c r="AJ184" s="590">
        <v>547450880.44915783</v>
      </c>
      <c r="AK184" s="590">
        <v>551944072.82947969</v>
      </c>
      <c r="AL184" s="590">
        <v>543805951.15359747</v>
      </c>
      <c r="AM184" s="590"/>
      <c r="AN184" s="590"/>
      <c r="AO184" s="590"/>
      <c r="AP184" s="590"/>
      <c r="AQ184" s="590"/>
      <c r="AR184" s="590"/>
      <c r="AS184" s="590"/>
      <c r="AT184" s="590"/>
      <c r="AU184" s="590"/>
      <c r="AV184" s="590"/>
      <c r="AW184" s="590"/>
      <c r="AX184" s="590"/>
      <c r="AY184" s="590"/>
      <c r="AZ184" s="590"/>
      <c r="BA184" s="590"/>
      <c r="BB184" s="590"/>
      <c r="BC184" s="590"/>
      <c r="BD184" s="590"/>
      <c r="BE184" s="590"/>
      <c r="BF184" s="590"/>
      <c r="BG184" s="590"/>
      <c r="BH184" s="590"/>
      <c r="BI184" s="590"/>
      <c r="BJ184" s="590"/>
      <c r="BK184" s="590"/>
      <c r="BL184" s="590"/>
      <c r="BM184" s="590"/>
      <c r="BN184" s="590"/>
      <c r="BO184" s="590"/>
      <c r="BP184" s="590"/>
      <c r="BQ184" s="590"/>
      <c r="BR184" s="590"/>
      <c r="BS184" s="590"/>
      <c r="BT184" s="590"/>
      <c r="BU184" s="590"/>
      <c r="BV184" s="590"/>
      <c r="BW184" s="590"/>
      <c r="BX184" s="590"/>
      <c r="BY184" s="590"/>
      <c r="BZ184" s="590"/>
      <c r="CA184" s="590"/>
      <c r="CB184" s="590"/>
      <c r="CC184" s="590"/>
      <c r="CD184" s="590"/>
      <c r="CE184" s="590"/>
      <c r="CF184" s="590"/>
      <c r="CG184" s="590"/>
      <c r="CH184" s="590"/>
      <c r="CI184" s="590"/>
      <c r="CJ184" s="590"/>
      <c r="CK184" s="590"/>
      <c r="CL184" s="590"/>
      <c r="CM184" s="590"/>
      <c r="CN184" s="590"/>
      <c r="CO184" s="590"/>
      <c r="CP184" s="590"/>
      <c r="CQ184" s="590"/>
      <c r="CR184" s="590"/>
      <c r="CS184" s="590"/>
      <c r="CT184" s="590"/>
      <c r="CU184" s="590"/>
      <c r="CV184" s="590"/>
      <c r="CW184" s="590"/>
      <c r="CX184" s="590"/>
      <c r="CY184" s="590"/>
      <c r="CZ184" s="590"/>
      <c r="DA184" s="590"/>
      <c r="DB184" s="590"/>
      <c r="DC184" s="590"/>
      <c r="DD184" s="590"/>
      <c r="DE184" s="590"/>
      <c r="DF184" s="590"/>
      <c r="DG184" s="590"/>
      <c r="DH184" s="590"/>
      <c r="DI184" s="590"/>
      <c r="DJ184" s="590"/>
      <c r="DK184" s="590"/>
      <c r="DL184" s="590"/>
      <c r="DM184" s="590"/>
      <c r="DN184" s="590"/>
      <c r="DO184" s="590"/>
      <c r="DP184" s="590"/>
      <c r="DQ184" s="590"/>
      <c r="DR184" s="590"/>
      <c r="DS184" s="590"/>
      <c r="DT184" s="590"/>
      <c r="DU184" s="590"/>
      <c r="DV184" s="590"/>
      <c r="DW184" s="590"/>
      <c r="DX184" s="590"/>
      <c r="DY184" s="590"/>
      <c r="DZ184" s="590"/>
      <c r="EA184" s="590"/>
      <c r="EB184" s="590"/>
      <c r="EC184" s="590"/>
      <c r="ED184" s="590"/>
      <c r="EE184" s="590"/>
      <c r="EF184" s="590"/>
      <c r="EG184" s="590"/>
      <c r="EH184" s="590"/>
      <c r="EI184" s="590"/>
      <c r="EJ184" s="590"/>
      <c r="EK184" s="590"/>
      <c r="EL184" s="590"/>
      <c r="EM184" s="590"/>
      <c r="EN184" s="590"/>
      <c r="EO184" s="590"/>
      <c r="EP184" s="590"/>
      <c r="EQ184" s="590"/>
      <c r="ER184" s="590"/>
      <c r="ES184" s="590"/>
      <c r="ET184" s="590"/>
      <c r="EU184" s="590"/>
      <c r="EV184" s="590"/>
      <c r="EW184" s="590"/>
      <c r="EX184" s="590"/>
      <c r="EY184" s="590"/>
      <c r="EZ184" s="590"/>
      <c r="FA184" s="590"/>
      <c r="FB184" s="590"/>
      <c r="FC184" s="590"/>
      <c r="FD184" s="590"/>
      <c r="FE184" s="590"/>
      <c r="FF184" s="590"/>
      <c r="FG184" s="590"/>
      <c r="FH184" s="590"/>
      <c r="FI184" s="590"/>
      <c r="FJ184" s="590"/>
      <c r="FK184" s="590"/>
      <c r="FL184" s="590"/>
      <c r="FM184" s="590"/>
      <c r="FN184" s="590"/>
      <c r="FO184" s="590"/>
      <c r="FP184" s="590"/>
      <c r="FQ184" s="590"/>
      <c r="FR184" s="590"/>
      <c r="FS184" s="590"/>
      <c r="FT184" s="590"/>
      <c r="FU184" s="590"/>
      <c r="FV184" s="590"/>
      <c r="FW184" s="590"/>
      <c r="FX184" s="590"/>
      <c r="FY184" s="590"/>
      <c r="FZ184" s="590"/>
      <c r="GA184" s="590"/>
      <c r="GB184" s="590"/>
      <c r="GC184" s="590"/>
      <c r="GD184" s="590"/>
      <c r="GE184" s="590"/>
      <c r="GF184" s="590"/>
      <c r="GG184" s="590"/>
      <c r="GH184" s="590"/>
      <c r="GI184" s="590"/>
      <c r="GJ184" s="590"/>
      <c r="GK184" s="590"/>
      <c r="GL184" s="590"/>
      <c r="GM184" s="590"/>
      <c r="GN184" s="590"/>
      <c r="GO184" s="590"/>
      <c r="GP184" s="590"/>
      <c r="GQ184" s="590"/>
      <c r="GR184" s="590"/>
      <c r="GS184" s="590"/>
      <c r="GT184" s="590"/>
      <c r="GU184" s="590"/>
      <c r="GV184" s="590"/>
      <c r="GW184" s="590"/>
      <c r="GX184" s="590"/>
      <c r="GY184" s="590"/>
      <c r="GZ184" s="590"/>
    </row>
    <row r="185" spans="1:208">
      <c r="G185" s="600" t="s">
        <v>914</v>
      </c>
      <c r="L185" s="590"/>
      <c r="M185" s="590">
        <v>0</v>
      </c>
      <c r="N185" s="590">
        <v>0</v>
      </c>
      <c r="O185" s="590">
        <v>0</v>
      </c>
      <c r="P185" s="590">
        <v>0</v>
      </c>
      <c r="Q185" s="590">
        <v>0</v>
      </c>
      <c r="R185" s="590">
        <v>0</v>
      </c>
      <c r="S185" s="590">
        <v>0</v>
      </c>
      <c r="T185" s="590">
        <v>0</v>
      </c>
      <c r="U185" s="590">
        <v>0</v>
      </c>
      <c r="V185" s="590">
        <v>187964008.00000003</v>
      </c>
      <c r="W185" s="590">
        <v>182240060.08463502</v>
      </c>
      <c r="X185" s="590">
        <v>184626114.09681806</v>
      </c>
      <c r="Y185" s="590">
        <v>190110806.45319691</v>
      </c>
      <c r="Z185" s="590">
        <v>191031659.53921527</v>
      </c>
      <c r="AA185" s="590">
        <v>192554081.36745459</v>
      </c>
      <c r="AB185" s="590">
        <v>194070229.37810522</v>
      </c>
      <c r="AC185" s="590">
        <v>195784438.33306611</v>
      </c>
      <c r="AD185" s="590">
        <v>198358066.00372633</v>
      </c>
      <c r="AE185" s="590">
        <v>200788002.96549374</v>
      </c>
      <c r="AF185" s="590">
        <v>202444008.30841163</v>
      </c>
      <c r="AG185" s="590">
        <v>215852262.75122473</v>
      </c>
      <c r="AH185" s="590">
        <v>234541634.21594191</v>
      </c>
      <c r="AI185" s="590">
        <v>241661010.7072289</v>
      </c>
      <c r="AJ185" s="590">
        <v>243686473.25774789</v>
      </c>
      <c r="AK185" s="590">
        <v>245655939.98886144</v>
      </c>
      <c r="AL185" s="590">
        <v>247663009.55513149</v>
      </c>
      <c r="AM185" s="590"/>
      <c r="AN185" s="590"/>
      <c r="AO185" s="590"/>
      <c r="AP185" s="590"/>
      <c r="AQ185" s="590"/>
      <c r="AR185" s="590"/>
      <c r="AS185" s="590"/>
      <c r="AT185" s="590"/>
      <c r="AU185" s="590"/>
      <c r="AV185" s="590"/>
      <c r="AW185" s="590"/>
      <c r="AX185" s="590"/>
      <c r="AY185" s="590"/>
      <c r="AZ185" s="590"/>
      <c r="BA185" s="590"/>
      <c r="BB185" s="590"/>
      <c r="BC185" s="590"/>
      <c r="BD185" s="590"/>
      <c r="BE185" s="590"/>
      <c r="BF185" s="590"/>
      <c r="BG185" s="590"/>
      <c r="BH185" s="590"/>
      <c r="BI185" s="590"/>
      <c r="BJ185" s="590"/>
      <c r="BK185" s="590"/>
      <c r="BL185" s="590"/>
      <c r="BM185" s="590"/>
      <c r="BN185" s="590"/>
      <c r="BO185" s="590"/>
      <c r="BP185" s="590"/>
      <c r="BQ185" s="590"/>
      <c r="BR185" s="590"/>
      <c r="BS185" s="590"/>
      <c r="BT185" s="590"/>
      <c r="BU185" s="590"/>
      <c r="BV185" s="590"/>
      <c r="BW185" s="590"/>
      <c r="BX185" s="590"/>
      <c r="BY185" s="590"/>
      <c r="BZ185" s="590"/>
      <c r="CA185" s="590"/>
      <c r="CB185" s="590"/>
      <c r="CC185" s="590"/>
      <c r="CD185" s="590"/>
      <c r="CE185" s="590"/>
      <c r="CF185" s="590"/>
      <c r="CG185" s="590"/>
      <c r="CH185" s="590"/>
      <c r="CI185" s="590"/>
      <c r="CJ185" s="590"/>
      <c r="CK185" s="590"/>
      <c r="CL185" s="590"/>
      <c r="CM185" s="590"/>
      <c r="CN185" s="590"/>
      <c r="CO185" s="590"/>
      <c r="CP185" s="590"/>
      <c r="CQ185" s="590"/>
      <c r="CR185" s="590"/>
      <c r="CS185" s="590"/>
      <c r="CT185" s="590"/>
      <c r="CU185" s="590"/>
      <c r="CV185" s="590"/>
      <c r="CW185" s="590"/>
      <c r="CX185" s="590"/>
      <c r="CY185" s="590"/>
      <c r="CZ185" s="590"/>
      <c r="DA185" s="590"/>
      <c r="DB185" s="590"/>
      <c r="DC185" s="590"/>
      <c r="DD185" s="590"/>
      <c r="DE185" s="590"/>
      <c r="DF185" s="590"/>
      <c r="DG185" s="590"/>
      <c r="DH185" s="590"/>
      <c r="DI185" s="590"/>
      <c r="DJ185" s="590"/>
      <c r="DK185" s="590"/>
      <c r="DL185" s="590"/>
      <c r="DM185" s="590"/>
      <c r="DN185" s="590"/>
      <c r="DO185" s="590"/>
      <c r="DP185" s="590"/>
      <c r="DQ185" s="590"/>
      <c r="DR185" s="590"/>
      <c r="DS185" s="590"/>
      <c r="DT185" s="590"/>
      <c r="DU185" s="590"/>
      <c r="DV185" s="590"/>
      <c r="DW185" s="590"/>
      <c r="DX185" s="590"/>
      <c r="DY185" s="590"/>
      <c r="DZ185" s="590"/>
      <c r="EA185" s="590"/>
      <c r="EB185" s="590"/>
      <c r="EC185" s="590"/>
      <c r="ED185" s="590"/>
      <c r="EE185" s="590"/>
      <c r="EF185" s="590"/>
      <c r="EG185" s="590"/>
      <c r="EH185" s="590"/>
      <c r="EI185" s="590"/>
      <c r="EJ185" s="590"/>
      <c r="EK185" s="590"/>
      <c r="EL185" s="590"/>
      <c r="EM185" s="590"/>
      <c r="EN185" s="590"/>
      <c r="EO185" s="590"/>
      <c r="EP185" s="590"/>
      <c r="EQ185" s="590"/>
      <c r="ER185" s="590"/>
      <c r="ES185" s="590"/>
      <c r="ET185" s="590"/>
      <c r="EU185" s="590"/>
      <c r="EV185" s="590"/>
      <c r="EW185" s="590"/>
      <c r="EX185" s="590"/>
      <c r="EY185" s="590"/>
      <c r="EZ185" s="590"/>
      <c r="FA185" s="590"/>
      <c r="FB185" s="590"/>
      <c r="FC185" s="590"/>
      <c r="FD185" s="590"/>
      <c r="FE185" s="590"/>
      <c r="FF185" s="590"/>
      <c r="FG185" s="590"/>
      <c r="FH185" s="590"/>
      <c r="FI185" s="590"/>
      <c r="FJ185" s="590"/>
      <c r="FK185" s="590"/>
      <c r="FL185" s="590"/>
      <c r="FM185" s="590"/>
      <c r="FN185" s="590"/>
      <c r="FO185" s="590"/>
      <c r="FP185" s="590"/>
      <c r="FQ185" s="590"/>
      <c r="FR185" s="590"/>
      <c r="FS185" s="590"/>
      <c r="FT185" s="590"/>
      <c r="FU185" s="590"/>
      <c r="FV185" s="590"/>
      <c r="FW185" s="590"/>
      <c r="FX185" s="590"/>
      <c r="FY185" s="590"/>
      <c r="FZ185" s="590"/>
      <c r="GA185" s="590"/>
      <c r="GB185" s="590"/>
      <c r="GC185" s="590"/>
      <c r="GD185" s="590"/>
      <c r="GE185" s="590"/>
      <c r="GF185" s="590"/>
      <c r="GG185" s="590"/>
      <c r="GH185" s="590"/>
      <c r="GI185" s="590"/>
      <c r="GJ185" s="590"/>
      <c r="GK185" s="590"/>
      <c r="GL185" s="590"/>
      <c r="GM185" s="590"/>
      <c r="GN185" s="590"/>
      <c r="GO185" s="590"/>
      <c r="GP185" s="590"/>
      <c r="GQ185" s="590"/>
      <c r="GR185" s="590"/>
      <c r="GS185" s="590"/>
      <c r="GT185" s="590"/>
      <c r="GU185" s="590"/>
      <c r="GV185" s="590"/>
      <c r="GW185" s="590"/>
      <c r="GX185" s="590"/>
      <c r="GY185" s="590"/>
      <c r="GZ185" s="590"/>
    </row>
    <row r="186" spans="1:208">
      <c r="G186" s="600" t="s">
        <v>915</v>
      </c>
      <c r="L186" s="590"/>
      <c r="M186" s="590">
        <v>0</v>
      </c>
      <c r="N186" s="590">
        <v>0</v>
      </c>
      <c r="O186" s="590">
        <v>0</v>
      </c>
      <c r="P186" s="590">
        <v>0</v>
      </c>
      <c r="Q186" s="590">
        <v>0</v>
      </c>
      <c r="R186" s="590">
        <v>0</v>
      </c>
      <c r="S186" s="590">
        <v>0</v>
      </c>
      <c r="T186" s="590">
        <v>0</v>
      </c>
      <c r="U186" s="590">
        <v>0</v>
      </c>
      <c r="V186" s="590">
        <v>111762377.94958174</v>
      </c>
      <c r="W186" s="590">
        <v>183802413.72176686</v>
      </c>
      <c r="X186" s="590">
        <v>193969506.40073559</v>
      </c>
      <c r="Y186" s="590">
        <v>210609450.78122821</v>
      </c>
      <c r="Z186" s="590">
        <v>220102735.78830382</v>
      </c>
      <c r="AA186" s="590">
        <v>233871675.59040347</v>
      </c>
      <c r="AB186" s="590">
        <v>256769296.90314689</v>
      </c>
      <c r="AC186" s="590">
        <v>274558743.01560277</v>
      </c>
      <c r="AD186" s="590">
        <v>285983324.48896718</v>
      </c>
      <c r="AE186" s="590">
        <v>309235795.92451459</v>
      </c>
      <c r="AF186" s="590">
        <v>324514852.73821592</v>
      </c>
      <c r="AG186" s="590">
        <v>329415491.08352649</v>
      </c>
      <c r="AH186" s="590">
        <v>334986942.26431161</v>
      </c>
      <c r="AI186" s="590">
        <v>342579548.58855104</v>
      </c>
      <c r="AJ186" s="590">
        <v>349415640.46807224</v>
      </c>
      <c r="AK186" s="590">
        <v>357008442.93715262</v>
      </c>
      <c r="AL186" s="590">
        <v>383058279.9333151</v>
      </c>
      <c r="AM186" s="590"/>
      <c r="AN186" s="590"/>
      <c r="AO186" s="590"/>
      <c r="AP186" s="590"/>
      <c r="AQ186" s="590"/>
      <c r="AR186" s="590"/>
      <c r="AS186" s="590"/>
      <c r="AT186" s="590"/>
      <c r="AU186" s="590"/>
      <c r="AV186" s="590"/>
      <c r="AW186" s="590"/>
      <c r="AX186" s="590"/>
      <c r="AY186" s="590"/>
      <c r="AZ186" s="590"/>
      <c r="BA186" s="590"/>
      <c r="BB186" s="590"/>
      <c r="BC186" s="590"/>
      <c r="BD186" s="590"/>
      <c r="BE186" s="590"/>
      <c r="BF186" s="590"/>
      <c r="BG186" s="590"/>
      <c r="BH186" s="590"/>
      <c r="BI186" s="590"/>
      <c r="BJ186" s="590"/>
      <c r="BK186" s="590"/>
      <c r="BL186" s="590"/>
      <c r="BM186" s="590"/>
      <c r="BN186" s="590"/>
      <c r="BO186" s="590"/>
      <c r="BP186" s="590"/>
      <c r="BQ186" s="590"/>
      <c r="BR186" s="590"/>
      <c r="BS186" s="590"/>
      <c r="BT186" s="590"/>
      <c r="BU186" s="590"/>
      <c r="BV186" s="590"/>
      <c r="BW186" s="590"/>
      <c r="BX186" s="590"/>
      <c r="BY186" s="590"/>
      <c r="BZ186" s="590"/>
      <c r="CA186" s="590"/>
      <c r="CB186" s="590"/>
      <c r="CC186" s="590"/>
      <c r="CD186" s="590"/>
      <c r="CE186" s="590"/>
      <c r="CF186" s="590"/>
      <c r="CG186" s="590"/>
      <c r="CH186" s="590"/>
      <c r="CI186" s="590"/>
      <c r="CJ186" s="590"/>
      <c r="CK186" s="590"/>
      <c r="CL186" s="590"/>
      <c r="CM186" s="590"/>
      <c r="CN186" s="590"/>
      <c r="CO186" s="590"/>
      <c r="CP186" s="590"/>
      <c r="CQ186" s="590"/>
      <c r="CR186" s="590"/>
      <c r="CS186" s="590"/>
      <c r="CT186" s="590"/>
      <c r="CU186" s="590"/>
      <c r="CV186" s="590"/>
      <c r="CW186" s="590"/>
      <c r="CX186" s="590"/>
      <c r="CY186" s="590"/>
      <c r="CZ186" s="590"/>
      <c r="DA186" s="590"/>
      <c r="DB186" s="590"/>
      <c r="DC186" s="590"/>
      <c r="DD186" s="590"/>
      <c r="DE186" s="590"/>
      <c r="DF186" s="590"/>
      <c r="DG186" s="590"/>
      <c r="DH186" s="590"/>
      <c r="DI186" s="590"/>
      <c r="DJ186" s="590"/>
      <c r="DK186" s="590"/>
      <c r="DL186" s="590"/>
      <c r="DM186" s="590"/>
      <c r="DN186" s="590"/>
      <c r="DO186" s="590"/>
      <c r="DP186" s="590"/>
      <c r="DQ186" s="590"/>
      <c r="DR186" s="590"/>
      <c r="DS186" s="590"/>
      <c r="DT186" s="590"/>
      <c r="DU186" s="590"/>
      <c r="DV186" s="590"/>
      <c r="DW186" s="590"/>
      <c r="DX186" s="590"/>
      <c r="DY186" s="590"/>
      <c r="DZ186" s="590"/>
      <c r="EA186" s="590"/>
      <c r="EB186" s="590"/>
      <c r="EC186" s="590"/>
      <c r="ED186" s="590"/>
      <c r="EE186" s="590"/>
      <c r="EF186" s="590"/>
      <c r="EG186" s="590"/>
      <c r="EH186" s="590"/>
      <c r="EI186" s="590"/>
      <c r="EJ186" s="590"/>
      <c r="EK186" s="590"/>
      <c r="EL186" s="590"/>
      <c r="EM186" s="590"/>
      <c r="EN186" s="590"/>
      <c r="EO186" s="590"/>
      <c r="EP186" s="590"/>
      <c r="EQ186" s="590"/>
      <c r="ER186" s="590"/>
      <c r="ES186" s="590"/>
      <c r="ET186" s="590"/>
      <c r="EU186" s="590"/>
      <c r="EV186" s="590"/>
      <c r="EW186" s="590"/>
      <c r="EX186" s="590"/>
      <c r="EY186" s="590"/>
      <c r="EZ186" s="590"/>
      <c r="FA186" s="590"/>
      <c r="FB186" s="590"/>
      <c r="FC186" s="590"/>
      <c r="FD186" s="590"/>
      <c r="FE186" s="590"/>
      <c r="FF186" s="590"/>
      <c r="FG186" s="590"/>
      <c r="FH186" s="590"/>
      <c r="FI186" s="590"/>
      <c r="FJ186" s="590"/>
      <c r="FK186" s="590"/>
      <c r="FL186" s="590"/>
      <c r="FM186" s="590"/>
      <c r="FN186" s="590"/>
      <c r="FO186" s="590"/>
      <c r="FP186" s="590"/>
      <c r="FQ186" s="590"/>
      <c r="FR186" s="590"/>
      <c r="FS186" s="590"/>
      <c r="FT186" s="590"/>
      <c r="FU186" s="590"/>
      <c r="FV186" s="590"/>
      <c r="FW186" s="590"/>
      <c r="FX186" s="590"/>
      <c r="FY186" s="590"/>
      <c r="FZ186" s="590"/>
      <c r="GA186" s="590"/>
      <c r="GB186" s="590"/>
      <c r="GC186" s="590"/>
      <c r="GD186" s="590"/>
      <c r="GE186" s="590"/>
      <c r="GF186" s="590"/>
      <c r="GG186" s="590"/>
      <c r="GH186" s="590"/>
      <c r="GI186" s="590"/>
      <c r="GJ186" s="590"/>
      <c r="GK186" s="590"/>
      <c r="GL186" s="590"/>
      <c r="GM186" s="590"/>
      <c r="GN186" s="590"/>
      <c r="GO186" s="590"/>
      <c r="GP186" s="590"/>
      <c r="GQ186" s="590"/>
      <c r="GR186" s="590"/>
      <c r="GS186" s="590"/>
      <c r="GT186" s="590"/>
      <c r="GU186" s="590"/>
      <c r="GV186" s="590"/>
      <c r="GW186" s="590"/>
      <c r="GX186" s="590"/>
      <c r="GY186" s="590"/>
      <c r="GZ186" s="590"/>
    </row>
    <row r="187" spans="1:208">
      <c r="G187" s="600"/>
      <c r="L187" s="590"/>
      <c r="M187" s="590"/>
      <c r="N187" s="590"/>
      <c r="O187" s="590"/>
      <c r="P187" s="590"/>
      <c r="Q187" s="590"/>
      <c r="R187" s="590"/>
      <c r="S187" s="590"/>
      <c r="T187" s="590"/>
      <c r="U187" s="590"/>
      <c r="V187" s="590"/>
      <c r="W187" s="590"/>
      <c r="X187" s="590"/>
      <c r="Y187" s="590"/>
      <c r="Z187" s="590"/>
      <c r="AA187" s="590"/>
      <c r="AB187" s="590"/>
      <c r="AC187" s="590"/>
      <c r="AD187" s="590"/>
      <c r="AE187" s="590"/>
      <c r="AF187" s="590"/>
      <c r="AG187" s="590"/>
      <c r="AH187" s="590"/>
      <c r="AI187" s="590"/>
      <c r="AJ187" s="590"/>
      <c r="AK187" s="590"/>
      <c r="AL187" s="590"/>
      <c r="AM187" s="590"/>
      <c r="AN187" s="590"/>
      <c r="AO187" s="590"/>
      <c r="AP187" s="590"/>
      <c r="AQ187" s="590"/>
      <c r="AR187" s="590"/>
      <c r="AS187" s="590"/>
      <c r="AT187" s="590"/>
      <c r="AU187" s="590"/>
      <c r="AV187" s="590"/>
      <c r="AW187" s="590"/>
      <c r="AX187" s="590"/>
      <c r="AY187" s="590"/>
      <c r="AZ187" s="590"/>
      <c r="BA187" s="590"/>
      <c r="BB187" s="590"/>
      <c r="BC187" s="590"/>
      <c r="BD187" s="590"/>
      <c r="BE187" s="590"/>
      <c r="BF187" s="590"/>
      <c r="BG187" s="590"/>
      <c r="BH187" s="590"/>
      <c r="BI187" s="590"/>
      <c r="BJ187" s="590"/>
      <c r="BK187" s="590"/>
      <c r="BL187" s="590"/>
      <c r="BM187" s="590"/>
      <c r="BN187" s="590"/>
      <c r="BO187" s="590"/>
      <c r="BP187" s="590"/>
      <c r="BQ187" s="590"/>
      <c r="BR187" s="590"/>
      <c r="BS187" s="590"/>
      <c r="BT187" s="590"/>
      <c r="BU187" s="590"/>
      <c r="BV187" s="590"/>
      <c r="BW187" s="590"/>
      <c r="BX187" s="590"/>
      <c r="BY187" s="590"/>
      <c r="BZ187" s="590"/>
      <c r="CA187" s="590"/>
      <c r="CB187" s="590"/>
      <c r="CC187" s="590"/>
      <c r="CD187" s="590"/>
      <c r="CE187" s="590"/>
      <c r="CF187" s="590"/>
      <c r="CG187" s="590"/>
      <c r="CH187" s="590"/>
      <c r="CI187" s="590"/>
      <c r="CJ187" s="590"/>
      <c r="CK187" s="590"/>
      <c r="CL187" s="590"/>
      <c r="CM187" s="590"/>
      <c r="CN187" s="590"/>
      <c r="CO187" s="590"/>
      <c r="CP187" s="590"/>
      <c r="CQ187" s="590"/>
      <c r="CR187" s="590"/>
      <c r="CS187" s="590"/>
      <c r="CT187" s="590"/>
      <c r="CU187" s="590"/>
      <c r="CV187" s="590"/>
      <c r="CW187" s="590"/>
      <c r="CX187" s="590"/>
      <c r="CY187" s="590"/>
      <c r="CZ187" s="590"/>
      <c r="DA187" s="590"/>
      <c r="DB187" s="590"/>
      <c r="DC187" s="590"/>
      <c r="DD187" s="590"/>
      <c r="DE187" s="590"/>
      <c r="DF187" s="590"/>
      <c r="DG187" s="590"/>
      <c r="DH187" s="590"/>
      <c r="DI187" s="590"/>
      <c r="DJ187" s="590"/>
      <c r="DK187" s="590"/>
      <c r="DL187" s="590"/>
      <c r="DM187" s="590"/>
      <c r="DN187" s="590"/>
      <c r="DO187" s="590"/>
      <c r="DP187" s="590"/>
      <c r="DQ187" s="590"/>
      <c r="DR187" s="590"/>
      <c r="DS187" s="590"/>
      <c r="DT187" s="590"/>
      <c r="DU187" s="590"/>
      <c r="DV187" s="590"/>
      <c r="DW187" s="590"/>
      <c r="DX187" s="590"/>
      <c r="DY187" s="590"/>
      <c r="DZ187" s="590"/>
      <c r="EA187" s="590"/>
      <c r="EB187" s="590"/>
      <c r="EC187" s="590"/>
      <c r="ED187" s="590"/>
      <c r="EE187" s="590"/>
      <c r="EF187" s="590"/>
      <c r="EG187" s="590"/>
      <c r="EH187" s="590"/>
      <c r="EI187" s="590"/>
      <c r="EJ187" s="590"/>
      <c r="EK187" s="590"/>
      <c r="EL187" s="590"/>
      <c r="EM187" s="590"/>
      <c r="EN187" s="590"/>
      <c r="EO187" s="590"/>
      <c r="EP187" s="590"/>
      <c r="EQ187" s="590"/>
      <c r="ER187" s="590"/>
      <c r="ES187" s="590"/>
      <c r="ET187" s="590"/>
      <c r="EU187" s="590"/>
      <c r="EV187" s="590"/>
      <c r="EW187" s="590"/>
      <c r="EX187" s="590"/>
      <c r="EY187" s="590"/>
      <c r="EZ187" s="590"/>
      <c r="FA187" s="590"/>
      <c r="FB187" s="590"/>
      <c r="FC187" s="590"/>
      <c r="FD187" s="590"/>
      <c r="FE187" s="590"/>
      <c r="FF187" s="590"/>
      <c r="FG187" s="590"/>
      <c r="FH187" s="590"/>
      <c r="FI187" s="590"/>
      <c r="FJ187" s="590"/>
      <c r="FK187" s="590"/>
      <c r="FL187" s="590"/>
      <c r="FM187" s="590"/>
      <c r="FN187" s="590"/>
      <c r="FO187" s="590"/>
      <c r="FP187" s="590"/>
      <c r="FQ187" s="590"/>
      <c r="FR187" s="590"/>
      <c r="FS187" s="590"/>
      <c r="FT187" s="590"/>
      <c r="FU187" s="590"/>
      <c r="FV187" s="590"/>
      <c r="FW187" s="590"/>
      <c r="FX187" s="590"/>
      <c r="FY187" s="590"/>
      <c r="FZ187" s="590"/>
      <c r="GA187" s="590"/>
      <c r="GB187" s="590"/>
      <c r="GC187" s="590"/>
      <c r="GD187" s="590"/>
      <c r="GE187" s="590"/>
      <c r="GF187" s="590"/>
      <c r="GG187" s="590"/>
      <c r="GH187" s="590"/>
      <c r="GI187" s="590"/>
      <c r="GJ187" s="590"/>
      <c r="GK187" s="590"/>
      <c r="GL187" s="590"/>
      <c r="GM187" s="590"/>
      <c r="GN187" s="590"/>
      <c r="GO187" s="590"/>
      <c r="GP187" s="590"/>
      <c r="GQ187" s="590"/>
      <c r="GR187" s="590"/>
      <c r="GS187" s="590"/>
      <c r="GT187" s="590"/>
      <c r="GU187" s="590"/>
      <c r="GV187" s="590"/>
      <c r="GW187" s="590"/>
      <c r="GX187" s="590"/>
      <c r="GY187" s="590"/>
      <c r="GZ187" s="590"/>
    </row>
    <row r="188" spans="1:208" ht="33">
      <c r="G188" s="894" t="s">
        <v>218</v>
      </c>
      <c r="L188" s="590"/>
      <c r="M188" s="590"/>
      <c r="N188" s="590"/>
      <c r="O188" s="590"/>
      <c r="P188" s="590"/>
      <c r="Q188" s="590"/>
      <c r="R188" s="590"/>
      <c r="S188" s="590"/>
      <c r="T188" s="590"/>
      <c r="U188" s="590"/>
      <c r="V188" s="590"/>
      <c r="W188" s="590"/>
      <c r="X188" s="590"/>
      <c r="Y188" s="590"/>
      <c r="Z188" s="590"/>
      <c r="AA188" s="590"/>
      <c r="AB188" s="590"/>
      <c r="AC188" s="590"/>
      <c r="AD188" s="590"/>
      <c r="AE188" s="590"/>
      <c r="AF188" s="590"/>
      <c r="AG188" s="590"/>
      <c r="AH188" s="590"/>
      <c r="AI188" s="590"/>
      <c r="AJ188" s="590"/>
      <c r="AK188" s="590"/>
      <c r="AL188" s="590"/>
      <c r="AM188" s="590"/>
      <c r="AN188" s="590"/>
      <c r="AO188" s="590"/>
      <c r="AP188" s="590"/>
      <c r="AQ188" s="590"/>
      <c r="AR188" s="590"/>
      <c r="AS188" s="590"/>
      <c r="AT188" s="590"/>
      <c r="AU188" s="590"/>
      <c r="AV188" s="590"/>
      <c r="AW188" s="590"/>
      <c r="AX188" s="590"/>
      <c r="AY188" s="590"/>
      <c r="AZ188" s="590"/>
      <c r="BA188" s="590"/>
      <c r="BB188" s="590"/>
      <c r="BC188" s="590"/>
      <c r="BD188" s="590"/>
      <c r="BE188" s="590"/>
      <c r="BF188" s="590"/>
      <c r="BG188" s="590"/>
      <c r="BH188" s="590"/>
      <c r="BI188" s="590"/>
      <c r="BJ188" s="590"/>
      <c r="BK188" s="590"/>
      <c r="BL188" s="590"/>
      <c r="BM188" s="590"/>
      <c r="BN188" s="590"/>
      <c r="BO188" s="590"/>
      <c r="BP188" s="590"/>
      <c r="BQ188" s="590"/>
      <c r="BR188" s="590"/>
      <c r="BS188" s="590"/>
      <c r="BT188" s="590"/>
      <c r="BU188" s="590"/>
      <c r="BV188" s="590"/>
      <c r="BW188" s="590"/>
      <c r="BX188" s="590"/>
      <c r="BY188" s="590"/>
      <c r="BZ188" s="590"/>
      <c r="CA188" s="590"/>
      <c r="CB188" s="590"/>
      <c r="CC188" s="590"/>
      <c r="CD188" s="590"/>
      <c r="CE188" s="590"/>
      <c r="CF188" s="590"/>
      <c r="CG188" s="590"/>
      <c r="CH188" s="590"/>
      <c r="CI188" s="590"/>
      <c r="CJ188" s="590"/>
      <c r="CK188" s="590"/>
      <c r="CL188" s="590"/>
      <c r="CM188" s="590"/>
      <c r="CN188" s="590"/>
      <c r="CO188" s="590"/>
      <c r="CP188" s="590"/>
      <c r="CQ188" s="590"/>
      <c r="CR188" s="590"/>
      <c r="CS188" s="590"/>
      <c r="CT188" s="590"/>
      <c r="CU188" s="590"/>
      <c r="CV188" s="590"/>
      <c r="CW188" s="590"/>
      <c r="CX188" s="590"/>
      <c r="CY188" s="590"/>
      <c r="CZ188" s="590"/>
      <c r="DA188" s="590"/>
      <c r="DB188" s="590"/>
      <c r="DC188" s="590"/>
      <c r="DD188" s="590"/>
      <c r="DE188" s="590"/>
      <c r="DF188" s="590"/>
      <c r="DG188" s="590"/>
      <c r="DH188" s="590"/>
      <c r="DI188" s="590"/>
      <c r="DJ188" s="590"/>
      <c r="DK188" s="590"/>
      <c r="DL188" s="590"/>
      <c r="DM188" s="590"/>
      <c r="DN188" s="590"/>
      <c r="DO188" s="590"/>
      <c r="DP188" s="590"/>
      <c r="DQ188" s="590"/>
      <c r="DR188" s="590"/>
      <c r="DS188" s="590"/>
      <c r="DT188" s="590"/>
      <c r="DU188" s="590"/>
      <c r="DV188" s="590"/>
      <c r="DW188" s="590"/>
      <c r="DX188" s="590"/>
      <c r="DY188" s="590"/>
      <c r="DZ188" s="590"/>
      <c r="EA188" s="590"/>
      <c r="EB188" s="590"/>
      <c r="EC188" s="590"/>
      <c r="ED188" s="590"/>
      <c r="EE188" s="590"/>
      <c r="EF188" s="590"/>
      <c r="EG188" s="590"/>
      <c r="EH188" s="590"/>
      <c r="EI188" s="590"/>
      <c r="EJ188" s="590"/>
      <c r="EK188" s="590"/>
      <c r="EL188" s="590"/>
      <c r="EM188" s="590"/>
      <c r="EN188" s="590"/>
      <c r="EO188" s="590"/>
      <c r="EP188" s="590"/>
      <c r="EQ188" s="590"/>
      <c r="ER188" s="590"/>
      <c r="ES188" s="590"/>
      <c r="ET188" s="590"/>
      <c r="EU188" s="590"/>
      <c r="EV188" s="590"/>
      <c r="EW188" s="590"/>
      <c r="EX188" s="590"/>
      <c r="EY188" s="590"/>
      <c r="EZ188" s="590"/>
      <c r="FA188" s="590"/>
      <c r="FB188" s="590"/>
      <c r="FC188" s="590"/>
      <c r="FD188" s="590"/>
      <c r="FE188" s="590"/>
      <c r="FF188" s="590"/>
      <c r="FG188" s="590"/>
      <c r="FH188" s="590"/>
      <c r="FI188" s="590"/>
      <c r="FJ188" s="590"/>
      <c r="FK188" s="590"/>
      <c r="FL188" s="590"/>
      <c r="FM188" s="590"/>
      <c r="FN188" s="590"/>
      <c r="FO188" s="590"/>
      <c r="FP188" s="590"/>
      <c r="FQ188" s="590"/>
      <c r="FR188" s="590"/>
      <c r="FS188" s="590"/>
      <c r="FT188" s="590"/>
      <c r="FU188" s="590"/>
      <c r="FV188" s="590"/>
      <c r="FW188" s="590"/>
      <c r="FX188" s="590"/>
      <c r="FY188" s="590"/>
      <c r="FZ188" s="590"/>
      <c r="GA188" s="590"/>
      <c r="GB188" s="590"/>
      <c r="GC188" s="590"/>
      <c r="GD188" s="590"/>
      <c r="GE188" s="590"/>
      <c r="GF188" s="590"/>
      <c r="GG188" s="590"/>
      <c r="GH188" s="590"/>
      <c r="GI188" s="590"/>
      <c r="GJ188" s="590"/>
      <c r="GK188" s="590"/>
      <c r="GL188" s="590"/>
      <c r="GM188" s="590"/>
      <c r="GN188" s="590"/>
      <c r="GO188" s="590"/>
      <c r="GP188" s="590"/>
      <c r="GQ188" s="590"/>
      <c r="GR188" s="590"/>
      <c r="GS188" s="590"/>
      <c r="GT188" s="590"/>
      <c r="GU188" s="590"/>
      <c r="GV188" s="590"/>
      <c r="GW188" s="590"/>
      <c r="GX188" s="590"/>
      <c r="GY188" s="590"/>
      <c r="GZ188" s="590"/>
    </row>
    <row r="189" spans="1:208">
      <c r="G189" s="590"/>
      <c r="L189" s="590"/>
      <c r="M189" s="590"/>
      <c r="N189" s="590"/>
      <c r="O189" s="590"/>
      <c r="P189" s="590"/>
      <c r="Q189" s="590"/>
      <c r="R189" s="590"/>
      <c r="S189" s="590"/>
      <c r="T189" s="590"/>
      <c r="U189" s="590"/>
      <c r="V189" s="590"/>
      <c r="W189" s="590"/>
      <c r="X189" s="590"/>
      <c r="Y189" s="590"/>
      <c r="Z189" s="590"/>
      <c r="AA189" s="590"/>
      <c r="AB189" s="590"/>
      <c r="AC189" s="590"/>
      <c r="AD189" s="590"/>
      <c r="AE189" s="590"/>
      <c r="AF189" s="590"/>
      <c r="AG189" s="590"/>
      <c r="AH189" s="590"/>
      <c r="AI189" s="590"/>
      <c r="AJ189" s="590"/>
      <c r="AK189" s="590"/>
      <c r="AL189" s="590"/>
      <c r="AM189" s="590"/>
      <c r="AN189" s="590"/>
      <c r="AO189" s="590"/>
      <c r="AP189" s="590"/>
      <c r="AQ189" s="590"/>
      <c r="AR189" s="590"/>
      <c r="AS189" s="590"/>
      <c r="AT189" s="590"/>
      <c r="AU189" s="590"/>
      <c r="AV189" s="590"/>
      <c r="AW189" s="590"/>
      <c r="AX189" s="590"/>
      <c r="AY189" s="590"/>
      <c r="AZ189" s="590"/>
      <c r="BA189" s="590"/>
      <c r="BB189" s="590"/>
      <c r="BC189" s="590"/>
      <c r="BD189" s="590"/>
      <c r="BE189" s="590"/>
      <c r="BF189" s="590"/>
      <c r="BG189" s="590"/>
      <c r="BH189" s="590"/>
      <c r="BI189" s="590"/>
      <c r="BJ189" s="590"/>
      <c r="BK189" s="590"/>
      <c r="BL189" s="590"/>
      <c r="BM189" s="590"/>
      <c r="BN189" s="590"/>
      <c r="BO189" s="590"/>
      <c r="BP189" s="590"/>
      <c r="BQ189" s="590"/>
      <c r="BR189" s="590"/>
      <c r="BS189" s="590"/>
      <c r="BT189" s="590"/>
      <c r="BU189" s="590"/>
      <c r="BV189" s="590"/>
      <c r="BW189" s="590"/>
      <c r="BX189" s="590"/>
      <c r="BY189" s="590"/>
      <c r="BZ189" s="590"/>
      <c r="CA189" s="590"/>
      <c r="CB189" s="590"/>
      <c r="CC189" s="590"/>
      <c r="CD189" s="590"/>
      <c r="CE189" s="590"/>
      <c r="CF189" s="590"/>
      <c r="CG189" s="590"/>
      <c r="CH189" s="590"/>
      <c r="CI189" s="590"/>
      <c r="CJ189" s="590"/>
      <c r="CK189" s="590"/>
      <c r="CL189" s="590"/>
      <c r="CM189" s="590"/>
      <c r="CN189" s="590"/>
      <c r="CO189" s="590"/>
      <c r="CP189" s="590"/>
      <c r="CQ189" s="590"/>
      <c r="CR189" s="590"/>
      <c r="CS189" s="590"/>
      <c r="CT189" s="590"/>
      <c r="CU189" s="590"/>
      <c r="CV189" s="590"/>
      <c r="CW189" s="590"/>
      <c r="CX189" s="590"/>
      <c r="CY189" s="590"/>
      <c r="CZ189" s="590"/>
      <c r="DA189" s="590"/>
      <c r="DB189" s="590"/>
      <c r="DC189" s="590"/>
      <c r="DD189" s="590"/>
      <c r="DE189" s="590"/>
      <c r="DF189" s="590"/>
      <c r="DG189" s="590"/>
      <c r="DH189" s="590"/>
      <c r="DI189" s="590"/>
      <c r="DJ189" s="590"/>
      <c r="DK189" s="590"/>
      <c r="DL189" s="590"/>
      <c r="DM189" s="590"/>
      <c r="DN189" s="590"/>
      <c r="DO189" s="590"/>
      <c r="DP189" s="590"/>
      <c r="DQ189" s="590"/>
      <c r="DR189" s="590"/>
      <c r="DS189" s="590"/>
      <c r="DT189" s="590"/>
      <c r="DU189" s="590"/>
      <c r="DV189" s="590"/>
      <c r="DW189" s="590"/>
      <c r="DX189" s="590"/>
      <c r="DY189" s="590"/>
      <c r="DZ189" s="590"/>
      <c r="EA189" s="590"/>
      <c r="EB189" s="590"/>
      <c r="EC189" s="590"/>
      <c r="ED189" s="590"/>
      <c r="EE189" s="590"/>
      <c r="EF189" s="590"/>
      <c r="EG189" s="590"/>
      <c r="EH189" s="590"/>
      <c r="EI189" s="590"/>
      <c r="EJ189" s="590"/>
      <c r="EK189" s="590"/>
      <c r="EL189" s="590"/>
      <c r="EM189" s="590"/>
      <c r="EN189" s="590"/>
      <c r="EO189" s="590"/>
      <c r="EP189" s="590"/>
      <c r="EQ189" s="590"/>
      <c r="ER189" s="590"/>
      <c r="ES189" s="590"/>
      <c r="ET189" s="590"/>
      <c r="EU189" s="590"/>
      <c r="EV189" s="590"/>
      <c r="EW189" s="590"/>
      <c r="EX189" s="590"/>
      <c r="EY189" s="590"/>
      <c r="EZ189" s="590"/>
      <c r="FA189" s="590"/>
      <c r="FB189" s="590"/>
      <c r="FC189" s="590"/>
      <c r="FD189" s="590"/>
      <c r="FE189" s="590"/>
      <c r="FF189" s="590"/>
      <c r="FG189" s="590"/>
      <c r="FH189" s="590"/>
      <c r="FI189" s="590"/>
      <c r="FJ189" s="590"/>
      <c r="FK189" s="590"/>
      <c r="FL189" s="590"/>
      <c r="FM189" s="590"/>
      <c r="FN189" s="590"/>
      <c r="FO189" s="590"/>
      <c r="FP189" s="590"/>
      <c r="FQ189" s="590"/>
      <c r="FR189" s="590"/>
      <c r="FS189" s="590"/>
      <c r="FT189" s="590"/>
      <c r="FU189" s="590"/>
      <c r="FV189" s="590"/>
      <c r="FW189" s="590"/>
      <c r="FX189" s="590"/>
      <c r="FY189" s="590"/>
      <c r="FZ189" s="590"/>
      <c r="GA189" s="590"/>
      <c r="GB189" s="590"/>
      <c r="GC189" s="590"/>
      <c r="GD189" s="590"/>
      <c r="GE189" s="590"/>
      <c r="GF189" s="590"/>
      <c r="GG189" s="590"/>
      <c r="GH189" s="590"/>
      <c r="GI189" s="590"/>
      <c r="GJ189" s="590"/>
      <c r="GK189" s="590"/>
      <c r="GL189" s="590"/>
      <c r="GM189" s="590"/>
      <c r="GN189" s="590"/>
      <c r="GO189" s="590"/>
      <c r="GP189" s="590"/>
      <c r="GQ189" s="590"/>
      <c r="GR189" s="590"/>
      <c r="GS189" s="590"/>
      <c r="GT189" s="590"/>
      <c r="GU189" s="590"/>
      <c r="GV189" s="590"/>
      <c r="GW189" s="590"/>
      <c r="GX189" s="590"/>
      <c r="GY189" s="590"/>
      <c r="GZ189" s="590"/>
    </row>
    <row r="190" spans="1:208">
      <c r="G190" s="807" t="s">
        <v>916</v>
      </c>
      <c r="L190" s="590"/>
      <c r="M190" s="590"/>
      <c r="N190" s="590"/>
      <c r="O190" s="590"/>
      <c r="P190" s="590"/>
      <c r="Q190" s="590"/>
      <c r="R190" s="590"/>
      <c r="S190" s="590"/>
      <c r="T190" s="590"/>
      <c r="U190" s="590"/>
      <c r="V190" s="590"/>
      <c r="W190" s="590"/>
      <c r="X190" s="590"/>
      <c r="Y190" s="590"/>
      <c r="Z190" s="590"/>
      <c r="AA190" s="590"/>
      <c r="AB190" s="590"/>
      <c r="AC190" s="590"/>
      <c r="AD190" s="590"/>
      <c r="AE190" s="590"/>
      <c r="AF190" s="590"/>
      <c r="AG190" s="590"/>
      <c r="AH190" s="590"/>
      <c r="AI190" s="590"/>
      <c r="AJ190" s="590"/>
      <c r="AK190" s="590"/>
      <c r="AL190" s="590"/>
      <c r="AM190" s="590"/>
      <c r="AN190" s="590"/>
      <c r="AO190" s="590"/>
      <c r="AP190" s="590"/>
      <c r="AQ190" s="590"/>
      <c r="AR190" s="590"/>
      <c r="AS190" s="590"/>
      <c r="AT190" s="590"/>
      <c r="AU190" s="590"/>
      <c r="AV190" s="590"/>
      <c r="AW190" s="590"/>
      <c r="AX190" s="590"/>
      <c r="AY190" s="590"/>
      <c r="AZ190" s="590"/>
      <c r="BA190" s="590"/>
      <c r="BB190" s="590"/>
      <c r="BC190" s="590"/>
      <c r="BD190" s="590"/>
      <c r="BE190" s="590"/>
      <c r="BF190" s="590"/>
      <c r="BG190" s="590"/>
      <c r="BH190" s="590"/>
      <c r="BI190" s="590"/>
      <c r="BJ190" s="590"/>
      <c r="BK190" s="590"/>
      <c r="BL190" s="590"/>
      <c r="BM190" s="590"/>
      <c r="BN190" s="590"/>
      <c r="BO190" s="590"/>
      <c r="BP190" s="590"/>
      <c r="BQ190" s="590"/>
      <c r="BR190" s="590"/>
      <c r="BS190" s="590"/>
      <c r="BT190" s="590"/>
      <c r="BU190" s="590"/>
      <c r="BV190" s="590"/>
      <c r="BW190" s="590"/>
      <c r="BX190" s="590"/>
      <c r="BY190" s="590"/>
      <c r="BZ190" s="590"/>
      <c r="CA190" s="590"/>
      <c r="CB190" s="590"/>
      <c r="CC190" s="590"/>
      <c r="CD190" s="590"/>
      <c r="CE190" s="590"/>
      <c r="CF190" s="590"/>
      <c r="CG190" s="590"/>
      <c r="CH190" s="590"/>
      <c r="CI190" s="590"/>
      <c r="CJ190" s="590"/>
      <c r="CK190" s="590"/>
      <c r="CL190" s="590"/>
      <c r="CM190" s="590"/>
      <c r="CN190" s="590"/>
      <c r="CO190" s="590"/>
      <c r="CP190" s="590"/>
      <c r="CQ190" s="590"/>
      <c r="CR190" s="590"/>
      <c r="CS190" s="590"/>
      <c r="CT190" s="590"/>
      <c r="CU190" s="590"/>
      <c r="CV190" s="590"/>
      <c r="CW190" s="590"/>
      <c r="CX190" s="590"/>
      <c r="CY190" s="590"/>
      <c r="CZ190" s="590"/>
      <c r="DA190" s="590"/>
      <c r="DB190" s="590"/>
      <c r="DC190" s="590"/>
      <c r="DD190" s="590"/>
      <c r="DE190" s="590"/>
      <c r="DF190" s="590"/>
      <c r="DG190" s="590"/>
      <c r="DH190" s="590"/>
      <c r="DI190" s="590"/>
      <c r="DJ190" s="590"/>
      <c r="DK190" s="590"/>
      <c r="DL190" s="590"/>
      <c r="DM190" s="590"/>
      <c r="DN190" s="590"/>
      <c r="DO190" s="590"/>
      <c r="DP190" s="590"/>
      <c r="DQ190" s="590"/>
      <c r="DR190" s="590"/>
      <c r="DS190" s="590"/>
      <c r="DT190" s="590"/>
      <c r="DU190" s="590"/>
      <c r="DV190" s="590"/>
      <c r="DW190" s="590"/>
      <c r="DX190" s="590"/>
      <c r="DY190" s="590"/>
      <c r="DZ190" s="590"/>
      <c r="EA190" s="590"/>
      <c r="EB190" s="590"/>
      <c r="EC190" s="590"/>
      <c r="ED190" s="590"/>
      <c r="EE190" s="590"/>
      <c r="EF190" s="590"/>
      <c r="EG190" s="590"/>
      <c r="EH190" s="590"/>
      <c r="EI190" s="590"/>
      <c r="EJ190" s="590"/>
      <c r="EK190" s="590"/>
      <c r="EL190" s="590"/>
      <c r="EM190" s="590"/>
      <c r="EN190" s="590"/>
      <c r="EO190" s="590"/>
      <c r="EP190" s="590"/>
      <c r="EQ190" s="590"/>
      <c r="ER190" s="590"/>
      <c r="ES190" s="590"/>
      <c r="ET190" s="590"/>
      <c r="EU190" s="590"/>
      <c r="EV190" s="590"/>
      <c r="EW190" s="590"/>
      <c r="EX190" s="590"/>
      <c r="EY190" s="590"/>
      <c r="EZ190" s="590"/>
      <c r="FA190" s="590"/>
      <c r="FB190" s="590"/>
      <c r="FC190" s="590"/>
      <c r="FD190" s="590"/>
      <c r="FE190" s="590"/>
      <c r="FF190" s="590"/>
      <c r="FG190" s="590"/>
      <c r="FH190" s="590"/>
      <c r="FI190" s="590"/>
      <c r="FJ190" s="590"/>
      <c r="FK190" s="590"/>
      <c r="FL190" s="590"/>
      <c r="FM190" s="590"/>
      <c r="FN190" s="590"/>
      <c r="FO190" s="590"/>
      <c r="FP190" s="590"/>
      <c r="FQ190" s="590"/>
      <c r="FR190" s="590"/>
      <c r="FS190" s="590"/>
      <c r="FT190" s="590"/>
      <c r="FU190" s="590"/>
      <c r="FV190" s="590"/>
      <c r="FW190" s="590"/>
      <c r="FX190" s="590"/>
      <c r="FY190" s="590"/>
      <c r="FZ190" s="590"/>
      <c r="GA190" s="590"/>
      <c r="GB190" s="590"/>
      <c r="GC190" s="590"/>
      <c r="GD190" s="590"/>
      <c r="GE190" s="590"/>
      <c r="GF190" s="590"/>
      <c r="GG190" s="590"/>
      <c r="GH190" s="590"/>
      <c r="GI190" s="590"/>
      <c r="GJ190" s="590"/>
      <c r="GK190" s="590"/>
      <c r="GL190" s="590"/>
      <c r="GM190" s="590"/>
      <c r="GN190" s="590"/>
      <c r="GO190" s="590"/>
      <c r="GP190" s="590"/>
      <c r="GQ190" s="590"/>
      <c r="GR190" s="590"/>
      <c r="GS190" s="590"/>
      <c r="GT190" s="590"/>
      <c r="GU190" s="590"/>
      <c r="GV190" s="590"/>
      <c r="GW190" s="590"/>
      <c r="GX190" s="590"/>
      <c r="GY190" s="590"/>
      <c r="GZ190" s="590"/>
    </row>
    <row r="191" spans="1:208">
      <c r="G191" s="895"/>
      <c r="H191" s="896"/>
      <c r="I191" s="896"/>
      <c r="J191" s="896"/>
      <c r="K191" s="897" t="s">
        <v>357</v>
      </c>
      <c r="L191" s="851">
        <v>2004</v>
      </c>
      <c r="M191" s="852">
        <v>2005</v>
      </c>
      <c r="N191" s="852">
        <v>2006</v>
      </c>
      <c r="O191" s="852">
        <v>2007</v>
      </c>
      <c r="P191" s="852">
        <v>2008</v>
      </c>
      <c r="Q191" s="852">
        <v>2009</v>
      </c>
      <c r="R191" s="852">
        <v>2010</v>
      </c>
      <c r="S191" s="852">
        <v>2011</v>
      </c>
      <c r="T191" s="852">
        <v>2012</v>
      </c>
      <c r="U191" s="853">
        <v>2013</v>
      </c>
      <c r="V191" s="854">
        <v>2014</v>
      </c>
      <c r="W191" s="854">
        <v>2015</v>
      </c>
      <c r="X191" s="854">
        <v>2016</v>
      </c>
      <c r="Y191" s="854">
        <v>2017</v>
      </c>
      <c r="Z191" s="854">
        <v>2018</v>
      </c>
      <c r="AA191" s="854">
        <v>2019</v>
      </c>
      <c r="AB191" s="854">
        <v>2020</v>
      </c>
      <c r="AC191" s="854">
        <v>2021</v>
      </c>
      <c r="AD191" s="854">
        <v>2022</v>
      </c>
      <c r="AE191" s="854">
        <v>2023</v>
      </c>
      <c r="AF191" s="854">
        <v>2024</v>
      </c>
      <c r="AG191" s="854">
        <v>2025</v>
      </c>
      <c r="AH191" s="854">
        <v>2026</v>
      </c>
      <c r="AI191" s="854">
        <v>2027</v>
      </c>
      <c r="AJ191" s="854">
        <v>2028</v>
      </c>
      <c r="AK191" s="854">
        <v>2029</v>
      </c>
      <c r="AL191" s="855">
        <v>2030</v>
      </c>
      <c r="AM191" s="721"/>
      <c r="AN191" s="721"/>
      <c r="AO191" s="721"/>
      <c r="AP191" s="721"/>
      <c r="AQ191" s="721"/>
      <c r="AR191" s="721"/>
      <c r="AS191" s="721"/>
      <c r="AT191" s="721"/>
      <c r="AU191" s="721"/>
      <c r="AV191" s="721"/>
      <c r="AW191" s="721"/>
      <c r="AX191" s="721"/>
      <c r="AY191" s="721"/>
      <c r="AZ191" s="721"/>
      <c r="BA191" s="721"/>
      <c r="BB191" s="721"/>
      <c r="BC191" s="721"/>
      <c r="BD191" s="721"/>
      <c r="BE191" s="721"/>
      <c r="BF191" s="721"/>
      <c r="BG191" s="721"/>
      <c r="BH191" s="721"/>
      <c r="BI191" s="721"/>
      <c r="BJ191" s="721"/>
      <c r="BK191" s="721"/>
      <c r="BL191" s="721"/>
      <c r="BM191" s="721"/>
      <c r="BN191" s="721"/>
      <c r="BO191" s="721"/>
      <c r="BP191" s="721"/>
      <c r="BQ191" s="721"/>
      <c r="BR191" s="721"/>
      <c r="BS191" s="721"/>
      <c r="BT191" s="721"/>
      <c r="BU191" s="721"/>
      <c r="BV191" s="721"/>
      <c r="BW191" s="721"/>
      <c r="BX191" s="721"/>
      <c r="BY191" s="721"/>
      <c r="BZ191" s="721"/>
      <c r="CA191" s="721"/>
      <c r="CB191" s="721"/>
      <c r="CC191" s="721"/>
      <c r="CD191" s="721"/>
      <c r="CE191" s="721"/>
      <c r="CF191" s="721"/>
      <c r="CG191" s="721"/>
      <c r="CH191" s="721"/>
      <c r="CI191" s="721"/>
      <c r="CJ191" s="721"/>
      <c r="CK191" s="721"/>
      <c r="CL191" s="721"/>
      <c r="CM191" s="721"/>
      <c r="CN191" s="721"/>
      <c r="CO191" s="721"/>
      <c r="CP191" s="721"/>
      <c r="CQ191" s="721"/>
      <c r="CR191" s="721"/>
      <c r="CS191" s="721"/>
      <c r="CT191" s="721"/>
      <c r="CU191" s="721"/>
      <c r="CV191" s="721"/>
      <c r="CW191" s="721"/>
      <c r="CX191" s="721"/>
      <c r="CY191" s="721"/>
      <c r="CZ191" s="721"/>
      <c r="DA191" s="721"/>
      <c r="DB191" s="721"/>
      <c r="DC191" s="721"/>
      <c r="DD191" s="721"/>
      <c r="DE191" s="721"/>
      <c r="DF191" s="721"/>
      <c r="DG191" s="721"/>
      <c r="DH191" s="721"/>
      <c r="DI191" s="721"/>
      <c r="DJ191" s="721"/>
      <c r="DK191" s="721"/>
      <c r="DL191" s="721"/>
      <c r="DM191" s="721"/>
      <c r="DN191" s="721"/>
      <c r="DO191" s="721"/>
      <c r="DP191" s="721"/>
      <c r="DQ191" s="721"/>
      <c r="DR191" s="721"/>
      <c r="DS191" s="721"/>
      <c r="DT191" s="721"/>
      <c r="DU191" s="721"/>
      <c r="DV191" s="721"/>
      <c r="DW191" s="721"/>
      <c r="DX191" s="721"/>
      <c r="DY191" s="721"/>
      <c r="DZ191" s="721"/>
      <c r="EA191" s="721"/>
      <c r="EB191" s="721"/>
      <c r="EC191" s="721"/>
      <c r="ED191" s="721"/>
      <c r="EE191" s="721"/>
      <c r="EF191" s="721"/>
      <c r="EG191" s="721"/>
      <c r="EH191" s="721"/>
      <c r="EI191" s="721"/>
      <c r="EJ191" s="721"/>
      <c r="EK191" s="721"/>
      <c r="EL191" s="721"/>
      <c r="EM191" s="721"/>
      <c r="EN191" s="721"/>
      <c r="EO191" s="721"/>
      <c r="EP191" s="721"/>
      <c r="EQ191" s="721"/>
      <c r="ER191" s="721"/>
      <c r="ES191" s="721"/>
      <c r="ET191" s="721"/>
      <c r="EU191" s="721"/>
      <c r="EV191" s="721"/>
      <c r="EW191" s="721"/>
      <c r="EX191" s="721"/>
      <c r="EY191" s="721"/>
      <c r="EZ191" s="721"/>
      <c r="FA191" s="721"/>
      <c r="FB191" s="721"/>
      <c r="FC191" s="721"/>
      <c r="FD191" s="721"/>
      <c r="FE191" s="721"/>
      <c r="FF191" s="721"/>
      <c r="FG191" s="721"/>
      <c r="FH191" s="721"/>
      <c r="FI191" s="721"/>
      <c r="FJ191" s="721"/>
      <c r="FK191" s="721"/>
      <c r="FL191" s="590"/>
      <c r="FM191" s="590"/>
      <c r="FN191" s="590"/>
      <c r="FO191" s="590"/>
      <c r="FP191" s="590"/>
      <c r="FQ191" s="590"/>
      <c r="FR191" s="590"/>
      <c r="FS191" s="590"/>
      <c r="FT191" s="590"/>
      <c r="FU191" s="590"/>
      <c r="FV191" s="590"/>
      <c r="FW191" s="590"/>
      <c r="FX191" s="590"/>
      <c r="FY191" s="590"/>
      <c r="FZ191" s="590"/>
      <c r="GA191" s="590"/>
      <c r="GB191" s="590"/>
      <c r="GC191" s="590"/>
      <c r="GD191" s="590"/>
      <c r="GE191" s="590"/>
      <c r="GF191" s="590"/>
      <c r="GG191" s="590"/>
      <c r="GH191" s="590"/>
      <c r="GI191" s="590"/>
      <c r="GJ191" s="590"/>
      <c r="GK191" s="590"/>
      <c r="GL191" s="590"/>
      <c r="GM191" s="590"/>
      <c r="GN191" s="590"/>
      <c r="GO191" s="590"/>
      <c r="GP191" s="590"/>
      <c r="GQ191" s="590"/>
      <c r="GR191" s="590"/>
      <c r="GS191" s="590"/>
      <c r="GT191" s="590"/>
      <c r="GU191" s="590"/>
      <c r="GV191" s="590"/>
      <c r="GW191" s="590"/>
      <c r="GX191" s="590"/>
      <c r="GY191" s="590"/>
      <c r="GZ191" s="590"/>
    </row>
    <row r="192" spans="1:208">
      <c r="G192" s="898" t="s">
        <v>917</v>
      </c>
      <c r="H192" s="899"/>
      <c r="I192" s="899"/>
      <c r="J192" s="899"/>
      <c r="K192" s="900"/>
      <c r="L192" s="590"/>
      <c r="M192" s="590"/>
      <c r="N192" s="590"/>
      <c r="O192" s="590"/>
      <c r="P192" s="590"/>
      <c r="Q192" s="590"/>
      <c r="R192" s="590"/>
      <c r="S192" s="590"/>
      <c r="T192" s="590"/>
      <c r="U192" s="590"/>
      <c r="V192" s="590"/>
      <c r="W192" s="590"/>
      <c r="X192" s="590"/>
      <c r="Y192" s="590"/>
      <c r="Z192" s="590"/>
      <c r="AA192" s="590"/>
      <c r="AB192" s="590"/>
      <c r="AC192" s="590"/>
      <c r="AD192" s="590"/>
      <c r="AE192" s="590"/>
      <c r="AF192" s="590"/>
      <c r="AG192" s="590"/>
      <c r="AH192" s="590"/>
      <c r="AI192" s="590"/>
      <c r="AJ192" s="590"/>
      <c r="AK192" s="590"/>
      <c r="AL192" s="590"/>
      <c r="AM192" s="590"/>
      <c r="AN192" s="590"/>
      <c r="AO192" s="590"/>
      <c r="AP192" s="590"/>
      <c r="AQ192" s="590"/>
      <c r="AR192" s="590"/>
      <c r="AS192" s="590"/>
      <c r="AT192" s="590"/>
      <c r="AU192" s="590"/>
      <c r="AV192" s="590"/>
      <c r="AW192" s="590"/>
      <c r="AX192" s="590"/>
      <c r="AY192" s="590"/>
      <c r="AZ192" s="590"/>
      <c r="BA192" s="590"/>
      <c r="BB192" s="590"/>
      <c r="BC192" s="590"/>
      <c r="BD192" s="590"/>
      <c r="BE192" s="590"/>
      <c r="BF192" s="590"/>
      <c r="BG192" s="590"/>
      <c r="BH192" s="590"/>
      <c r="BI192" s="590"/>
      <c r="BJ192" s="590"/>
      <c r="BK192" s="590"/>
      <c r="BL192" s="590"/>
      <c r="BM192" s="590"/>
      <c r="BN192" s="590"/>
      <c r="BO192" s="590"/>
      <c r="BP192" s="590"/>
      <c r="BQ192" s="590"/>
      <c r="BR192" s="590"/>
      <c r="BS192" s="590"/>
      <c r="BT192" s="590"/>
      <c r="BU192" s="590"/>
      <c r="BV192" s="590"/>
      <c r="BW192" s="590"/>
      <c r="BX192" s="590"/>
      <c r="BY192" s="590"/>
      <c r="BZ192" s="590"/>
      <c r="CA192" s="590"/>
      <c r="CB192" s="590"/>
      <c r="CC192" s="590"/>
      <c r="CD192" s="590"/>
      <c r="CE192" s="590"/>
      <c r="CF192" s="590"/>
      <c r="CG192" s="590"/>
      <c r="CH192" s="590"/>
      <c r="CI192" s="590"/>
      <c r="CJ192" s="590"/>
      <c r="CK192" s="590"/>
      <c r="CL192" s="590"/>
      <c r="CM192" s="590"/>
      <c r="CN192" s="590"/>
      <c r="CO192" s="590"/>
      <c r="CP192" s="590"/>
      <c r="CQ192" s="590"/>
      <c r="CR192" s="590"/>
      <c r="CS192" s="590"/>
      <c r="CT192" s="590"/>
      <c r="CU192" s="590"/>
      <c r="CV192" s="590"/>
      <c r="CW192" s="590"/>
      <c r="CX192" s="590"/>
      <c r="CY192" s="590"/>
      <c r="CZ192" s="590"/>
      <c r="DA192" s="590"/>
      <c r="DB192" s="590"/>
      <c r="DC192" s="590"/>
      <c r="DD192" s="590"/>
      <c r="DE192" s="590"/>
      <c r="DF192" s="590"/>
      <c r="DG192" s="590"/>
      <c r="DH192" s="590"/>
      <c r="DI192" s="590"/>
      <c r="DJ192" s="590"/>
      <c r="DK192" s="590"/>
      <c r="DL192" s="590"/>
      <c r="DM192" s="590"/>
      <c r="DN192" s="590"/>
      <c r="DO192" s="590"/>
      <c r="DP192" s="590"/>
      <c r="DQ192" s="590"/>
      <c r="DR192" s="590"/>
      <c r="DS192" s="590"/>
      <c r="DT192" s="590"/>
      <c r="DU192" s="590"/>
      <c r="DV192" s="590"/>
      <c r="DW192" s="590"/>
      <c r="DX192" s="590"/>
      <c r="DY192" s="590"/>
      <c r="DZ192" s="590"/>
      <c r="EA192" s="590"/>
      <c r="EB192" s="590"/>
      <c r="EC192" s="590"/>
      <c r="ED192" s="590"/>
      <c r="EE192" s="590"/>
      <c r="EF192" s="590"/>
      <c r="EG192" s="590"/>
      <c r="EH192" s="590"/>
      <c r="EI192" s="590"/>
      <c r="EJ192" s="590"/>
      <c r="EK192" s="590"/>
      <c r="EL192" s="590"/>
      <c r="EM192" s="590"/>
      <c r="EN192" s="590"/>
      <c r="EO192" s="590"/>
      <c r="EP192" s="590"/>
      <c r="EQ192" s="590"/>
      <c r="ER192" s="590"/>
      <c r="ES192" s="590"/>
      <c r="ET192" s="590"/>
      <c r="EU192" s="590"/>
      <c r="EV192" s="590"/>
      <c r="EW192" s="590"/>
      <c r="EX192" s="590"/>
      <c r="EY192" s="590"/>
      <c r="EZ192" s="590"/>
      <c r="FA192" s="590"/>
      <c r="FB192" s="590"/>
      <c r="FC192" s="590"/>
      <c r="FD192" s="590"/>
      <c r="FE192" s="590"/>
      <c r="FF192" s="590"/>
      <c r="FG192" s="590"/>
      <c r="FH192" s="590"/>
      <c r="FI192" s="590"/>
      <c r="FJ192" s="590"/>
      <c r="FK192" s="590"/>
      <c r="FL192" s="590"/>
      <c r="FM192" s="590"/>
      <c r="FN192" s="590"/>
      <c r="FO192" s="590"/>
      <c r="FP192" s="590"/>
      <c r="FQ192" s="590"/>
      <c r="FR192" s="590"/>
      <c r="FS192" s="590"/>
      <c r="FT192" s="590"/>
      <c r="FU192" s="590"/>
      <c r="FV192" s="590"/>
      <c r="FW192" s="590"/>
      <c r="FX192" s="590"/>
      <c r="FY192" s="590"/>
      <c r="FZ192" s="590"/>
      <c r="GA192" s="590"/>
      <c r="GB192" s="590"/>
      <c r="GC192" s="590"/>
      <c r="GD192" s="590"/>
      <c r="GE192" s="590"/>
      <c r="GF192" s="590"/>
      <c r="GG192" s="590"/>
      <c r="GH192" s="590"/>
      <c r="GI192" s="590"/>
      <c r="GJ192" s="590"/>
      <c r="GK192" s="590"/>
      <c r="GL192" s="590"/>
      <c r="GM192" s="590"/>
      <c r="GN192" s="590"/>
      <c r="GO192" s="590"/>
      <c r="GP192" s="590"/>
      <c r="GQ192" s="590"/>
      <c r="GR192" s="590"/>
      <c r="GS192" s="590"/>
      <c r="GT192" s="590"/>
      <c r="GU192" s="590"/>
      <c r="GV192" s="590"/>
      <c r="GW192" s="590"/>
      <c r="GX192" s="590"/>
      <c r="GY192" s="590"/>
      <c r="GZ192" s="590"/>
    </row>
    <row r="193" spans="1:208" ht="15">
      <c r="A193" s="550"/>
      <c r="B193" s="550"/>
      <c r="C193" s="550"/>
      <c r="D193" s="550"/>
      <c r="G193" s="743" t="s">
        <v>918</v>
      </c>
      <c r="H193" s="368"/>
      <c r="I193" s="368"/>
      <c r="J193" s="368"/>
      <c r="K193" s="871"/>
      <c r="L193" s="901">
        <v>0</v>
      </c>
      <c r="M193" s="901">
        <v>0</v>
      </c>
      <c r="N193" s="901">
        <v>0</v>
      </c>
      <c r="O193" s="901">
        <v>0</v>
      </c>
      <c r="P193" s="901">
        <v>0</v>
      </c>
      <c r="Q193" s="901">
        <v>0</v>
      </c>
      <c r="R193" s="901">
        <v>0</v>
      </c>
      <c r="S193" s="901">
        <v>0</v>
      </c>
      <c r="T193" s="901">
        <v>0</v>
      </c>
      <c r="U193" s="901">
        <v>0</v>
      </c>
      <c r="V193" s="901">
        <v>256400370.42687535</v>
      </c>
      <c r="W193" s="901">
        <v>240539108.73390061</v>
      </c>
      <c r="X193" s="901">
        <v>247986518.73928761</v>
      </c>
      <c r="Y193" s="901">
        <v>241430506.43313968</v>
      </c>
      <c r="Z193" s="901">
        <v>238482886.88724607</v>
      </c>
      <c r="AA193" s="901">
        <v>235127189.48282483</v>
      </c>
      <c r="AB193" s="901">
        <v>234425241.29688492</v>
      </c>
      <c r="AC193" s="901">
        <v>236009829.1330069</v>
      </c>
      <c r="AD193" s="901">
        <v>240086194.00029111</v>
      </c>
      <c r="AE193" s="901">
        <v>245667045.9961983</v>
      </c>
      <c r="AF193" s="901">
        <v>251525298.1546604</v>
      </c>
      <c r="AG193" s="901">
        <v>255606461.61823198</v>
      </c>
      <c r="AH193" s="901">
        <v>319135730.79739726</v>
      </c>
      <c r="AI193" s="901">
        <v>418604651.16221893</v>
      </c>
      <c r="AJ193" s="901">
        <v>449108623.68226945</v>
      </c>
      <c r="AK193" s="901">
        <v>458928597.15740609</v>
      </c>
      <c r="AL193" s="902">
        <v>458928574.65573287</v>
      </c>
      <c r="AM193" s="590"/>
      <c r="AN193" s="590"/>
      <c r="AO193" s="590"/>
      <c r="AP193" s="590"/>
      <c r="AQ193" s="590"/>
      <c r="AR193" s="590"/>
      <c r="AS193" s="590"/>
      <c r="AT193" s="590"/>
      <c r="AU193" s="590"/>
      <c r="AV193" s="590"/>
      <c r="AW193" s="590"/>
      <c r="AX193" s="590"/>
      <c r="AY193" s="590"/>
      <c r="AZ193" s="590"/>
      <c r="BA193" s="590"/>
      <c r="BB193" s="590"/>
      <c r="BC193" s="590"/>
      <c r="BD193" s="590"/>
      <c r="BE193" s="590"/>
      <c r="BF193" s="590"/>
      <c r="BG193" s="590"/>
      <c r="BH193" s="590"/>
      <c r="BI193" s="590"/>
      <c r="BJ193" s="590"/>
      <c r="BK193" s="590"/>
      <c r="BL193" s="590"/>
      <c r="BM193" s="590"/>
      <c r="BN193" s="590"/>
      <c r="BO193" s="590"/>
      <c r="BP193" s="590"/>
      <c r="BQ193" s="590"/>
      <c r="BR193" s="590"/>
      <c r="BS193" s="590"/>
      <c r="BT193" s="590"/>
      <c r="BU193" s="590"/>
      <c r="BV193" s="590"/>
      <c r="BW193" s="590"/>
      <c r="BX193" s="590"/>
      <c r="BY193" s="590"/>
      <c r="BZ193" s="590"/>
      <c r="CA193" s="590"/>
      <c r="CB193" s="590"/>
      <c r="CC193" s="590"/>
      <c r="CD193" s="590"/>
      <c r="CE193" s="590"/>
      <c r="CF193" s="590"/>
      <c r="CG193" s="590"/>
      <c r="CH193" s="590"/>
      <c r="CI193" s="590"/>
      <c r="CJ193" s="590"/>
      <c r="CK193" s="590"/>
      <c r="CL193" s="590"/>
      <c r="CM193" s="590"/>
      <c r="CN193" s="590"/>
      <c r="CO193" s="590"/>
      <c r="CP193" s="590"/>
      <c r="CQ193" s="590"/>
      <c r="CR193" s="590"/>
      <c r="CS193" s="590"/>
      <c r="CT193" s="590"/>
      <c r="CU193" s="590"/>
      <c r="CV193" s="590"/>
      <c r="CW193" s="590"/>
      <c r="CX193" s="590"/>
      <c r="CY193" s="590"/>
      <c r="CZ193" s="590"/>
      <c r="DA193" s="590"/>
      <c r="DB193" s="590"/>
      <c r="DC193" s="590"/>
      <c r="DD193" s="590"/>
      <c r="DE193" s="590"/>
      <c r="DF193" s="590"/>
      <c r="DG193" s="590"/>
      <c r="DH193" s="590"/>
      <c r="DI193" s="590"/>
      <c r="DJ193" s="590"/>
      <c r="DK193" s="590"/>
      <c r="DL193" s="590"/>
      <c r="DM193" s="590"/>
      <c r="DN193" s="590"/>
      <c r="DO193" s="590"/>
      <c r="DP193" s="590"/>
      <c r="DQ193" s="590"/>
      <c r="DR193" s="590"/>
      <c r="DS193" s="590"/>
      <c r="DT193" s="590"/>
      <c r="DU193" s="590"/>
      <c r="DV193" s="590"/>
      <c r="DW193" s="590"/>
      <c r="DX193" s="590"/>
      <c r="DY193" s="590"/>
      <c r="DZ193" s="590"/>
      <c r="EA193" s="590"/>
      <c r="EB193" s="590"/>
      <c r="EC193" s="590"/>
      <c r="ED193" s="590"/>
      <c r="EE193" s="590"/>
      <c r="EF193" s="590"/>
      <c r="EG193" s="590"/>
      <c r="EH193" s="590"/>
      <c r="EI193" s="590"/>
      <c r="EJ193" s="590"/>
      <c r="EK193" s="590"/>
      <c r="EL193" s="590"/>
      <c r="EM193" s="590"/>
      <c r="EN193" s="590"/>
      <c r="EO193" s="590"/>
      <c r="EP193" s="590"/>
      <c r="EQ193" s="590"/>
      <c r="ER193" s="590"/>
      <c r="ES193" s="590"/>
      <c r="ET193" s="590"/>
      <c r="EU193" s="590"/>
      <c r="EV193" s="590"/>
      <c r="EW193" s="590"/>
      <c r="EX193" s="590"/>
      <c r="EY193" s="590"/>
      <c r="EZ193" s="590"/>
      <c r="FA193" s="590"/>
      <c r="FB193" s="590"/>
      <c r="FC193" s="590"/>
      <c r="FD193" s="590"/>
      <c r="FE193" s="590"/>
      <c r="FF193" s="590"/>
      <c r="FG193" s="590"/>
      <c r="FH193" s="590"/>
      <c r="FI193" s="590"/>
      <c r="FJ193" s="590"/>
      <c r="FK193" s="590"/>
      <c r="FL193" s="590"/>
      <c r="FM193" s="590"/>
      <c r="FN193" s="590"/>
      <c r="FO193" s="590"/>
      <c r="FP193" s="590"/>
      <c r="FQ193" s="590"/>
      <c r="FR193" s="590"/>
      <c r="FS193" s="590"/>
      <c r="FT193" s="590"/>
      <c r="FU193" s="590"/>
      <c r="FV193" s="590"/>
      <c r="FW193" s="590"/>
      <c r="FX193" s="590"/>
      <c r="FY193" s="590"/>
      <c r="FZ193" s="590"/>
      <c r="GA193" s="590"/>
      <c r="GB193" s="590"/>
      <c r="GC193" s="590"/>
      <c r="GD193" s="590"/>
      <c r="GE193" s="590"/>
      <c r="GF193" s="590"/>
      <c r="GG193" s="590"/>
      <c r="GH193" s="590"/>
      <c r="GI193" s="590"/>
      <c r="GJ193" s="590"/>
      <c r="GK193" s="590"/>
      <c r="GL193" s="590"/>
      <c r="GM193" s="590"/>
      <c r="GN193" s="590"/>
      <c r="GO193" s="590"/>
      <c r="GP193" s="590"/>
      <c r="GQ193" s="590"/>
      <c r="GR193" s="590"/>
      <c r="GS193" s="590"/>
      <c r="GT193" s="590"/>
      <c r="GU193" s="590"/>
      <c r="GV193" s="590"/>
      <c r="GW193" s="590"/>
      <c r="GX193" s="590"/>
      <c r="GY193" s="590"/>
      <c r="GZ193" s="590"/>
    </row>
    <row r="194" spans="1:208" ht="15">
      <c r="A194" s="550"/>
      <c r="B194" s="550"/>
      <c r="C194" s="550"/>
      <c r="D194" s="550"/>
      <c r="G194" s="743" t="s">
        <v>919</v>
      </c>
      <c r="H194" s="368"/>
      <c r="I194" s="368"/>
      <c r="J194" s="368"/>
      <c r="K194" s="871"/>
      <c r="L194" s="901">
        <v>0</v>
      </c>
      <c r="M194" s="901">
        <v>0</v>
      </c>
      <c r="N194" s="901">
        <v>0</v>
      </c>
      <c r="O194" s="901">
        <v>0</v>
      </c>
      <c r="P194" s="901">
        <v>0</v>
      </c>
      <c r="Q194" s="901">
        <v>0</v>
      </c>
      <c r="R194" s="901">
        <v>0</v>
      </c>
      <c r="S194" s="901">
        <v>0</v>
      </c>
      <c r="T194" s="901">
        <v>0</v>
      </c>
      <c r="U194" s="901">
        <v>0</v>
      </c>
      <c r="V194" s="901">
        <v>341380849.50136018</v>
      </c>
      <c r="W194" s="901">
        <v>309359298.54587477</v>
      </c>
      <c r="X194" s="901">
        <v>308281027.41845608</v>
      </c>
      <c r="Y194" s="901">
        <v>317580128.88886213</v>
      </c>
      <c r="Z194" s="901">
        <v>327067836.28992116</v>
      </c>
      <c r="AA194" s="901">
        <v>338029289.00741702</v>
      </c>
      <c r="AB194" s="901">
        <v>356221517.98249072</v>
      </c>
      <c r="AC194" s="901">
        <v>383119590.07657921</v>
      </c>
      <c r="AD194" s="901">
        <v>414933963.74398059</v>
      </c>
      <c r="AE194" s="901">
        <v>448873629.9896189</v>
      </c>
      <c r="AF194" s="901">
        <v>484149334.47037065</v>
      </c>
      <c r="AG194" s="901">
        <v>512350242.44673622</v>
      </c>
      <c r="AH194" s="901">
        <v>597493414.75770378</v>
      </c>
      <c r="AI194" s="901">
        <v>770818112.47265399</v>
      </c>
      <c r="AJ194" s="901">
        <v>944221728.25982273</v>
      </c>
      <c r="AK194" s="901">
        <v>1041422154.5755655</v>
      </c>
      <c r="AL194" s="902">
        <v>1041434961.1927502</v>
      </c>
      <c r="AM194" s="590"/>
      <c r="AN194" s="590"/>
      <c r="AO194" s="590"/>
      <c r="AP194" s="590"/>
      <c r="AQ194" s="590"/>
      <c r="AR194" s="590"/>
      <c r="AS194" s="590"/>
      <c r="AT194" s="590"/>
      <c r="AU194" s="590"/>
      <c r="AV194" s="590"/>
      <c r="AW194" s="590"/>
      <c r="AX194" s="590"/>
      <c r="AY194" s="590"/>
      <c r="AZ194" s="590"/>
      <c r="BA194" s="590"/>
      <c r="BB194" s="590"/>
      <c r="BC194" s="590"/>
      <c r="BD194" s="590"/>
      <c r="BE194" s="590"/>
      <c r="BF194" s="590"/>
      <c r="BG194" s="590"/>
      <c r="BH194" s="590"/>
      <c r="BI194" s="590"/>
      <c r="BJ194" s="590"/>
      <c r="BK194" s="590"/>
      <c r="BL194" s="590"/>
      <c r="BM194" s="590"/>
      <c r="BN194" s="590"/>
      <c r="BO194" s="590"/>
      <c r="BP194" s="590"/>
      <c r="BQ194" s="590"/>
      <c r="BR194" s="590"/>
      <c r="BS194" s="590"/>
      <c r="BT194" s="590"/>
      <c r="BU194" s="590"/>
      <c r="BV194" s="590"/>
      <c r="BW194" s="590"/>
      <c r="BX194" s="590"/>
      <c r="BY194" s="590"/>
      <c r="BZ194" s="590"/>
      <c r="CA194" s="590"/>
      <c r="CB194" s="590"/>
      <c r="CC194" s="590"/>
      <c r="CD194" s="590"/>
      <c r="CE194" s="590"/>
      <c r="CF194" s="590"/>
      <c r="CG194" s="590"/>
      <c r="CH194" s="590"/>
      <c r="CI194" s="590"/>
      <c r="CJ194" s="590"/>
      <c r="CK194" s="590"/>
      <c r="CL194" s="590"/>
      <c r="CM194" s="590"/>
      <c r="CN194" s="590"/>
      <c r="CO194" s="590"/>
      <c r="CP194" s="590"/>
      <c r="CQ194" s="590"/>
      <c r="CR194" s="590"/>
      <c r="CS194" s="590"/>
      <c r="CT194" s="590"/>
      <c r="CU194" s="590"/>
      <c r="CV194" s="590"/>
      <c r="CW194" s="590"/>
      <c r="CX194" s="590"/>
      <c r="CY194" s="590"/>
      <c r="CZ194" s="590"/>
      <c r="DA194" s="590"/>
      <c r="DB194" s="590"/>
      <c r="DC194" s="590"/>
      <c r="DD194" s="590"/>
      <c r="DE194" s="590"/>
      <c r="DF194" s="590"/>
      <c r="DG194" s="590"/>
      <c r="DH194" s="590"/>
      <c r="DI194" s="590"/>
      <c r="DJ194" s="590"/>
      <c r="DK194" s="590"/>
      <c r="DL194" s="590"/>
      <c r="DM194" s="590"/>
      <c r="DN194" s="590"/>
      <c r="DO194" s="590"/>
      <c r="DP194" s="590"/>
      <c r="DQ194" s="590"/>
      <c r="DR194" s="590"/>
      <c r="DS194" s="590"/>
      <c r="DT194" s="590"/>
      <c r="DU194" s="590"/>
      <c r="DV194" s="590"/>
      <c r="DW194" s="590"/>
      <c r="DX194" s="590"/>
      <c r="DY194" s="590"/>
      <c r="DZ194" s="590"/>
      <c r="EA194" s="590"/>
      <c r="EB194" s="590"/>
      <c r="EC194" s="590"/>
      <c r="ED194" s="590"/>
      <c r="EE194" s="590"/>
      <c r="EF194" s="590"/>
      <c r="EG194" s="590"/>
      <c r="EH194" s="590"/>
      <c r="EI194" s="590"/>
      <c r="EJ194" s="590"/>
      <c r="EK194" s="590"/>
      <c r="EL194" s="590"/>
      <c r="EM194" s="590"/>
      <c r="EN194" s="590"/>
      <c r="EO194" s="590"/>
      <c r="EP194" s="590"/>
      <c r="EQ194" s="590"/>
      <c r="ER194" s="590"/>
      <c r="ES194" s="590"/>
      <c r="ET194" s="590"/>
      <c r="EU194" s="590"/>
      <c r="EV194" s="590"/>
      <c r="EW194" s="590"/>
      <c r="EX194" s="590"/>
      <c r="EY194" s="590"/>
      <c r="EZ194" s="590"/>
      <c r="FA194" s="590"/>
      <c r="FB194" s="590"/>
      <c r="FC194" s="590"/>
      <c r="FD194" s="590"/>
      <c r="FE194" s="590"/>
      <c r="FF194" s="590"/>
      <c r="FG194" s="590"/>
      <c r="FH194" s="590"/>
      <c r="FI194" s="590"/>
      <c r="FJ194" s="590"/>
      <c r="FK194" s="590"/>
      <c r="FL194" s="590"/>
      <c r="FM194" s="590"/>
      <c r="FN194" s="590"/>
      <c r="FO194" s="590"/>
      <c r="FP194" s="590"/>
      <c r="FQ194" s="590"/>
      <c r="FR194" s="590"/>
      <c r="FS194" s="590"/>
      <c r="FT194" s="590"/>
      <c r="FU194" s="590"/>
      <c r="FV194" s="590"/>
      <c r="FW194" s="590"/>
      <c r="FX194" s="590"/>
      <c r="FY194" s="590"/>
      <c r="FZ194" s="590"/>
      <c r="GA194" s="590"/>
      <c r="GB194" s="590"/>
      <c r="GC194" s="590"/>
      <c r="GD194" s="590"/>
      <c r="GE194" s="590"/>
      <c r="GF194" s="590"/>
      <c r="GG194" s="590"/>
      <c r="GH194" s="590"/>
      <c r="GI194" s="590"/>
      <c r="GJ194" s="590"/>
      <c r="GK194" s="590"/>
      <c r="GL194" s="590"/>
      <c r="GM194" s="590"/>
      <c r="GN194" s="590"/>
      <c r="GO194" s="590"/>
      <c r="GP194" s="590"/>
      <c r="GQ194" s="590"/>
      <c r="GR194" s="590"/>
      <c r="GS194" s="590"/>
      <c r="GT194" s="590"/>
      <c r="GU194" s="590"/>
      <c r="GV194" s="590"/>
      <c r="GW194" s="590"/>
      <c r="GX194" s="590"/>
      <c r="GY194" s="590"/>
      <c r="GZ194" s="590"/>
    </row>
    <row r="195" spans="1:208" ht="15">
      <c r="A195" s="550"/>
      <c r="B195" s="550"/>
      <c r="C195" s="550"/>
      <c r="D195" s="550"/>
      <c r="G195" s="743" t="s">
        <v>920</v>
      </c>
      <c r="H195" s="368"/>
      <c r="I195" s="368"/>
      <c r="J195" s="368"/>
      <c r="K195" s="871"/>
      <c r="L195" s="901">
        <v>0</v>
      </c>
      <c r="M195" s="901">
        <v>0</v>
      </c>
      <c r="N195" s="901">
        <v>0</v>
      </c>
      <c r="O195" s="901">
        <v>0</v>
      </c>
      <c r="P195" s="901">
        <v>0</v>
      </c>
      <c r="Q195" s="901">
        <v>0</v>
      </c>
      <c r="R195" s="901">
        <v>0</v>
      </c>
      <c r="S195" s="901">
        <v>0</v>
      </c>
      <c r="T195" s="901">
        <v>0</v>
      </c>
      <c r="U195" s="901">
        <v>0</v>
      </c>
      <c r="V195" s="901">
        <v>117919985.7387879</v>
      </c>
      <c r="W195" s="901">
        <v>126006525.23485084</v>
      </c>
      <c r="X195" s="901">
        <v>143499999.99999997</v>
      </c>
      <c r="Y195" s="901">
        <v>143814920.21333534</v>
      </c>
      <c r="Z195" s="901">
        <v>147284416.10302895</v>
      </c>
      <c r="AA195" s="901">
        <v>155760692.83675453</v>
      </c>
      <c r="AB195" s="901">
        <v>164585810.40887138</v>
      </c>
      <c r="AC195" s="901">
        <v>171607700.44958401</v>
      </c>
      <c r="AD195" s="901">
        <v>177778860.71759015</v>
      </c>
      <c r="AE195" s="901">
        <v>183741614.5402914</v>
      </c>
      <c r="AF195" s="901">
        <v>190677509.93562472</v>
      </c>
      <c r="AG195" s="901">
        <v>194553802.94070756</v>
      </c>
      <c r="AH195" s="901">
        <v>246520328.89120859</v>
      </c>
      <c r="AI195" s="901">
        <v>320128515.1997667</v>
      </c>
      <c r="AJ195" s="901">
        <v>336668500.07842743</v>
      </c>
      <c r="AK195" s="901">
        <v>345405014.60089588</v>
      </c>
      <c r="AL195" s="902">
        <v>345409262.12892878</v>
      </c>
      <c r="AM195" s="590"/>
      <c r="AN195" s="590"/>
      <c r="AO195" s="590"/>
      <c r="AP195" s="590"/>
      <c r="AQ195" s="590"/>
      <c r="AR195" s="590"/>
      <c r="AS195" s="590"/>
      <c r="AT195" s="590"/>
      <c r="AU195" s="590"/>
      <c r="AV195" s="590"/>
      <c r="AW195" s="590"/>
      <c r="AX195" s="590"/>
      <c r="AY195" s="590"/>
      <c r="AZ195" s="590"/>
      <c r="BA195" s="590"/>
      <c r="BB195" s="590"/>
      <c r="BC195" s="590"/>
      <c r="BD195" s="590"/>
      <c r="BE195" s="590"/>
      <c r="BF195" s="590"/>
      <c r="BG195" s="590"/>
      <c r="BH195" s="590"/>
      <c r="BI195" s="590"/>
      <c r="BJ195" s="590"/>
      <c r="BK195" s="590"/>
      <c r="BL195" s="590"/>
      <c r="BM195" s="590"/>
      <c r="BN195" s="590"/>
      <c r="BO195" s="590"/>
      <c r="BP195" s="590"/>
      <c r="BQ195" s="590"/>
      <c r="BR195" s="590"/>
      <c r="BS195" s="590"/>
      <c r="BT195" s="590"/>
      <c r="BU195" s="590"/>
      <c r="BV195" s="590"/>
      <c r="BW195" s="590"/>
      <c r="BX195" s="590"/>
      <c r="BY195" s="590"/>
      <c r="BZ195" s="590"/>
      <c r="CA195" s="590"/>
      <c r="CB195" s="590"/>
      <c r="CC195" s="590"/>
      <c r="CD195" s="590"/>
      <c r="CE195" s="590"/>
      <c r="CF195" s="590"/>
      <c r="CG195" s="590"/>
      <c r="CH195" s="590"/>
      <c r="CI195" s="590"/>
      <c r="CJ195" s="590"/>
      <c r="CK195" s="590"/>
      <c r="CL195" s="590"/>
      <c r="CM195" s="590"/>
      <c r="CN195" s="590"/>
      <c r="CO195" s="590"/>
      <c r="CP195" s="590"/>
      <c r="CQ195" s="590"/>
      <c r="CR195" s="590"/>
      <c r="CS195" s="590"/>
      <c r="CT195" s="590"/>
      <c r="CU195" s="590"/>
      <c r="CV195" s="590"/>
      <c r="CW195" s="590"/>
      <c r="CX195" s="590"/>
      <c r="CY195" s="590"/>
      <c r="CZ195" s="590"/>
      <c r="DA195" s="590"/>
      <c r="DB195" s="590"/>
      <c r="DC195" s="590"/>
      <c r="DD195" s="590"/>
      <c r="DE195" s="590"/>
      <c r="DF195" s="590"/>
      <c r="DG195" s="590"/>
      <c r="DH195" s="590"/>
      <c r="DI195" s="590"/>
      <c r="DJ195" s="590"/>
      <c r="DK195" s="590"/>
      <c r="DL195" s="590"/>
      <c r="DM195" s="590"/>
      <c r="DN195" s="590"/>
      <c r="DO195" s="590"/>
      <c r="DP195" s="590"/>
      <c r="DQ195" s="590"/>
      <c r="DR195" s="590"/>
      <c r="DS195" s="590"/>
      <c r="DT195" s="590"/>
      <c r="DU195" s="590"/>
      <c r="DV195" s="590"/>
      <c r="DW195" s="590"/>
      <c r="DX195" s="590"/>
      <c r="DY195" s="590"/>
      <c r="DZ195" s="590"/>
      <c r="EA195" s="590"/>
      <c r="EB195" s="590"/>
      <c r="EC195" s="590"/>
      <c r="ED195" s="590"/>
      <c r="EE195" s="590"/>
      <c r="EF195" s="590"/>
      <c r="EG195" s="590"/>
      <c r="EH195" s="590"/>
      <c r="EI195" s="590"/>
      <c r="EJ195" s="590"/>
      <c r="EK195" s="590"/>
      <c r="EL195" s="590"/>
      <c r="EM195" s="590"/>
      <c r="EN195" s="590"/>
      <c r="EO195" s="590"/>
      <c r="EP195" s="590"/>
      <c r="EQ195" s="590"/>
      <c r="ER195" s="590"/>
      <c r="ES195" s="590"/>
      <c r="ET195" s="590"/>
      <c r="EU195" s="590"/>
      <c r="EV195" s="590"/>
      <c r="EW195" s="590"/>
      <c r="EX195" s="590"/>
      <c r="EY195" s="590"/>
      <c r="EZ195" s="590"/>
      <c r="FA195" s="590"/>
      <c r="FB195" s="590"/>
      <c r="FC195" s="590"/>
      <c r="FD195" s="590"/>
      <c r="FE195" s="590"/>
      <c r="FF195" s="590"/>
      <c r="FG195" s="590"/>
      <c r="FH195" s="590"/>
      <c r="FI195" s="590"/>
      <c r="FJ195" s="590"/>
      <c r="FK195" s="590"/>
      <c r="FL195" s="590"/>
      <c r="FM195" s="590"/>
      <c r="FN195" s="590"/>
      <c r="FO195" s="590"/>
      <c r="FP195" s="590"/>
      <c r="FQ195" s="590"/>
      <c r="FR195" s="590"/>
      <c r="FS195" s="590"/>
      <c r="FT195" s="590"/>
      <c r="FU195" s="590"/>
      <c r="FV195" s="590"/>
      <c r="FW195" s="590"/>
      <c r="FX195" s="590"/>
      <c r="FY195" s="590"/>
      <c r="FZ195" s="590"/>
      <c r="GA195" s="590"/>
      <c r="GB195" s="590"/>
      <c r="GC195" s="590"/>
      <c r="GD195" s="590"/>
      <c r="GE195" s="590"/>
      <c r="GF195" s="590"/>
      <c r="GG195" s="590"/>
      <c r="GH195" s="590"/>
      <c r="GI195" s="590"/>
      <c r="GJ195" s="590"/>
      <c r="GK195" s="590"/>
      <c r="GL195" s="590"/>
      <c r="GM195" s="590"/>
      <c r="GN195" s="590"/>
      <c r="GO195" s="590"/>
      <c r="GP195" s="590"/>
      <c r="GQ195" s="590"/>
      <c r="GR195" s="590"/>
      <c r="GS195" s="590"/>
      <c r="GT195" s="590"/>
      <c r="GU195" s="590"/>
      <c r="GV195" s="590"/>
      <c r="GW195" s="590"/>
      <c r="GX195" s="590"/>
      <c r="GY195" s="590"/>
      <c r="GZ195" s="590"/>
    </row>
    <row r="196" spans="1:208" ht="15">
      <c r="A196" s="550"/>
      <c r="B196" s="550"/>
      <c r="C196" s="550"/>
      <c r="D196" s="550"/>
      <c r="G196" s="743" t="s">
        <v>597</v>
      </c>
      <c r="H196" s="368"/>
      <c r="I196" s="368"/>
      <c r="J196" s="368"/>
      <c r="K196" s="871"/>
      <c r="L196" s="901">
        <v>0</v>
      </c>
      <c r="M196" s="901">
        <v>0</v>
      </c>
      <c r="N196" s="901">
        <v>0</v>
      </c>
      <c r="O196" s="901">
        <v>0</v>
      </c>
      <c r="P196" s="901">
        <v>0</v>
      </c>
      <c r="Q196" s="901">
        <v>0</v>
      </c>
      <c r="R196" s="901">
        <v>0</v>
      </c>
      <c r="S196" s="901">
        <v>0</v>
      </c>
      <c r="T196" s="901">
        <v>0</v>
      </c>
      <c r="U196" s="901">
        <v>0</v>
      </c>
      <c r="V196" s="901">
        <v>350326258.27416623</v>
      </c>
      <c r="W196" s="901">
        <v>253736949.53029838</v>
      </c>
      <c r="X196" s="901">
        <v>227824465.80429474</v>
      </c>
      <c r="Y196" s="901">
        <v>247330959.96078691</v>
      </c>
      <c r="Z196" s="901">
        <v>268564607.64100569</v>
      </c>
      <c r="AA196" s="901">
        <v>296200783.08688474</v>
      </c>
      <c r="AB196" s="901">
        <v>328405676.29267472</v>
      </c>
      <c r="AC196" s="901">
        <v>360737468.80760443</v>
      </c>
      <c r="AD196" s="901">
        <v>383713222.47966123</v>
      </c>
      <c r="AE196" s="901">
        <v>407384265.88843298</v>
      </c>
      <c r="AF196" s="901">
        <v>434591857.07153028</v>
      </c>
      <c r="AG196" s="901">
        <v>448168581.77412999</v>
      </c>
      <c r="AH196" s="901">
        <v>524552565.71369016</v>
      </c>
      <c r="AI196" s="901">
        <v>697140111.70367706</v>
      </c>
      <c r="AJ196" s="901">
        <v>808518900.12789905</v>
      </c>
      <c r="AK196" s="901">
        <v>827930612.88757467</v>
      </c>
      <c r="AL196" s="902">
        <v>827940794.14823639</v>
      </c>
      <c r="AM196" s="590"/>
      <c r="AN196" s="590"/>
      <c r="AO196" s="590"/>
      <c r="AP196" s="590"/>
      <c r="AQ196" s="590"/>
      <c r="AR196" s="590"/>
      <c r="AS196" s="590"/>
      <c r="AT196" s="590"/>
      <c r="AU196" s="590"/>
      <c r="AV196" s="590"/>
      <c r="AW196" s="590"/>
      <c r="AX196" s="590"/>
      <c r="AY196" s="590"/>
      <c r="AZ196" s="590"/>
      <c r="BA196" s="590"/>
      <c r="BB196" s="590"/>
      <c r="BC196" s="590"/>
      <c r="BD196" s="590"/>
      <c r="BE196" s="590"/>
      <c r="BF196" s="590"/>
      <c r="BG196" s="590"/>
      <c r="BH196" s="590"/>
      <c r="BI196" s="590"/>
      <c r="BJ196" s="590"/>
      <c r="BK196" s="590"/>
      <c r="BL196" s="590"/>
      <c r="BM196" s="590"/>
      <c r="BN196" s="590"/>
      <c r="BO196" s="590"/>
      <c r="BP196" s="590"/>
      <c r="BQ196" s="590"/>
      <c r="BR196" s="590"/>
      <c r="BS196" s="590"/>
      <c r="BT196" s="590"/>
      <c r="BU196" s="590"/>
      <c r="BV196" s="590"/>
      <c r="BW196" s="590"/>
      <c r="BX196" s="590"/>
      <c r="BY196" s="590"/>
      <c r="BZ196" s="590"/>
      <c r="CA196" s="590"/>
      <c r="CB196" s="590"/>
      <c r="CC196" s="590"/>
      <c r="CD196" s="590"/>
      <c r="CE196" s="590"/>
      <c r="CF196" s="590"/>
      <c r="CG196" s="590"/>
      <c r="CH196" s="590"/>
      <c r="CI196" s="590"/>
      <c r="CJ196" s="590"/>
      <c r="CK196" s="590"/>
      <c r="CL196" s="590"/>
      <c r="CM196" s="590"/>
      <c r="CN196" s="590"/>
      <c r="CO196" s="590"/>
      <c r="CP196" s="590"/>
      <c r="CQ196" s="590"/>
      <c r="CR196" s="590"/>
      <c r="CS196" s="590"/>
      <c r="CT196" s="590"/>
      <c r="CU196" s="590"/>
      <c r="CV196" s="590"/>
      <c r="CW196" s="590"/>
      <c r="CX196" s="590"/>
      <c r="CY196" s="590"/>
      <c r="CZ196" s="590"/>
      <c r="DA196" s="590"/>
      <c r="DB196" s="590"/>
      <c r="DC196" s="590"/>
      <c r="DD196" s="590"/>
      <c r="DE196" s="590"/>
      <c r="DF196" s="590"/>
      <c r="DG196" s="590"/>
      <c r="DH196" s="590"/>
      <c r="DI196" s="590"/>
      <c r="DJ196" s="590"/>
      <c r="DK196" s="590"/>
      <c r="DL196" s="590"/>
      <c r="DM196" s="590"/>
      <c r="DN196" s="590"/>
      <c r="DO196" s="590"/>
      <c r="DP196" s="590"/>
      <c r="DQ196" s="590"/>
      <c r="DR196" s="590"/>
      <c r="DS196" s="590"/>
      <c r="DT196" s="590"/>
      <c r="DU196" s="590"/>
      <c r="DV196" s="590"/>
      <c r="DW196" s="590"/>
      <c r="DX196" s="590"/>
      <c r="DY196" s="590"/>
      <c r="DZ196" s="590"/>
      <c r="EA196" s="590"/>
      <c r="EB196" s="590"/>
      <c r="EC196" s="590"/>
      <c r="ED196" s="590"/>
      <c r="EE196" s="590"/>
      <c r="EF196" s="590"/>
      <c r="EG196" s="590"/>
      <c r="EH196" s="590"/>
      <c r="EI196" s="590"/>
      <c r="EJ196" s="590"/>
      <c r="EK196" s="590"/>
      <c r="EL196" s="590"/>
      <c r="EM196" s="590"/>
      <c r="EN196" s="590"/>
      <c r="EO196" s="590"/>
      <c r="EP196" s="590"/>
      <c r="EQ196" s="590"/>
      <c r="ER196" s="590"/>
      <c r="ES196" s="590"/>
      <c r="ET196" s="590"/>
      <c r="EU196" s="590"/>
      <c r="EV196" s="590"/>
      <c r="EW196" s="590"/>
      <c r="EX196" s="590"/>
      <c r="EY196" s="590"/>
      <c r="EZ196" s="590"/>
      <c r="FA196" s="590"/>
      <c r="FB196" s="590"/>
      <c r="FC196" s="590"/>
      <c r="FD196" s="590"/>
      <c r="FE196" s="590"/>
      <c r="FF196" s="590"/>
      <c r="FG196" s="590"/>
      <c r="FH196" s="590"/>
      <c r="FI196" s="590"/>
      <c r="FJ196" s="590"/>
      <c r="FK196" s="590"/>
      <c r="FL196" s="590"/>
      <c r="FM196" s="590"/>
      <c r="FN196" s="590"/>
      <c r="FO196" s="590"/>
      <c r="FP196" s="590"/>
      <c r="FQ196" s="590"/>
      <c r="FR196" s="590"/>
      <c r="FS196" s="590"/>
      <c r="FT196" s="590"/>
      <c r="FU196" s="590"/>
      <c r="FV196" s="590"/>
      <c r="FW196" s="590"/>
      <c r="FX196" s="590"/>
      <c r="FY196" s="590"/>
      <c r="FZ196" s="590"/>
      <c r="GA196" s="590"/>
      <c r="GB196" s="590"/>
      <c r="GC196" s="590"/>
      <c r="GD196" s="590"/>
      <c r="GE196" s="590"/>
      <c r="GF196" s="590"/>
      <c r="GG196" s="590"/>
      <c r="GH196" s="590"/>
      <c r="GI196" s="590"/>
      <c r="GJ196" s="590"/>
      <c r="GK196" s="590"/>
      <c r="GL196" s="590"/>
      <c r="GM196" s="590"/>
      <c r="GN196" s="590"/>
      <c r="GO196" s="590"/>
      <c r="GP196" s="590"/>
      <c r="GQ196" s="590"/>
      <c r="GR196" s="590"/>
      <c r="GS196" s="590"/>
      <c r="GT196" s="590"/>
      <c r="GU196" s="590"/>
      <c r="GV196" s="590"/>
      <c r="GW196" s="590"/>
      <c r="GX196" s="590"/>
      <c r="GY196" s="590"/>
      <c r="GZ196" s="590"/>
    </row>
    <row r="197" spans="1:208" ht="15">
      <c r="A197" s="550"/>
      <c r="B197" s="550"/>
      <c r="C197" s="550"/>
      <c r="D197" s="550"/>
      <c r="G197" s="743" t="s">
        <v>921</v>
      </c>
      <c r="H197" s="368"/>
      <c r="I197" s="368"/>
      <c r="J197" s="368"/>
      <c r="K197" s="871"/>
      <c r="L197" s="901">
        <v>0</v>
      </c>
      <c r="M197" s="901">
        <v>0</v>
      </c>
      <c r="N197" s="901">
        <v>0</v>
      </c>
      <c r="O197" s="901">
        <v>0</v>
      </c>
      <c r="P197" s="901">
        <v>0</v>
      </c>
      <c r="Q197" s="901">
        <v>0</v>
      </c>
      <c r="R197" s="901">
        <v>0</v>
      </c>
      <c r="S197" s="901">
        <v>0</v>
      </c>
      <c r="T197" s="901">
        <v>0</v>
      </c>
      <c r="U197" s="901">
        <v>0</v>
      </c>
      <c r="V197" s="901">
        <v>81259466.344823048</v>
      </c>
      <c r="W197" s="901">
        <v>71750000.000000015</v>
      </c>
      <c r="X197" s="901">
        <v>71749999.999999985</v>
      </c>
      <c r="Y197" s="901">
        <v>71529359.029832646</v>
      </c>
      <c r="Z197" s="901">
        <v>71263890.122875765</v>
      </c>
      <c r="AA197" s="901">
        <v>71257106.323042452</v>
      </c>
      <c r="AB197" s="901">
        <v>71248866.058426306</v>
      </c>
      <c r="AC197" s="901">
        <v>71240846.224342629</v>
      </c>
      <c r="AD197" s="901">
        <v>71234427.254070923</v>
      </c>
      <c r="AE197" s="901">
        <v>71228936.894046605</v>
      </c>
      <c r="AF197" s="901">
        <v>71223556.237532869</v>
      </c>
      <c r="AG197" s="901">
        <v>71982563.277192116</v>
      </c>
      <c r="AH197" s="901">
        <v>97416801.094447643</v>
      </c>
      <c r="AI197" s="901">
        <v>128467543.51775071</v>
      </c>
      <c r="AJ197" s="901">
        <v>136080966.40419635</v>
      </c>
      <c r="AK197" s="901">
        <v>148849640.92591864</v>
      </c>
      <c r="AL197" s="902">
        <v>155792047.38134447</v>
      </c>
      <c r="AM197" s="590"/>
      <c r="AN197" s="590"/>
      <c r="AO197" s="590"/>
      <c r="AP197" s="590"/>
      <c r="AQ197" s="590"/>
      <c r="AR197" s="590"/>
      <c r="AS197" s="590"/>
      <c r="AT197" s="590"/>
      <c r="AU197" s="590"/>
      <c r="AV197" s="590"/>
      <c r="AW197" s="590"/>
      <c r="AX197" s="590"/>
      <c r="AY197" s="590"/>
      <c r="AZ197" s="590"/>
      <c r="BA197" s="590"/>
      <c r="BB197" s="590"/>
      <c r="BC197" s="590"/>
      <c r="BD197" s="590"/>
      <c r="BE197" s="590"/>
      <c r="BF197" s="590"/>
      <c r="BG197" s="590"/>
      <c r="BH197" s="590"/>
      <c r="BI197" s="590"/>
      <c r="BJ197" s="590"/>
      <c r="BK197" s="590"/>
      <c r="BL197" s="590"/>
      <c r="BM197" s="590"/>
      <c r="BN197" s="590"/>
      <c r="BO197" s="590"/>
      <c r="BP197" s="590"/>
      <c r="BQ197" s="590"/>
      <c r="BR197" s="590"/>
      <c r="BS197" s="590"/>
      <c r="BT197" s="590"/>
      <c r="BU197" s="590"/>
      <c r="BV197" s="590"/>
      <c r="BW197" s="590"/>
      <c r="BX197" s="590"/>
      <c r="BY197" s="590"/>
      <c r="BZ197" s="590"/>
      <c r="CA197" s="590"/>
      <c r="CB197" s="590"/>
      <c r="CC197" s="590"/>
      <c r="CD197" s="590"/>
      <c r="CE197" s="590"/>
      <c r="CF197" s="590"/>
      <c r="CG197" s="590"/>
      <c r="CH197" s="590"/>
      <c r="CI197" s="590"/>
      <c r="CJ197" s="590"/>
      <c r="CK197" s="590"/>
      <c r="CL197" s="590"/>
      <c r="CM197" s="590"/>
      <c r="CN197" s="590"/>
      <c r="CO197" s="590"/>
      <c r="CP197" s="590"/>
      <c r="CQ197" s="590"/>
      <c r="CR197" s="590"/>
      <c r="CS197" s="590"/>
      <c r="CT197" s="590"/>
      <c r="CU197" s="590"/>
      <c r="CV197" s="590"/>
      <c r="CW197" s="590"/>
      <c r="CX197" s="590"/>
      <c r="CY197" s="590"/>
      <c r="CZ197" s="590"/>
      <c r="DA197" s="590"/>
      <c r="DB197" s="590"/>
      <c r="DC197" s="590"/>
      <c r="DD197" s="590"/>
      <c r="DE197" s="590"/>
      <c r="DF197" s="590"/>
      <c r="DG197" s="590"/>
      <c r="DH197" s="590"/>
      <c r="DI197" s="590"/>
      <c r="DJ197" s="590"/>
      <c r="DK197" s="590"/>
      <c r="DL197" s="590"/>
      <c r="DM197" s="590"/>
      <c r="DN197" s="590"/>
      <c r="DO197" s="590"/>
      <c r="DP197" s="590"/>
      <c r="DQ197" s="590"/>
      <c r="DR197" s="590"/>
      <c r="DS197" s="590"/>
      <c r="DT197" s="590"/>
      <c r="DU197" s="590"/>
      <c r="DV197" s="590"/>
      <c r="DW197" s="590"/>
      <c r="DX197" s="590"/>
      <c r="DY197" s="590"/>
      <c r="DZ197" s="590"/>
      <c r="EA197" s="590"/>
      <c r="EB197" s="590"/>
      <c r="EC197" s="590"/>
      <c r="ED197" s="590"/>
      <c r="EE197" s="590"/>
      <c r="EF197" s="590"/>
      <c r="EG197" s="590"/>
      <c r="EH197" s="590"/>
      <c r="EI197" s="590"/>
      <c r="EJ197" s="590"/>
      <c r="EK197" s="590"/>
      <c r="EL197" s="590"/>
      <c r="EM197" s="590"/>
      <c r="EN197" s="590"/>
      <c r="EO197" s="590"/>
      <c r="EP197" s="590"/>
      <c r="EQ197" s="590"/>
      <c r="ER197" s="590"/>
      <c r="ES197" s="590"/>
      <c r="ET197" s="590"/>
      <c r="EU197" s="590"/>
      <c r="EV197" s="590"/>
      <c r="EW197" s="590"/>
      <c r="EX197" s="590"/>
      <c r="EY197" s="590"/>
      <c r="EZ197" s="590"/>
      <c r="FA197" s="590"/>
      <c r="FB197" s="590"/>
      <c r="FC197" s="590"/>
      <c r="FD197" s="590"/>
      <c r="FE197" s="590"/>
      <c r="FF197" s="590"/>
      <c r="FG197" s="590"/>
      <c r="FH197" s="590"/>
      <c r="FI197" s="590"/>
      <c r="FJ197" s="590"/>
      <c r="FK197" s="590"/>
      <c r="FL197" s="590"/>
      <c r="FM197" s="590"/>
      <c r="FN197" s="590"/>
      <c r="FO197" s="590"/>
      <c r="FP197" s="590"/>
      <c r="FQ197" s="590"/>
      <c r="FR197" s="590"/>
      <c r="FS197" s="590"/>
      <c r="FT197" s="590"/>
      <c r="FU197" s="590"/>
      <c r="FV197" s="590"/>
      <c r="FW197" s="590"/>
      <c r="FX197" s="590"/>
      <c r="FY197" s="590"/>
      <c r="FZ197" s="590"/>
      <c r="GA197" s="590"/>
      <c r="GB197" s="590"/>
      <c r="GC197" s="590"/>
      <c r="GD197" s="590"/>
      <c r="GE197" s="590"/>
      <c r="GF197" s="590"/>
      <c r="GG197" s="590"/>
      <c r="GH197" s="590"/>
      <c r="GI197" s="590"/>
      <c r="GJ197" s="590"/>
      <c r="GK197" s="590"/>
      <c r="GL197" s="590"/>
      <c r="GM197" s="590"/>
      <c r="GN197" s="590"/>
      <c r="GO197" s="590"/>
      <c r="GP197" s="590"/>
      <c r="GQ197" s="590"/>
      <c r="GR197" s="590"/>
      <c r="GS197" s="590"/>
      <c r="GT197" s="590"/>
      <c r="GU197" s="590"/>
      <c r="GV197" s="590"/>
      <c r="GW197" s="590"/>
      <c r="GX197" s="590"/>
      <c r="GY197" s="590"/>
      <c r="GZ197" s="590"/>
    </row>
    <row r="198" spans="1:208">
      <c r="A198" s="550"/>
      <c r="B198" s="550"/>
      <c r="C198" s="550"/>
      <c r="D198" s="550"/>
      <c r="G198" s="873" t="s">
        <v>12</v>
      </c>
      <c r="H198" s="368"/>
      <c r="I198" s="368"/>
      <c r="J198" s="368"/>
      <c r="K198" s="871"/>
      <c r="L198" s="903">
        <v>0</v>
      </c>
      <c r="M198" s="903">
        <v>0</v>
      </c>
      <c r="N198" s="903">
        <v>0</v>
      </c>
      <c r="O198" s="903">
        <v>0</v>
      </c>
      <c r="P198" s="903">
        <v>0</v>
      </c>
      <c r="Q198" s="903">
        <v>0</v>
      </c>
      <c r="R198" s="903">
        <v>0</v>
      </c>
      <c r="S198" s="903">
        <v>0</v>
      </c>
      <c r="T198" s="903">
        <v>0</v>
      </c>
      <c r="U198" s="903">
        <v>0</v>
      </c>
      <c r="V198" s="903">
        <v>1147286930.2860126</v>
      </c>
      <c r="W198" s="903">
        <v>1001391882.0449246</v>
      </c>
      <c r="X198" s="903">
        <v>999342011.9620384</v>
      </c>
      <c r="Y198" s="903">
        <v>1021685874.5259567</v>
      </c>
      <c r="Z198" s="903">
        <v>1052663637.0440778</v>
      </c>
      <c r="AA198" s="903">
        <v>1096375060.7369237</v>
      </c>
      <c r="AB198" s="903">
        <v>1154887112.0393481</v>
      </c>
      <c r="AC198" s="903">
        <v>1222715434.691117</v>
      </c>
      <c r="AD198" s="903">
        <v>1287746668.1955941</v>
      </c>
      <c r="AE198" s="903">
        <v>1356895493.3085883</v>
      </c>
      <c r="AF198" s="903">
        <v>1432167555.8697188</v>
      </c>
      <c r="AG198" s="903">
        <v>1482661652.0569978</v>
      </c>
      <c r="AH198" s="903">
        <v>1785118841.2544475</v>
      </c>
      <c r="AI198" s="903">
        <v>2335158934.0560675</v>
      </c>
      <c r="AJ198" s="903">
        <v>2674598718.5526152</v>
      </c>
      <c r="AK198" s="903">
        <v>2822536020.1473608</v>
      </c>
      <c r="AL198" s="904">
        <v>2829505639.5069923</v>
      </c>
      <c r="AM198" s="590"/>
      <c r="AN198" s="590"/>
      <c r="AO198" s="590"/>
      <c r="AP198" s="590"/>
      <c r="AQ198" s="590"/>
      <c r="AR198" s="590"/>
      <c r="AS198" s="590"/>
      <c r="AT198" s="590"/>
      <c r="AU198" s="590"/>
      <c r="AV198" s="590"/>
      <c r="AW198" s="590"/>
      <c r="AX198" s="590"/>
      <c r="AY198" s="590"/>
      <c r="AZ198" s="590"/>
      <c r="BA198" s="590"/>
      <c r="BB198" s="590"/>
      <c r="BC198" s="590"/>
      <c r="BD198" s="590"/>
      <c r="BE198" s="590"/>
      <c r="BF198" s="590"/>
      <c r="BG198" s="590"/>
      <c r="BH198" s="590"/>
      <c r="BI198" s="590"/>
      <c r="BJ198" s="590"/>
      <c r="BK198" s="590"/>
      <c r="BL198" s="590"/>
      <c r="BM198" s="590"/>
      <c r="BN198" s="590"/>
      <c r="BO198" s="590"/>
      <c r="BP198" s="590"/>
      <c r="BQ198" s="590"/>
      <c r="BR198" s="590"/>
      <c r="BS198" s="590"/>
      <c r="BT198" s="590"/>
      <c r="BU198" s="590"/>
      <c r="BV198" s="590"/>
      <c r="BW198" s="590"/>
      <c r="BX198" s="590"/>
      <c r="BY198" s="590"/>
      <c r="BZ198" s="590"/>
      <c r="CA198" s="590"/>
      <c r="CB198" s="590"/>
      <c r="CC198" s="590"/>
      <c r="CD198" s="590"/>
      <c r="CE198" s="590"/>
      <c r="CF198" s="590"/>
      <c r="CG198" s="590"/>
      <c r="CH198" s="590"/>
      <c r="CI198" s="590"/>
      <c r="CJ198" s="590"/>
      <c r="CK198" s="590"/>
      <c r="CL198" s="590"/>
      <c r="CM198" s="590"/>
      <c r="CN198" s="590"/>
      <c r="CO198" s="590"/>
      <c r="CP198" s="590"/>
      <c r="CQ198" s="590"/>
      <c r="CR198" s="590"/>
      <c r="CS198" s="590"/>
      <c r="CT198" s="590"/>
      <c r="CU198" s="590"/>
      <c r="CV198" s="590"/>
      <c r="CW198" s="590"/>
      <c r="CX198" s="590"/>
      <c r="CY198" s="590"/>
      <c r="CZ198" s="590"/>
      <c r="DA198" s="590"/>
      <c r="DB198" s="590"/>
      <c r="DC198" s="590"/>
      <c r="DD198" s="590"/>
      <c r="DE198" s="590"/>
      <c r="DF198" s="590"/>
      <c r="DG198" s="590"/>
      <c r="DH198" s="590"/>
      <c r="DI198" s="590"/>
      <c r="DJ198" s="590"/>
      <c r="DK198" s="590"/>
      <c r="DL198" s="590"/>
      <c r="DM198" s="590"/>
      <c r="DN198" s="590"/>
      <c r="DO198" s="590"/>
      <c r="DP198" s="590"/>
      <c r="DQ198" s="590"/>
      <c r="DR198" s="590"/>
      <c r="DS198" s="590"/>
      <c r="DT198" s="590"/>
      <c r="DU198" s="590"/>
      <c r="DV198" s="590"/>
      <c r="DW198" s="590"/>
      <c r="DX198" s="590"/>
      <c r="DY198" s="590"/>
      <c r="DZ198" s="590"/>
      <c r="EA198" s="590"/>
      <c r="EB198" s="590"/>
      <c r="EC198" s="590"/>
      <c r="ED198" s="590"/>
      <c r="EE198" s="590"/>
      <c r="EF198" s="590"/>
      <c r="EG198" s="590"/>
      <c r="EH198" s="590"/>
      <c r="EI198" s="590"/>
      <c r="EJ198" s="590"/>
      <c r="EK198" s="590"/>
      <c r="EL198" s="590"/>
      <c r="EM198" s="590"/>
      <c r="EN198" s="590"/>
      <c r="EO198" s="590"/>
      <c r="EP198" s="590"/>
      <c r="EQ198" s="590"/>
      <c r="ER198" s="590"/>
      <c r="ES198" s="590"/>
      <c r="ET198" s="590"/>
      <c r="EU198" s="590"/>
      <c r="EV198" s="590"/>
      <c r="EW198" s="590"/>
      <c r="EX198" s="590"/>
      <c r="EY198" s="590"/>
      <c r="EZ198" s="590"/>
      <c r="FA198" s="590"/>
      <c r="FB198" s="590"/>
      <c r="FC198" s="590"/>
      <c r="FD198" s="590"/>
      <c r="FE198" s="590"/>
      <c r="FF198" s="590"/>
      <c r="FG198" s="590"/>
      <c r="FH198" s="590"/>
      <c r="FI198" s="590"/>
      <c r="FJ198" s="590"/>
      <c r="FK198" s="590"/>
      <c r="FL198" s="590"/>
      <c r="FM198" s="590"/>
      <c r="FN198" s="590"/>
      <c r="FO198" s="590"/>
      <c r="FP198" s="590"/>
      <c r="FQ198" s="590"/>
      <c r="FR198" s="590"/>
      <c r="FS198" s="590"/>
      <c r="FT198" s="590"/>
      <c r="FU198" s="590"/>
      <c r="FV198" s="590"/>
      <c r="FW198" s="590"/>
      <c r="FX198" s="590"/>
      <c r="FY198" s="590"/>
      <c r="FZ198" s="590"/>
      <c r="GA198" s="590"/>
      <c r="GB198" s="590"/>
      <c r="GC198" s="590"/>
      <c r="GD198" s="590"/>
      <c r="GE198" s="590"/>
      <c r="GF198" s="590"/>
      <c r="GG198" s="590"/>
      <c r="GH198" s="590"/>
      <c r="GI198" s="590"/>
      <c r="GJ198" s="590"/>
      <c r="GK198" s="590"/>
      <c r="GL198" s="590"/>
      <c r="GM198" s="590"/>
      <c r="GN198" s="590"/>
      <c r="GO198" s="590"/>
      <c r="GP198" s="590"/>
      <c r="GQ198" s="590"/>
      <c r="GR198" s="590"/>
      <c r="GS198" s="590"/>
      <c r="GT198" s="590"/>
      <c r="GU198" s="590"/>
      <c r="GV198" s="590"/>
      <c r="GW198" s="590"/>
      <c r="GX198" s="590"/>
      <c r="GY198" s="590"/>
      <c r="GZ198" s="590"/>
    </row>
    <row r="199" spans="1:208">
      <c r="A199" s="550"/>
      <c r="B199" s="550"/>
      <c r="C199" s="550"/>
      <c r="D199" s="550"/>
      <c r="G199" s="873"/>
      <c r="H199" s="903"/>
      <c r="I199" s="903"/>
      <c r="J199" s="903"/>
      <c r="K199" s="904"/>
      <c r="L199" s="903"/>
      <c r="M199" s="903"/>
      <c r="N199" s="903"/>
      <c r="O199" s="903"/>
      <c r="P199" s="903"/>
      <c r="Q199" s="903"/>
      <c r="R199" s="903"/>
      <c r="S199" s="903"/>
      <c r="T199" s="903"/>
      <c r="U199" s="903"/>
      <c r="V199" s="903"/>
      <c r="W199" s="903"/>
      <c r="X199" s="903"/>
      <c r="Y199" s="903"/>
      <c r="Z199" s="903"/>
      <c r="AA199" s="903"/>
      <c r="AB199" s="903"/>
      <c r="AC199" s="903"/>
      <c r="AD199" s="903"/>
      <c r="AE199" s="903"/>
      <c r="AF199" s="903"/>
      <c r="AG199" s="903"/>
      <c r="AH199" s="903"/>
      <c r="AI199" s="903"/>
      <c r="AJ199" s="903"/>
      <c r="AK199" s="903"/>
      <c r="AL199" s="904"/>
    </row>
    <row r="200" spans="1:208">
      <c r="A200" s="550"/>
      <c r="B200" s="550"/>
      <c r="C200" s="550"/>
      <c r="D200" s="550"/>
      <c r="G200" s="873" t="s">
        <v>330</v>
      </c>
      <c r="H200" s="369"/>
      <c r="I200" s="369"/>
      <c r="J200" s="369"/>
      <c r="K200" s="874"/>
      <c r="L200" s="901">
        <v>0</v>
      </c>
      <c r="M200" s="901">
        <v>0</v>
      </c>
      <c r="N200" s="901">
        <v>0</v>
      </c>
      <c r="O200" s="901">
        <v>0</v>
      </c>
      <c r="P200" s="901">
        <v>0</v>
      </c>
      <c r="Q200" s="901">
        <v>0</v>
      </c>
      <c r="R200" s="901">
        <v>0</v>
      </c>
      <c r="S200" s="901">
        <v>0</v>
      </c>
      <c r="T200" s="901">
        <v>0</v>
      </c>
      <c r="U200" s="901">
        <v>0</v>
      </c>
      <c r="V200" s="901">
        <v>290259426.09398735</v>
      </c>
      <c r="W200" s="901">
        <v>289239649.317981</v>
      </c>
      <c r="X200" s="901">
        <v>311502396.53385532</v>
      </c>
      <c r="Y200" s="901">
        <v>313453102.15068167</v>
      </c>
      <c r="Z200" s="901">
        <v>321922010.27927315</v>
      </c>
      <c r="AA200" s="901">
        <v>327581428.72852051</v>
      </c>
      <c r="AB200" s="901">
        <v>333617259.92216837</v>
      </c>
      <c r="AC200" s="901">
        <v>341144369.92435783</v>
      </c>
      <c r="AD200" s="901">
        <v>340080561.39329875</v>
      </c>
      <c r="AE200" s="901">
        <v>338570500.2484287</v>
      </c>
      <c r="AF200" s="901">
        <v>336965033.9341771</v>
      </c>
      <c r="AG200" s="901">
        <v>347156654.21259767</v>
      </c>
      <c r="AH200" s="901">
        <v>425395962.84433907</v>
      </c>
      <c r="AI200" s="901">
        <v>546361949.10803676</v>
      </c>
      <c r="AJ200" s="901">
        <v>611142750.61267853</v>
      </c>
      <c r="AK200" s="901">
        <v>625373117.90433788</v>
      </c>
      <c r="AL200" s="902">
        <v>623011580.54132664</v>
      </c>
    </row>
    <row r="201" spans="1:208">
      <c r="A201" s="550"/>
      <c r="B201" s="550"/>
      <c r="C201" s="550"/>
      <c r="D201" s="550"/>
      <c r="G201" s="873"/>
      <c r="H201" s="368"/>
      <c r="I201" s="368"/>
      <c r="J201" s="368"/>
      <c r="K201" s="871"/>
      <c r="L201" s="903"/>
      <c r="M201" s="903"/>
      <c r="N201" s="903"/>
      <c r="O201" s="903"/>
      <c r="P201" s="903"/>
      <c r="Q201" s="903"/>
      <c r="R201" s="903"/>
      <c r="S201" s="903"/>
      <c r="T201" s="903"/>
      <c r="U201" s="903"/>
      <c r="V201" s="903"/>
      <c r="W201" s="903"/>
      <c r="X201" s="903"/>
      <c r="Y201" s="903"/>
      <c r="Z201" s="903"/>
      <c r="AA201" s="903"/>
      <c r="AB201" s="903"/>
      <c r="AC201" s="903"/>
      <c r="AD201" s="903"/>
      <c r="AE201" s="903"/>
      <c r="AF201" s="903"/>
      <c r="AG201" s="903"/>
      <c r="AH201" s="903"/>
      <c r="AI201" s="903"/>
      <c r="AJ201" s="903"/>
      <c r="AK201" s="903"/>
      <c r="AL201" s="904"/>
    </row>
    <row r="202" spans="1:208">
      <c r="A202" s="550"/>
      <c r="B202" s="550"/>
      <c r="C202" s="550"/>
      <c r="D202" s="550"/>
      <c r="G202" s="873" t="s">
        <v>922</v>
      </c>
      <c r="H202" s="368"/>
      <c r="I202" s="368"/>
      <c r="J202" s="368"/>
      <c r="K202" s="871"/>
      <c r="L202" s="903"/>
      <c r="M202" s="903"/>
      <c r="N202" s="903"/>
      <c r="O202" s="903"/>
      <c r="P202" s="903"/>
      <c r="Q202" s="903"/>
      <c r="R202" s="903"/>
      <c r="S202" s="903"/>
      <c r="T202" s="903"/>
      <c r="U202" s="903"/>
      <c r="V202" s="903"/>
      <c r="W202" s="903"/>
      <c r="X202" s="903"/>
      <c r="Y202" s="903"/>
      <c r="Z202" s="903"/>
      <c r="AA202" s="903"/>
      <c r="AB202" s="903"/>
      <c r="AC202" s="903"/>
      <c r="AD202" s="903"/>
      <c r="AE202" s="903"/>
      <c r="AF202" s="903"/>
      <c r="AG202" s="903"/>
      <c r="AH202" s="903"/>
      <c r="AI202" s="903"/>
      <c r="AJ202" s="903"/>
      <c r="AK202" s="903"/>
      <c r="AL202" s="904"/>
    </row>
    <row r="203" spans="1:208" ht="15">
      <c r="A203" s="550"/>
      <c r="B203" s="550"/>
      <c r="C203" s="550"/>
      <c r="D203" s="550"/>
      <c r="G203" s="743" t="s">
        <v>923</v>
      </c>
      <c r="H203" s="368"/>
      <c r="I203" s="368"/>
      <c r="J203" s="368"/>
      <c r="K203" s="871"/>
      <c r="L203" s="901">
        <v>0</v>
      </c>
      <c r="M203" s="901">
        <v>0</v>
      </c>
      <c r="N203" s="901">
        <v>0</v>
      </c>
      <c r="O203" s="901">
        <v>0</v>
      </c>
      <c r="P203" s="901">
        <v>0</v>
      </c>
      <c r="Q203" s="901">
        <v>0</v>
      </c>
      <c r="R203" s="901">
        <v>0</v>
      </c>
      <c r="S203" s="901">
        <v>0</v>
      </c>
      <c r="T203" s="901">
        <v>0</v>
      </c>
      <c r="U203" s="901">
        <v>0</v>
      </c>
      <c r="V203" s="901">
        <v>0</v>
      </c>
      <c r="W203" s="901">
        <v>0</v>
      </c>
      <c r="X203" s="901">
        <v>0</v>
      </c>
      <c r="Y203" s="901">
        <v>0</v>
      </c>
      <c r="Z203" s="901">
        <v>0</v>
      </c>
      <c r="AA203" s="901">
        <v>0</v>
      </c>
      <c r="AB203" s="901">
        <v>0</v>
      </c>
      <c r="AC203" s="901">
        <v>0</v>
      </c>
      <c r="AD203" s="901">
        <v>0</v>
      </c>
      <c r="AE203" s="901">
        <v>0</v>
      </c>
      <c r="AF203" s="901">
        <v>0</v>
      </c>
      <c r="AG203" s="901">
        <v>0</v>
      </c>
      <c r="AH203" s="901">
        <v>0</v>
      </c>
      <c r="AI203" s="901">
        <v>0</v>
      </c>
      <c r="AJ203" s="901">
        <v>0</v>
      </c>
      <c r="AK203" s="901">
        <v>0</v>
      </c>
      <c r="AL203" s="902">
        <v>0</v>
      </c>
    </row>
    <row r="204" spans="1:208" ht="15">
      <c r="A204" s="550"/>
      <c r="B204" s="550"/>
      <c r="C204" s="550"/>
      <c r="D204" s="550"/>
      <c r="G204" s="743" t="s">
        <v>924</v>
      </c>
      <c r="H204" s="368"/>
      <c r="I204" s="368"/>
      <c r="J204" s="368"/>
      <c r="K204" s="871"/>
      <c r="L204" s="901">
        <v>0</v>
      </c>
      <c r="M204" s="901">
        <v>0</v>
      </c>
      <c r="N204" s="901">
        <v>0</v>
      </c>
      <c r="O204" s="901">
        <v>0</v>
      </c>
      <c r="P204" s="901">
        <v>0</v>
      </c>
      <c r="Q204" s="901">
        <v>0</v>
      </c>
      <c r="R204" s="901">
        <v>0</v>
      </c>
      <c r="S204" s="901">
        <v>0</v>
      </c>
      <c r="T204" s="901">
        <v>0</v>
      </c>
      <c r="U204" s="901">
        <v>0</v>
      </c>
      <c r="V204" s="901">
        <v>0</v>
      </c>
      <c r="W204" s="901">
        <v>0</v>
      </c>
      <c r="X204" s="901">
        <v>0</v>
      </c>
      <c r="Y204" s="901">
        <v>0</v>
      </c>
      <c r="Z204" s="901">
        <v>0</v>
      </c>
      <c r="AA204" s="901">
        <v>0</v>
      </c>
      <c r="AB204" s="901">
        <v>0</v>
      </c>
      <c r="AC204" s="901">
        <v>0</v>
      </c>
      <c r="AD204" s="901">
        <v>0</v>
      </c>
      <c r="AE204" s="901">
        <v>0</v>
      </c>
      <c r="AF204" s="901">
        <v>0</v>
      </c>
      <c r="AG204" s="901">
        <v>0</v>
      </c>
      <c r="AH204" s="901">
        <v>0</v>
      </c>
      <c r="AI204" s="901">
        <v>0</v>
      </c>
      <c r="AJ204" s="901">
        <v>0</v>
      </c>
      <c r="AK204" s="901">
        <v>0</v>
      </c>
      <c r="AL204" s="902">
        <v>0</v>
      </c>
    </row>
    <row r="205" spans="1:208" ht="15">
      <c r="A205" s="550"/>
      <c r="B205" s="550"/>
      <c r="C205" s="550"/>
      <c r="D205" s="550"/>
      <c r="G205" s="743" t="s">
        <v>925</v>
      </c>
      <c r="H205" s="368"/>
      <c r="I205" s="368"/>
      <c r="J205" s="368"/>
      <c r="K205" s="871"/>
      <c r="L205" s="901">
        <v>0</v>
      </c>
      <c r="M205" s="901">
        <v>0</v>
      </c>
      <c r="N205" s="901">
        <v>0</v>
      </c>
      <c r="O205" s="901">
        <v>0</v>
      </c>
      <c r="P205" s="901">
        <v>0</v>
      </c>
      <c r="Q205" s="901">
        <v>0</v>
      </c>
      <c r="R205" s="901">
        <v>0</v>
      </c>
      <c r="S205" s="901">
        <v>0</v>
      </c>
      <c r="T205" s="901">
        <v>0</v>
      </c>
      <c r="U205" s="901">
        <v>0</v>
      </c>
      <c r="V205" s="901">
        <v>0</v>
      </c>
      <c r="W205" s="901">
        <v>0</v>
      </c>
      <c r="X205" s="901">
        <v>0</v>
      </c>
      <c r="Y205" s="901">
        <v>0</v>
      </c>
      <c r="Z205" s="901">
        <v>0</v>
      </c>
      <c r="AA205" s="901">
        <v>0</v>
      </c>
      <c r="AB205" s="901">
        <v>0</v>
      </c>
      <c r="AC205" s="901">
        <v>0</v>
      </c>
      <c r="AD205" s="901">
        <v>0</v>
      </c>
      <c r="AE205" s="901">
        <v>0</v>
      </c>
      <c r="AF205" s="901">
        <v>0</v>
      </c>
      <c r="AG205" s="901">
        <v>0</v>
      </c>
      <c r="AH205" s="901">
        <v>0</v>
      </c>
      <c r="AI205" s="901">
        <v>0</v>
      </c>
      <c r="AJ205" s="901">
        <v>0</v>
      </c>
      <c r="AK205" s="901">
        <v>0</v>
      </c>
      <c r="AL205" s="902">
        <v>0</v>
      </c>
    </row>
    <row r="206" spans="1:208" ht="15">
      <c r="A206" s="550"/>
      <c r="B206" s="550"/>
      <c r="C206" s="550"/>
      <c r="D206" s="550"/>
      <c r="G206" s="743" t="s">
        <v>926</v>
      </c>
      <c r="H206" s="368"/>
      <c r="I206" s="368"/>
      <c r="J206" s="368"/>
      <c r="K206" s="871"/>
      <c r="L206" s="901">
        <v>0</v>
      </c>
      <c r="M206" s="901">
        <v>0</v>
      </c>
      <c r="N206" s="901">
        <v>0</v>
      </c>
      <c r="O206" s="901">
        <v>0</v>
      </c>
      <c r="P206" s="901">
        <v>0</v>
      </c>
      <c r="Q206" s="901">
        <v>0</v>
      </c>
      <c r="R206" s="901">
        <v>0</v>
      </c>
      <c r="S206" s="901">
        <v>0</v>
      </c>
      <c r="T206" s="901">
        <v>0</v>
      </c>
      <c r="U206" s="901">
        <v>0</v>
      </c>
      <c r="V206" s="901">
        <v>0</v>
      </c>
      <c r="W206" s="901">
        <v>0</v>
      </c>
      <c r="X206" s="901">
        <v>0</v>
      </c>
      <c r="Y206" s="901">
        <v>0</v>
      </c>
      <c r="Z206" s="901">
        <v>0</v>
      </c>
      <c r="AA206" s="901">
        <v>0</v>
      </c>
      <c r="AB206" s="901">
        <v>0</v>
      </c>
      <c r="AC206" s="901">
        <v>0</v>
      </c>
      <c r="AD206" s="901">
        <v>0</v>
      </c>
      <c r="AE206" s="901">
        <v>0</v>
      </c>
      <c r="AF206" s="901">
        <v>0</v>
      </c>
      <c r="AG206" s="901">
        <v>0</v>
      </c>
      <c r="AH206" s="901">
        <v>0</v>
      </c>
      <c r="AI206" s="901">
        <v>0</v>
      </c>
      <c r="AJ206" s="901">
        <v>0</v>
      </c>
      <c r="AK206" s="901">
        <v>0</v>
      </c>
      <c r="AL206" s="902">
        <v>0</v>
      </c>
    </row>
    <row r="207" spans="1:208" ht="15">
      <c r="A207" s="550"/>
      <c r="B207" s="550"/>
      <c r="C207" s="550"/>
      <c r="D207" s="550"/>
      <c r="G207" s="743" t="s">
        <v>149</v>
      </c>
      <c r="H207" s="368"/>
      <c r="I207" s="368"/>
      <c r="J207" s="368"/>
      <c r="K207" s="871"/>
      <c r="L207" s="901">
        <v>0</v>
      </c>
      <c r="M207" s="901">
        <v>0</v>
      </c>
      <c r="N207" s="901">
        <v>0</v>
      </c>
      <c r="O207" s="901">
        <v>0</v>
      </c>
      <c r="P207" s="901">
        <v>0</v>
      </c>
      <c r="Q207" s="901">
        <v>0</v>
      </c>
      <c r="R207" s="901">
        <v>0</v>
      </c>
      <c r="S207" s="901">
        <v>0</v>
      </c>
      <c r="T207" s="901">
        <v>0</v>
      </c>
      <c r="U207" s="901">
        <v>0</v>
      </c>
      <c r="V207" s="901">
        <v>0</v>
      </c>
      <c r="W207" s="901">
        <v>0</v>
      </c>
      <c r="X207" s="901">
        <v>0</v>
      </c>
      <c r="Y207" s="901">
        <v>0</v>
      </c>
      <c r="Z207" s="901">
        <v>0</v>
      </c>
      <c r="AA207" s="901">
        <v>0</v>
      </c>
      <c r="AB207" s="901">
        <v>0</v>
      </c>
      <c r="AC207" s="901">
        <v>0</v>
      </c>
      <c r="AD207" s="901">
        <v>0</v>
      </c>
      <c r="AE207" s="901">
        <v>0</v>
      </c>
      <c r="AF207" s="901">
        <v>0</v>
      </c>
      <c r="AG207" s="901">
        <v>0</v>
      </c>
      <c r="AH207" s="901">
        <v>0</v>
      </c>
      <c r="AI207" s="901">
        <v>0</v>
      </c>
      <c r="AJ207" s="901">
        <v>0</v>
      </c>
      <c r="AK207" s="901">
        <v>0</v>
      </c>
      <c r="AL207" s="902">
        <v>0</v>
      </c>
    </row>
    <row r="208" spans="1:208" ht="15">
      <c r="A208" s="550"/>
      <c r="B208" s="550"/>
      <c r="C208" s="550"/>
      <c r="D208" s="550"/>
      <c r="G208" s="743" t="s">
        <v>149</v>
      </c>
      <c r="H208" s="368"/>
      <c r="I208" s="368"/>
      <c r="J208" s="368"/>
      <c r="K208" s="871"/>
      <c r="L208" s="901">
        <v>0</v>
      </c>
      <c r="M208" s="901">
        <v>0</v>
      </c>
      <c r="N208" s="901">
        <v>0</v>
      </c>
      <c r="O208" s="901">
        <v>0</v>
      </c>
      <c r="P208" s="901">
        <v>0</v>
      </c>
      <c r="Q208" s="901">
        <v>0</v>
      </c>
      <c r="R208" s="901">
        <v>0</v>
      </c>
      <c r="S208" s="901">
        <v>0</v>
      </c>
      <c r="T208" s="901">
        <v>0</v>
      </c>
      <c r="U208" s="901">
        <v>0</v>
      </c>
      <c r="V208" s="901">
        <v>0</v>
      </c>
      <c r="W208" s="901">
        <v>0</v>
      </c>
      <c r="X208" s="901">
        <v>0</v>
      </c>
      <c r="Y208" s="901">
        <v>0</v>
      </c>
      <c r="Z208" s="901">
        <v>0</v>
      </c>
      <c r="AA208" s="901">
        <v>0</v>
      </c>
      <c r="AB208" s="901">
        <v>0</v>
      </c>
      <c r="AC208" s="901">
        <v>0</v>
      </c>
      <c r="AD208" s="901">
        <v>0</v>
      </c>
      <c r="AE208" s="901">
        <v>0</v>
      </c>
      <c r="AF208" s="901">
        <v>0</v>
      </c>
      <c r="AG208" s="901">
        <v>0</v>
      </c>
      <c r="AH208" s="901">
        <v>0</v>
      </c>
      <c r="AI208" s="901">
        <v>0</v>
      </c>
      <c r="AJ208" s="901">
        <v>0</v>
      </c>
      <c r="AK208" s="901">
        <v>0</v>
      </c>
      <c r="AL208" s="902">
        <v>0</v>
      </c>
    </row>
    <row r="209" spans="1:38" ht="15">
      <c r="A209" s="550"/>
      <c r="B209" s="550"/>
      <c r="C209" s="550"/>
      <c r="D209" s="550"/>
      <c r="G209" s="743" t="s">
        <v>149</v>
      </c>
      <c r="H209" s="368"/>
      <c r="I209" s="368"/>
      <c r="J209" s="368"/>
      <c r="K209" s="871"/>
      <c r="L209" s="905">
        <v>0</v>
      </c>
      <c r="M209" s="905">
        <v>0</v>
      </c>
      <c r="N209" s="905">
        <v>0</v>
      </c>
      <c r="O209" s="905">
        <v>0</v>
      </c>
      <c r="P209" s="905">
        <v>0</v>
      </c>
      <c r="Q209" s="905">
        <v>0</v>
      </c>
      <c r="R209" s="905">
        <v>0</v>
      </c>
      <c r="S209" s="905">
        <v>0</v>
      </c>
      <c r="T209" s="905">
        <v>0</v>
      </c>
      <c r="U209" s="905">
        <v>0</v>
      </c>
      <c r="V209" s="905">
        <v>0</v>
      </c>
      <c r="W209" s="905">
        <v>0</v>
      </c>
      <c r="X209" s="905">
        <v>0</v>
      </c>
      <c r="Y209" s="905">
        <v>0</v>
      </c>
      <c r="Z209" s="905">
        <v>0</v>
      </c>
      <c r="AA209" s="905">
        <v>0</v>
      </c>
      <c r="AB209" s="905">
        <v>0</v>
      </c>
      <c r="AC209" s="905">
        <v>0</v>
      </c>
      <c r="AD209" s="905">
        <v>0</v>
      </c>
      <c r="AE209" s="905">
        <v>0</v>
      </c>
      <c r="AF209" s="905">
        <v>0</v>
      </c>
      <c r="AG209" s="905">
        <v>0</v>
      </c>
      <c r="AH209" s="905">
        <v>0</v>
      </c>
      <c r="AI209" s="905">
        <v>0</v>
      </c>
      <c r="AJ209" s="905">
        <v>0</v>
      </c>
      <c r="AK209" s="905">
        <v>0</v>
      </c>
      <c r="AL209" s="906">
        <v>0</v>
      </c>
    </row>
    <row r="210" spans="1:38">
      <c r="A210" s="550"/>
      <c r="B210" s="550"/>
      <c r="C210" s="550"/>
      <c r="D210" s="550"/>
      <c r="G210" s="873" t="s">
        <v>12</v>
      </c>
      <c r="H210" s="368"/>
      <c r="I210" s="368"/>
      <c r="J210" s="368"/>
      <c r="K210" s="871"/>
      <c r="L210" s="903">
        <v>0</v>
      </c>
      <c r="M210" s="903">
        <v>0</v>
      </c>
      <c r="N210" s="903">
        <v>0</v>
      </c>
      <c r="O210" s="903">
        <v>0</v>
      </c>
      <c r="P210" s="903">
        <v>0</v>
      </c>
      <c r="Q210" s="903">
        <v>0</v>
      </c>
      <c r="R210" s="903">
        <v>0</v>
      </c>
      <c r="S210" s="903">
        <v>0</v>
      </c>
      <c r="T210" s="903">
        <v>0</v>
      </c>
      <c r="U210" s="903">
        <v>0</v>
      </c>
      <c r="V210" s="903">
        <v>0</v>
      </c>
      <c r="W210" s="903">
        <v>0</v>
      </c>
      <c r="X210" s="903">
        <v>0</v>
      </c>
      <c r="Y210" s="903">
        <v>0</v>
      </c>
      <c r="Z210" s="903">
        <v>0</v>
      </c>
      <c r="AA210" s="903">
        <v>0</v>
      </c>
      <c r="AB210" s="903">
        <v>0</v>
      </c>
      <c r="AC210" s="903">
        <v>0</v>
      </c>
      <c r="AD210" s="903">
        <v>0</v>
      </c>
      <c r="AE210" s="903">
        <v>0</v>
      </c>
      <c r="AF210" s="903">
        <v>0</v>
      </c>
      <c r="AG210" s="903">
        <v>0</v>
      </c>
      <c r="AH210" s="903">
        <v>0</v>
      </c>
      <c r="AI210" s="903">
        <v>0</v>
      </c>
      <c r="AJ210" s="903">
        <v>0</v>
      </c>
      <c r="AK210" s="903">
        <v>0</v>
      </c>
      <c r="AL210" s="904">
        <v>0</v>
      </c>
    </row>
    <row r="211" spans="1:38">
      <c r="A211" s="550"/>
      <c r="B211" s="550"/>
      <c r="C211" s="550"/>
      <c r="D211" s="550"/>
      <c r="G211" s="873"/>
      <c r="H211" s="368"/>
      <c r="I211" s="368"/>
      <c r="J211" s="368"/>
      <c r="K211" s="871"/>
      <c r="L211" s="903"/>
      <c r="M211" s="903"/>
      <c r="N211" s="903"/>
      <c r="O211" s="903"/>
      <c r="P211" s="903"/>
      <c r="Q211" s="903"/>
      <c r="R211" s="903"/>
      <c r="S211" s="903"/>
      <c r="T211" s="903"/>
      <c r="U211" s="903"/>
      <c r="V211" s="903"/>
      <c r="W211" s="903"/>
      <c r="X211" s="903"/>
      <c r="Y211" s="903"/>
      <c r="Z211" s="903"/>
      <c r="AA211" s="903"/>
      <c r="AB211" s="903"/>
      <c r="AC211" s="903"/>
      <c r="AD211" s="903"/>
      <c r="AE211" s="903"/>
      <c r="AF211" s="903"/>
      <c r="AG211" s="903"/>
      <c r="AH211" s="903"/>
      <c r="AI211" s="903"/>
      <c r="AJ211" s="903"/>
      <c r="AK211" s="903"/>
      <c r="AL211" s="904"/>
    </row>
    <row r="212" spans="1:38">
      <c r="A212" s="550"/>
      <c r="B212" s="550"/>
      <c r="C212" s="550"/>
      <c r="D212" s="550"/>
      <c r="G212" s="873" t="s">
        <v>522</v>
      </c>
      <c r="H212" s="368"/>
      <c r="I212" s="368"/>
      <c r="J212" s="368"/>
      <c r="K212" s="871"/>
      <c r="L212" s="903">
        <v>0</v>
      </c>
      <c r="M212" s="903">
        <v>0</v>
      </c>
      <c r="N212" s="903">
        <v>0</v>
      </c>
      <c r="O212" s="903">
        <v>0</v>
      </c>
      <c r="P212" s="903">
        <v>0</v>
      </c>
      <c r="Q212" s="903">
        <v>0</v>
      </c>
      <c r="R212" s="903">
        <v>0</v>
      </c>
      <c r="S212" s="903">
        <v>0</v>
      </c>
      <c r="T212" s="903">
        <v>0</v>
      </c>
      <c r="U212" s="903">
        <v>0</v>
      </c>
      <c r="V212" s="903">
        <v>1437546356.3800001</v>
      </c>
      <c r="W212" s="903">
        <v>1290631531.3629055</v>
      </c>
      <c r="X212" s="903">
        <v>1310844408.4958937</v>
      </c>
      <c r="Y212" s="903">
        <v>1335138976.6766384</v>
      </c>
      <c r="Z212" s="903">
        <v>1374585647.3233509</v>
      </c>
      <c r="AA212" s="903">
        <v>1423956489.4654441</v>
      </c>
      <c r="AB212" s="903">
        <v>1488504371.9615164</v>
      </c>
      <c r="AC212" s="903">
        <v>1563859804.6154749</v>
      </c>
      <c r="AD212" s="903">
        <v>1627827229.5888929</v>
      </c>
      <c r="AE212" s="903">
        <v>1695465993.5570168</v>
      </c>
      <c r="AF212" s="903">
        <v>1769132589.803896</v>
      </c>
      <c r="AG212" s="903">
        <v>1829818306.2695954</v>
      </c>
      <c r="AH212" s="903">
        <v>2210514804.0987864</v>
      </c>
      <c r="AI212" s="903">
        <v>2881520883.1641045</v>
      </c>
      <c r="AJ212" s="903">
        <v>3285741469.1652937</v>
      </c>
      <c r="AK212" s="903">
        <v>3447909138.0516987</v>
      </c>
      <c r="AL212" s="904">
        <v>3452517220.0483189</v>
      </c>
    </row>
    <row r="213" spans="1:38">
      <c r="A213" s="550"/>
      <c r="B213" s="550"/>
      <c r="C213" s="550"/>
      <c r="D213" s="550"/>
      <c r="G213" s="873"/>
      <c r="H213" s="368"/>
      <c r="I213" s="368"/>
      <c r="J213" s="368"/>
      <c r="K213" s="871"/>
      <c r="L213" s="903"/>
      <c r="M213" s="903"/>
      <c r="N213" s="903"/>
      <c r="O213" s="903"/>
      <c r="P213" s="903"/>
      <c r="Q213" s="903"/>
      <c r="R213" s="903"/>
      <c r="S213" s="903"/>
      <c r="T213" s="903"/>
      <c r="U213" s="903"/>
      <c r="V213" s="903"/>
      <c r="W213" s="903"/>
      <c r="X213" s="903"/>
      <c r="Y213" s="903"/>
      <c r="Z213" s="903"/>
      <c r="AA213" s="903"/>
      <c r="AB213" s="903"/>
      <c r="AC213" s="903"/>
      <c r="AD213" s="903"/>
      <c r="AE213" s="903"/>
      <c r="AF213" s="903"/>
      <c r="AG213" s="903"/>
      <c r="AH213" s="903"/>
      <c r="AI213" s="903"/>
      <c r="AJ213" s="903"/>
      <c r="AK213" s="903"/>
      <c r="AL213" s="904"/>
    </row>
    <row r="214" spans="1:38">
      <c r="A214" s="550"/>
      <c r="B214" s="550"/>
      <c r="C214" s="550"/>
      <c r="D214" s="550"/>
      <c r="G214" s="873" t="s">
        <v>626</v>
      </c>
      <c r="H214" s="369"/>
      <c r="I214" s="369"/>
      <c r="J214" s="369"/>
      <c r="K214" s="874"/>
      <c r="L214" s="903"/>
      <c r="M214" s="903"/>
      <c r="N214" s="903"/>
      <c r="O214" s="903"/>
      <c r="P214" s="903"/>
      <c r="Q214" s="903"/>
      <c r="R214" s="903"/>
      <c r="S214" s="903"/>
      <c r="T214" s="903"/>
      <c r="U214" s="903"/>
      <c r="V214" s="903"/>
      <c r="W214" s="903"/>
      <c r="X214" s="903"/>
      <c r="Y214" s="903"/>
      <c r="Z214" s="903"/>
      <c r="AA214" s="903"/>
      <c r="AB214" s="903"/>
      <c r="AC214" s="903"/>
      <c r="AD214" s="903"/>
      <c r="AE214" s="903"/>
      <c r="AF214" s="903"/>
      <c r="AG214" s="903"/>
      <c r="AH214" s="903"/>
      <c r="AI214" s="903"/>
      <c r="AJ214" s="903"/>
      <c r="AK214" s="903"/>
      <c r="AL214" s="904"/>
    </row>
    <row r="215" spans="1:38" ht="15">
      <c r="A215" s="550"/>
      <c r="B215" s="550"/>
      <c r="C215" s="550"/>
      <c r="D215" s="550"/>
      <c r="G215" s="743" t="s">
        <v>523</v>
      </c>
      <c r="H215" s="907"/>
      <c r="I215" s="907"/>
      <c r="J215" s="907"/>
      <c r="K215" s="908"/>
      <c r="L215" s="901">
        <v>0</v>
      </c>
      <c r="M215" s="901">
        <v>0</v>
      </c>
      <c r="N215" s="901">
        <v>0</v>
      </c>
      <c r="O215" s="901">
        <v>0</v>
      </c>
      <c r="P215" s="901">
        <v>0</v>
      </c>
      <c r="Q215" s="901">
        <v>0</v>
      </c>
      <c r="R215" s="901">
        <v>0</v>
      </c>
      <c r="S215" s="901">
        <v>0</v>
      </c>
      <c r="T215" s="901">
        <v>0</v>
      </c>
      <c r="U215" s="901">
        <v>0</v>
      </c>
      <c r="V215" s="901">
        <v>153999676.24999997</v>
      </c>
      <c r="W215" s="901">
        <v>162000000</v>
      </c>
      <c r="X215" s="901">
        <v>155000000</v>
      </c>
      <c r="Y215" s="901">
        <v>152000000</v>
      </c>
      <c r="Z215" s="901">
        <v>152000000</v>
      </c>
      <c r="AA215" s="901">
        <v>154500000</v>
      </c>
      <c r="AB215" s="901">
        <v>162000000</v>
      </c>
      <c r="AC215" s="901">
        <v>176999999.99999997</v>
      </c>
      <c r="AD215" s="901">
        <v>199500000.00000006</v>
      </c>
      <c r="AE215" s="901">
        <v>222999999.99999994</v>
      </c>
      <c r="AF215" s="901">
        <v>245500000</v>
      </c>
      <c r="AG215" s="901">
        <v>262999999.99999994</v>
      </c>
      <c r="AH215" s="901">
        <v>294000000</v>
      </c>
      <c r="AI215" s="901">
        <v>344000000</v>
      </c>
      <c r="AJ215" s="901">
        <v>394000000</v>
      </c>
      <c r="AK215" s="901">
        <v>444000000.00000012</v>
      </c>
      <c r="AL215" s="902">
        <v>493999999.99999988</v>
      </c>
    </row>
    <row r="216" spans="1:38" ht="15">
      <c r="A216" s="550"/>
      <c r="B216" s="550"/>
      <c r="C216" s="550"/>
      <c r="D216" s="550"/>
      <c r="G216" s="743" t="s">
        <v>459</v>
      </c>
      <c r="H216" s="907"/>
      <c r="I216" s="907"/>
      <c r="J216" s="907"/>
      <c r="K216" s="908"/>
      <c r="L216" s="901">
        <v>0</v>
      </c>
      <c r="M216" s="901">
        <v>0</v>
      </c>
      <c r="N216" s="901">
        <v>0</v>
      </c>
      <c r="O216" s="901">
        <v>0</v>
      </c>
      <c r="P216" s="901">
        <v>0</v>
      </c>
      <c r="Q216" s="901">
        <v>0</v>
      </c>
      <c r="R216" s="901">
        <v>0</v>
      </c>
      <c r="S216" s="901">
        <v>0</v>
      </c>
      <c r="T216" s="901">
        <v>0</v>
      </c>
      <c r="U216" s="901">
        <v>0</v>
      </c>
      <c r="V216" s="901">
        <v>28143449.999999996</v>
      </c>
      <c r="W216" s="901">
        <v>36695169.999999993</v>
      </c>
      <c r="X216" s="901">
        <v>41338499.999999985</v>
      </c>
      <c r="Y216" s="901">
        <v>40747949.999999993</v>
      </c>
      <c r="Z216" s="901">
        <v>41141649.999999985</v>
      </c>
      <c r="AA216" s="901">
        <v>42519599.999999993</v>
      </c>
      <c r="AB216" s="901">
        <v>43700699.999999993</v>
      </c>
      <c r="AC216" s="901">
        <v>44291249.999999993</v>
      </c>
      <c r="AD216" s="901">
        <v>45669199.999999993</v>
      </c>
      <c r="AE216" s="901">
        <v>46850300</v>
      </c>
      <c r="AF216" s="901">
        <v>47440849.999999993</v>
      </c>
      <c r="AG216" s="901">
        <v>47637700</v>
      </c>
      <c r="AH216" s="901">
        <v>65354200</v>
      </c>
      <c r="AI216" s="901">
        <v>85826599.99999997</v>
      </c>
      <c r="AJ216" s="901">
        <v>90747849.999999985</v>
      </c>
      <c r="AK216" s="901">
        <v>92913200</v>
      </c>
      <c r="AL216" s="902">
        <v>104133650</v>
      </c>
    </row>
    <row r="217" spans="1:38" ht="15">
      <c r="A217" s="550"/>
      <c r="B217" s="550"/>
      <c r="C217" s="550"/>
      <c r="D217" s="550"/>
      <c r="G217" s="743" t="s">
        <v>524</v>
      </c>
      <c r="H217" s="907"/>
      <c r="I217" s="907"/>
      <c r="J217" s="907"/>
      <c r="K217" s="908"/>
      <c r="L217" s="901">
        <v>0</v>
      </c>
      <c r="M217" s="905">
        <v>0</v>
      </c>
      <c r="N217" s="905">
        <v>0</v>
      </c>
      <c r="O217" s="905">
        <v>0</v>
      </c>
      <c r="P217" s="905">
        <v>0</v>
      </c>
      <c r="Q217" s="905">
        <v>0</v>
      </c>
      <c r="R217" s="905">
        <v>0</v>
      </c>
      <c r="S217" s="905">
        <v>0</v>
      </c>
      <c r="T217" s="905">
        <v>0</v>
      </c>
      <c r="U217" s="905">
        <v>0</v>
      </c>
      <c r="V217" s="905">
        <v>0</v>
      </c>
      <c r="W217" s="905">
        <v>0</v>
      </c>
      <c r="X217" s="905">
        <v>0</v>
      </c>
      <c r="Y217" s="905">
        <v>0</v>
      </c>
      <c r="Z217" s="905">
        <v>0</v>
      </c>
      <c r="AA217" s="905">
        <v>0</v>
      </c>
      <c r="AB217" s="905">
        <v>0</v>
      </c>
      <c r="AC217" s="905">
        <v>0</v>
      </c>
      <c r="AD217" s="905">
        <v>0</v>
      </c>
      <c r="AE217" s="905">
        <v>0</v>
      </c>
      <c r="AF217" s="905">
        <v>0</v>
      </c>
      <c r="AG217" s="905">
        <v>0</v>
      </c>
      <c r="AH217" s="905">
        <v>0</v>
      </c>
      <c r="AI217" s="905">
        <v>0</v>
      </c>
      <c r="AJ217" s="905">
        <v>0</v>
      </c>
      <c r="AK217" s="905">
        <v>0</v>
      </c>
      <c r="AL217" s="906">
        <v>0</v>
      </c>
    </row>
    <row r="218" spans="1:38">
      <c r="A218" s="550"/>
      <c r="B218" s="550"/>
      <c r="C218" s="550"/>
      <c r="D218" s="550"/>
      <c r="G218" s="873" t="s">
        <v>12</v>
      </c>
      <c r="H218" s="903"/>
      <c r="I218" s="903"/>
      <c r="J218" s="903"/>
      <c r="K218" s="904"/>
      <c r="L218" s="909">
        <v>0</v>
      </c>
      <c r="M218" s="909">
        <v>0</v>
      </c>
      <c r="N218" s="909">
        <v>0</v>
      </c>
      <c r="O218" s="909">
        <v>0</v>
      </c>
      <c r="P218" s="909">
        <v>0</v>
      </c>
      <c r="Q218" s="909">
        <v>0</v>
      </c>
      <c r="R218" s="909">
        <v>0</v>
      </c>
      <c r="S218" s="909">
        <v>0</v>
      </c>
      <c r="T218" s="909">
        <v>0</v>
      </c>
      <c r="U218" s="909">
        <v>0</v>
      </c>
      <c r="V218" s="909">
        <v>182143126.24999997</v>
      </c>
      <c r="W218" s="909">
        <v>198695170</v>
      </c>
      <c r="X218" s="909">
        <v>196338500</v>
      </c>
      <c r="Y218" s="909">
        <v>192747950</v>
      </c>
      <c r="Z218" s="909">
        <v>193141650</v>
      </c>
      <c r="AA218" s="909">
        <v>197019600</v>
      </c>
      <c r="AB218" s="909">
        <v>205700700</v>
      </c>
      <c r="AC218" s="909">
        <v>221291249.99999997</v>
      </c>
      <c r="AD218" s="909">
        <v>245169200.00000006</v>
      </c>
      <c r="AE218" s="909">
        <v>269850299.99999994</v>
      </c>
      <c r="AF218" s="909">
        <v>292940850</v>
      </c>
      <c r="AG218" s="909">
        <v>310637699.99999994</v>
      </c>
      <c r="AH218" s="909">
        <v>359354200</v>
      </c>
      <c r="AI218" s="909">
        <v>429826600</v>
      </c>
      <c r="AJ218" s="909">
        <v>484747850</v>
      </c>
      <c r="AK218" s="909">
        <v>536913200.00000012</v>
      </c>
      <c r="AL218" s="910">
        <v>598133649.99999988</v>
      </c>
    </row>
    <row r="219" spans="1:38">
      <c r="A219" s="550"/>
      <c r="B219" s="550"/>
      <c r="C219" s="550"/>
      <c r="D219" s="550"/>
      <c r="G219" s="873"/>
      <c r="H219" s="369"/>
      <c r="I219" s="369"/>
      <c r="J219" s="369"/>
      <c r="K219" s="874"/>
      <c r="L219" s="903"/>
      <c r="M219" s="903"/>
      <c r="N219" s="903"/>
      <c r="O219" s="903"/>
      <c r="P219" s="903"/>
      <c r="Q219" s="903"/>
      <c r="R219" s="903"/>
      <c r="S219" s="903"/>
      <c r="T219" s="903"/>
      <c r="U219" s="903"/>
      <c r="V219" s="903"/>
      <c r="W219" s="903"/>
      <c r="X219" s="903"/>
      <c r="Y219" s="903"/>
      <c r="Z219" s="903"/>
      <c r="AA219" s="903"/>
      <c r="AB219" s="903"/>
      <c r="AC219" s="903"/>
      <c r="AD219" s="903"/>
      <c r="AE219" s="903"/>
      <c r="AF219" s="903"/>
      <c r="AG219" s="903"/>
      <c r="AH219" s="903"/>
      <c r="AI219" s="903"/>
      <c r="AJ219" s="903"/>
      <c r="AK219" s="903"/>
      <c r="AL219" s="904"/>
    </row>
    <row r="220" spans="1:38">
      <c r="A220" s="550"/>
      <c r="B220" s="550"/>
      <c r="C220" s="550"/>
      <c r="D220" s="550"/>
      <c r="G220" s="873" t="s">
        <v>927</v>
      </c>
      <c r="H220" s="369"/>
      <c r="I220" s="369"/>
      <c r="J220" s="369"/>
      <c r="K220" s="874"/>
      <c r="L220" s="903">
        <v>0</v>
      </c>
      <c r="M220" s="903">
        <v>0</v>
      </c>
      <c r="N220" s="903">
        <v>0</v>
      </c>
      <c r="O220" s="903">
        <v>0</v>
      </c>
      <c r="P220" s="903">
        <v>0</v>
      </c>
      <c r="Q220" s="903">
        <v>0</v>
      </c>
      <c r="R220" s="903">
        <v>0</v>
      </c>
      <c r="S220" s="903">
        <v>0</v>
      </c>
      <c r="T220" s="903">
        <v>0</v>
      </c>
      <c r="U220" s="903">
        <v>0</v>
      </c>
      <c r="V220" s="903">
        <v>1619689482.6300001</v>
      </c>
      <c r="W220" s="903">
        <v>1489326701.3629055</v>
      </c>
      <c r="X220" s="903">
        <v>1507182908.4958937</v>
      </c>
      <c r="Y220" s="903">
        <v>1527886926.6766384</v>
      </c>
      <c r="Z220" s="903">
        <v>1567727297.3233509</v>
      </c>
      <c r="AA220" s="903">
        <v>1620976089.4654441</v>
      </c>
      <c r="AB220" s="903">
        <v>1694205071.9615164</v>
      </c>
      <c r="AC220" s="903">
        <v>1785151054.6154749</v>
      </c>
      <c r="AD220" s="903">
        <v>1872996429.5888929</v>
      </c>
      <c r="AE220" s="903">
        <v>1965316293.5570168</v>
      </c>
      <c r="AF220" s="903">
        <v>2062073439.803896</v>
      </c>
      <c r="AG220" s="903">
        <v>2140456006.2695954</v>
      </c>
      <c r="AH220" s="903">
        <v>2569869004.0987864</v>
      </c>
      <c r="AI220" s="903">
        <v>3311347483.1641045</v>
      </c>
      <c r="AJ220" s="903">
        <v>3770489319.1652937</v>
      </c>
      <c r="AK220" s="903">
        <v>3984822338.0516987</v>
      </c>
      <c r="AL220" s="904">
        <v>4050650870.0483189</v>
      </c>
    </row>
    <row r="221" spans="1:38">
      <c r="A221" s="550"/>
      <c r="B221" s="550"/>
      <c r="C221" s="550"/>
      <c r="D221" s="550"/>
      <c r="G221" s="873"/>
      <c r="H221" s="369"/>
      <c r="I221" s="369"/>
      <c r="J221" s="369"/>
      <c r="K221" s="874"/>
      <c r="L221" s="903"/>
      <c r="M221" s="903"/>
      <c r="N221" s="903"/>
      <c r="O221" s="903"/>
      <c r="P221" s="903"/>
      <c r="Q221" s="903"/>
      <c r="R221" s="903"/>
      <c r="S221" s="903"/>
      <c r="T221" s="903"/>
      <c r="U221" s="903"/>
      <c r="V221" s="903"/>
      <c r="W221" s="903"/>
      <c r="X221" s="903"/>
      <c r="Y221" s="903"/>
      <c r="Z221" s="903"/>
      <c r="AA221" s="903"/>
      <c r="AB221" s="903"/>
      <c r="AC221" s="903"/>
      <c r="AD221" s="903"/>
      <c r="AE221" s="903"/>
      <c r="AF221" s="903"/>
      <c r="AG221" s="903"/>
      <c r="AH221" s="903"/>
      <c r="AI221" s="903"/>
      <c r="AJ221" s="903"/>
      <c r="AK221" s="903"/>
      <c r="AL221" s="904"/>
    </row>
    <row r="222" spans="1:38">
      <c r="A222" s="550"/>
      <c r="B222" s="550"/>
      <c r="C222" s="550"/>
      <c r="D222" s="550"/>
      <c r="G222" s="873" t="s">
        <v>627</v>
      </c>
      <c r="H222" s="368"/>
      <c r="I222" s="368"/>
      <c r="J222" s="368"/>
      <c r="K222" s="871"/>
      <c r="L222" s="903"/>
      <c r="M222" s="903"/>
      <c r="N222" s="903"/>
      <c r="O222" s="903"/>
      <c r="P222" s="903"/>
      <c r="Q222" s="903"/>
      <c r="R222" s="903"/>
      <c r="S222" s="903"/>
      <c r="T222" s="903"/>
      <c r="U222" s="903"/>
      <c r="V222" s="903"/>
      <c r="W222" s="903"/>
      <c r="X222" s="903"/>
      <c r="Y222" s="903"/>
      <c r="Z222" s="903"/>
      <c r="AA222" s="903"/>
      <c r="AB222" s="903"/>
      <c r="AC222" s="903"/>
      <c r="AD222" s="903"/>
      <c r="AE222" s="903"/>
      <c r="AF222" s="903"/>
      <c r="AG222" s="903"/>
      <c r="AH222" s="903"/>
      <c r="AI222" s="903"/>
      <c r="AJ222" s="903"/>
      <c r="AK222" s="903"/>
      <c r="AL222" s="904"/>
    </row>
    <row r="223" spans="1:38" ht="15">
      <c r="A223" s="550"/>
      <c r="B223" s="550"/>
      <c r="C223" s="550"/>
      <c r="D223" s="550"/>
      <c r="G223" s="743" t="s">
        <v>899</v>
      </c>
      <c r="H223" s="907"/>
      <c r="I223" s="907"/>
      <c r="J223" s="907"/>
      <c r="K223" s="908"/>
      <c r="L223" s="901">
        <v>0</v>
      </c>
      <c r="M223" s="901">
        <v>0</v>
      </c>
      <c r="N223" s="901">
        <v>0</v>
      </c>
      <c r="O223" s="901">
        <v>0</v>
      </c>
      <c r="P223" s="901">
        <v>0</v>
      </c>
      <c r="Q223" s="901">
        <v>0</v>
      </c>
      <c r="R223" s="901">
        <v>0</v>
      </c>
      <c r="S223" s="901">
        <v>0</v>
      </c>
      <c r="T223" s="901">
        <v>0</v>
      </c>
      <c r="U223" s="901">
        <v>0</v>
      </c>
      <c r="V223" s="901">
        <v>39697424</v>
      </c>
      <c r="W223" s="901">
        <v>36505276</v>
      </c>
      <c r="X223" s="901">
        <v>31961368.000000004</v>
      </c>
      <c r="Y223" s="901">
        <v>26481200.000000004</v>
      </c>
      <c r="Z223" s="901">
        <v>19734311</v>
      </c>
      <c r="AA223" s="901">
        <v>13081325.000000002</v>
      </c>
      <c r="AB223" s="901">
        <v>10287780</v>
      </c>
      <c r="AC223" s="901">
        <v>7554898.0000000009</v>
      </c>
      <c r="AD223" s="901">
        <v>3007666.0000000005</v>
      </c>
      <c r="AE223" s="901">
        <v>564249</v>
      </c>
      <c r="AF223" s="901">
        <v>36010</v>
      </c>
      <c r="AG223" s="901">
        <v>21052.000000000004</v>
      </c>
      <c r="AH223" s="901">
        <v>0</v>
      </c>
      <c r="AI223" s="901">
        <v>0</v>
      </c>
      <c r="AJ223" s="901">
        <v>0</v>
      </c>
      <c r="AK223" s="901">
        <v>0</v>
      </c>
      <c r="AL223" s="902">
        <v>0</v>
      </c>
    </row>
    <row r="224" spans="1:38" ht="15">
      <c r="A224" s="550"/>
      <c r="B224" s="550"/>
      <c r="C224" s="550"/>
      <c r="D224" s="550"/>
      <c r="G224" s="743" t="s">
        <v>900</v>
      </c>
      <c r="H224" s="907"/>
      <c r="I224" s="907"/>
      <c r="J224" s="907"/>
      <c r="K224" s="908"/>
      <c r="L224" s="901">
        <v>0</v>
      </c>
      <c r="M224" s="901">
        <v>0</v>
      </c>
      <c r="N224" s="901">
        <v>0</v>
      </c>
      <c r="O224" s="901">
        <v>0</v>
      </c>
      <c r="P224" s="901">
        <v>0</v>
      </c>
      <c r="Q224" s="901">
        <v>0</v>
      </c>
      <c r="R224" s="901">
        <v>0</v>
      </c>
      <c r="S224" s="901">
        <v>0</v>
      </c>
      <c r="T224" s="901">
        <v>0</v>
      </c>
      <c r="U224" s="901">
        <v>0</v>
      </c>
      <c r="V224" s="901">
        <v>40393976.259999998</v>
      </c>
      <c r="W224" s="901">
        <v>23162001.259999998</v>
      </c>
      <c r="X224" s="901">
        <v>23322213.759999998</v>
      </c>
      <c r="Y224" s="901">
        <v>23272676.259999998</v>
      </c>
      <c r="Z224" s="901">
        <v>18825801.259999998</v>
      </c>
      <c r="AA224" s="901">
        <v>14358651.26</v>
      </c>
      <c r="AB224" s="901">
        <v>14340420</v>
      </c>
      <c r="AC224" s="901">
        <v>8378595</v>
      </c>
      <c r="AD224" s="901">
        <v>8519925</v>
      </c>
      <c r="AE224" s="901">
        <v>2487175</v>
      </c>
      <c r="AF224" s="901">
        <v>2488925</v>
      </c>
      <c r="AG224" s="901">
        <v>2487675</v>
      </c>
      <c r="AH224" s="901">
        <v>2488425</v>
      </c>
      <c r="AI224" s="901">
        <v>2485925</v>
      </c>
      <c r="AJ224" s="901">
        <v>2485175</v>
      </c>
      <c r="AK224" s="901">
        <v>2635925</v>
      </c>
      <c r="AL224" s="902">
        <v>2630425</v>
      </c>
    </row>
    <row r="225" spans="1:38">
      <c r="A225" s="550"/>
      <c r="B225" s="550"/>
      <c r="G225" s="743" t="s">
        <v>901</v>
      </c>
      <c r="H225" s="907"/>
      <c r="I225" s="907"/>
      <c r="J225" s="907"/>
      <c r="K225" s="908"/>
      <c r="L225" s="901">
        <v>0</v>
      </c>
      <c r="M225" s="901">
        <v>0</v>
      </c>
      <c r="N225" s="901">
        <v>0</v>
      </c>
      <c r="O225" s="901">
        <v>0</v>
      </c>
      <c r="P225" s="901">
        <v>0</v>
      </c>
      <c r="Q225" s="901">
        <v>0</v>
      </c>
      <c r="R225" s="901">
        <v>0</v>
      </c>
      <c r="S225" s="901">
        <v>0</v>
      </c>
      <c r="T225" s="901">
        <v>0</v>
      </c>
      <c r="U225" s="901">
        <v>0</v>
      </c>
      <c r="V225" s="901">
        <v>7511166.1212600479</v>
      </c>
      <c r="W225" s="901">
        <v>16007996.531638747</v>
      </c>
      <c r="X225" s="901">
        <v>27187300.979987219</v>
      </c>
      <c r="Y225" s="901">
        <v>32455284.070455357</v>
      </c>
      <c r="Z225" s="901">
        <v>30913740.12397844</v>
      </c>
      <c r="AA225" s="901">
        <v>30506524.662113499</v>
      </c>
      <c r="AB225" s="901">
        <v>30917549.606966022</v>
      </c>
      <c r="AC225" s="901">
        <v>31571079.201570176</v>
      </c>
      <c r="AD225" s="901">
        <v>32303718.581536423</v>
      </c>
      <c r="AE225" s="901">
        <v>33058007.912693795</v>
      </c>
      <c r="AF225" s="901">
        <v>33825956.818414792</v>
      </c>
      <c r="AG225" s="901">
        <v>34923505.840783104</v>
      </c>
      <c r="AH225" s="901">
        <v>38160242.25373596</v>
      </c>
      <c r="AI225" s="901">
        <v>52484331.203679897</v>
      </c>
      <c r="AJ225" s="901">
        <v>81467449.804104164</v>
      </c>
      <c r="AK225" s="901">
        <v>120387198.50425397</v>
      </c>
      <c r="AL225" s="902">
        <v>163008179.08170819</v>
      </c>
    </row>
    <row r="226" spans="1:38">
      <c r="A226" s="550"/>
      <c r="B226" s="550"/>
      <c r="C226" s="368"/>
      <c r="G226" s="743" t="s">
        <v>902</v>
      </c>
      <c r="H226" s="907"/>
      <c r="I226" s="907"/>
      <c r="J226" s="907"/>
      <c r="K226" s="908"/>
      <c r="L226" s="901">
        <v>0</v>
      </c>
      <c r="M226" s="901">
        <v>0</v>
      </c>
      <c r="N226" s="901">
        <v>0</v>
      </c>
      <c r="O226" s="901">
        <v>0</v>
      </c>
      <c r="P226" s="901">
        <v>0</v>
      </c>
      <c r="Q226" s="901">
        <v>0</v>
      </c>
      <c r="R226" s="901">
        <v>0</v>
      </c>
      <c r="S226" s="901">
        <v>0</v>
      </c>
      <c r="T226" s="901">
        <v>0</v>
      </c>
      <c r="U226" s="901">
        <v>0</v>
      </c>
      <c r="V226" s="901">
        <v>15559050.394941874</v>
      </c>
      <c r="W226" s="901">
        <v>17868970.102012791</v>
      </c>
      <c r="X226" s="901">
        <v>17344836.634678949</v>
      </c>
      <c r="Y226" s="901">
        <v>18432581.332795102</v>
      </c>
      <c r="Z226" s="901">
        <v>18801569.152287945</v>
      </c>
      <c r="AA226" s="901">
        <v>18852915.932922766</v>
      </c>
      <c r="AB226" s="901">
        <v>19394937.938870803</v>
      </c>
      <c r="AC226" s="901">
        <v>18909902.091963556</v>
      </c>
      <c r="AD226" s="901">
        <v>19496390.788924076</v>
      </c>
      <c r="AE226" s="901">
        <v>19873816.207815677</v>
      </c>
      <c r="AF226" s="901">
        <v>20227531.427251324</v>
      </c>
      <c r="AG226" s="901">
        <v>20638406.496448949</v>
      </c>
      <c r="AH226" s="901">
        <v>20920565.55698156</v>
      </c>
      <c r="AI226" s="901">
        <v>21331056.446583781</v>
      </c>
      <c r="AJ226" s="901">
        <v>21695003.517431509</v>
      </c>
      <c r="AK226" s="901">
        <v>22061827.223395418</v>
      </c>
      <c r="AL226" s="902">
        <v>22425898.477518227</v>
      </c>
    </row>
    <row r="227" spans="1:38">
      <c r="A227" s="550"/>
      <c r="B227" s="550"/>
      <c r="C227" s="368"/>
      <c r="G227" s="743" t="s">
        <v>903</v>
      </c>
      <c r="H227" s="907"/>
      <c r="I227" s="907"/>
      <c r="J227" s="907"/>
      <c r="K227" s="908"/>
      <c r="L227" s="901">
        <v>0</v>
      </c>
      <c r="M227" s="901">
        <v>0</v>
      </c>
      <c r="N227" s="901">
        <v>0</v>
      </c>
      <c r="O227" s="901">
        <v>0</v>
      </c>
      <c r="P227" s="901">
        <v>0</v>
      </c>
      <c r="Q227" s="901">
        <v>0</v>
      </c>
      <c r="R227" s="901">
        <v>0</v>
      </c>
      <c r="S227" s="901">
        <v>0</v>
      </c>
      <c r="T227" s="901">
        <v>0</v>
      </c>
      <c r="U227" s="901">
        <v>0</v>
      </c>
      <c r="V227" s="901">
        <v>0</v>
      </c>
      <c r="W227" s="901">
        <v>5.5886244611022776E-2</v>
      </c>
      <c r="X227" s="901">
        <v>4.0785487128567562E-2</v>
      </c>
      <c r="Y227" s="901">
        <v>2.1725459324783186E-2</v>
      </c>
      <c r="Z227" s="901">
        <v>6.2065489046475263E-3</v>
      </c>
      <c r="AA227" s="901">
        <v>46574.821283496967</v>
      </c>
      <c r="AB227" s="901">
        <v>233177.76620470337</v>
      </c>
      <c r="AC227" s="901">
        <v>0</v>
      </c>
      <c r="AD227" s="901">
        <v>0</v>
      </c>
      <c r="AE227" s="901">
        <v>0</v>
      </c>
      <c r="AF227" s="901">
        <v>0</v>
      </c>
      <c r="AG227" s="901">
        <v>0</v>
      </c>
      <c r="AH227" s="901">
        <v>0</v>
      </c>
      <c r="AI227" s="901">
        <v>873943.50086497306</v>
      </c>
      <c r="AJ227" s="901">
        <v>924078.45279619703</v>
      </c>
      <c r="AK227" s="901">
        <v>977170.71510250506</v>
      </c>
      <c r="AL227" s="902">
        <v>1033399.8609023649</v>
      </c>
    </row>
    <row r="228" spans="1:38">
      <c r="A228" s="550"/>
      <c r="B228" s="550"/>
      <c r="C228" s="368"/>
      <c r="G228" s="743" t="s">
        <v>904</v>
      </c>
      <c r="H228" s="907"/>
      <c r="I228" s="907"/>
      <c r="J228" s="907"/>
      <c r="K228" s="908"/>
      <c r="L228" s="901">
        <v>0</v>
      </c>
      <c r="M228" s="901">
        <v>0</v>
      </c>
      <c r="N228" s="901">
        <v>0</v>
      </c>
      <c r="O228" s="901">
        <v>0</v>
      </c>
      <c r="P228" s="901">
        <v>0</v>
      </c>
      <c r="Q228" s="901">
        <v>0</v>
      </c>
      <c r="R228" s="901">
        <v>0</v>
      </c>
      <c r="S228" s="901">
        <v>0</v>
      </c>
      <c r="T228" s="901">
        <v>0</v>
      </c>
      <c r="U228" s="901">
        <v>0</v>
      </c>
      <c r="V228" s="901">
        <v>1460239.8524999998</v>
      </c>
      <c r="W228" s="901">
        <v>1425574.4258249998</v>
      </c>
      <c r="X228" s="901">
        <v>1520281.92618225</v>
      </c>
      <c r="Y228" s="901">
        <v>1593866.6265859422</v>
      </c>
      <c r="Z228" s="901">
        <v>1711763.7871012371</v>
      </c>
      <c r="AA228" s="901">
        <v>1825763.7915533856</v>
      </c>
      <c r="AB228" s="901">
        <v>1960335.434039792</v>
      </c>
      <c r="AC228" s="901">
        <v>2092346.5352833041</v>
      </c>
      <c r="AD228" s="901">
        <v>2218488.7821997181</v>
      </c>
      <c r="AE228" s="901">
        <v>2352660.1350741331</v>
      </c>
      <c r="AF228" s="901">
        <v>2495399.8086934239</v>
      </c>
      <c r="AG228" s="901">
        <v>2647284.9993429249</v>
      </c>
      <c r="AH228" s="901">
        <v>2804682.7018955052</v>
      </c>
      <c r="AI228" s="901">
        <v>2965916.5974044008</v>
      </c>
      <c r="AJ228" s="901">
        <v>3136682.1709177289</v>
      </c>
      <c r="AK228" s="901">
        <v>3317558.9051617421</v>
      </c>
      <c r="AL228" s="902">
        <v>3509162.4599168245</v>
      </c>
    </row>
    <row r="229" spans="1:38">
      <c r="A229" s="550"/>
      <c r="B229" s="550"/>
      <c r="C229" s="368"/>
      <c r="G229" s="743" t="s">
        <v>517</v>
      </c>
      <c r="H229" s="907"/>
      <c r="I229" s="907"/>
      <c r="J229" s="907"/>
      <c r="K229" s="908"/>
      <c r="L229" s="901">
        <v>0</v>
      </c>
      <c r="M229" s="901">
        <v>0</v>
      </c>
      <c r="N229" s="901">
        <v>0</v>
      </c>
      <c r="O229" s="901">
        <v>0</v>
      </c>
      <c r="P229" s="901">
        <v>0</v>
      </c>
      <c r="Q229" s="901">
        <v>0</v>
      </c>
      <c r="R229" s="901">
        <v>0</v>
      </c>
      <c r="S229" s="901">
        <v>0</v>
      </c>
      <c r="T229" s="901">
        <v>0</v>
      </c>
      <c r="U229" s="901">
        <v>0</v>
      </c>
      <c r="V229" s="901">
        <v>6119527.29</v>
      </c>
      <c r="W229" s="901">
        <v>5100000</v>
      </c>
      <c r="X229" s="901">
        <v>5202000</v>
      </c>
      <c r="Y229" s="901">
        <v>5306040</v>
      </c>
      <c r="Z229" s="901">
        <v>5412160.8000000007</v>
      </c>
      <c r="AA229" s="901">
        <v>5520404.0160000008</v>
      </c>
      <c r="AB229" s="901">
        <v>5630812.0963200005</v>
      </c>
      <c r="AC229" s="901">
        <v>5743428.3382464005</v>
      </c>
      <c r="AD229" s="901">
        <v>5858296.9050113279</v>
      </c>
      <c r="AE229" s="901">
        <v>5975462.8431115551</v>
      </c>
      <c r="AF229" s="901">
        <v>6094972.0999737857</v>
      </c>
      <c r="AG229" s="901">
        <v>6216871.5419732621</v>
      </c>
      <c r="AH229" s="901">
        <v>6341208.9728127271</v>
      </c>
      <c r="AI229" s="901">
        <v>6468033.1522689816</v>
      </c>
      <c r="AJ229" s="901">
        <v>6597393.8153143609</v>
      </c>
      <c r="AK229" s="901">
        <v>6729341.6916206488</v>
      </c>
      <c r="AL229" s="902">
        <v>6863928.5254530618</v>
      </c>
    </row>
    <row r="230" spans="1:38">
      <c r="A230" s="550"/>
      <c r="B230" s="550"/>
      <c r="G230" s="743" t="s">
        <v>905</v>
      </c>
      <c r="H230" s="907"/>
      <c r="I230" s="907"/>
      <c r="J230" s="907"/>
      <c r="K230" s="908"/>
      <c r="L230" s="901">
        <v>0</v>
      </c>
      <c r="M230" s="901">
        <v>0</v>
      </c>
      <c r="N230" s="901">
        <v>0</v>
      </c>
      <c r="O230" s="901">
        <v>0</v>
      </c>
      <c r="P230" s="901">
        <v>0</v>
      </c>
      <c r="Q230" s="901">
        <v>0</v>
      </c>
      <c r="R230" s="901">
        <v>0</v>
      </c>
      <c r="S230" s="901">
        <v>0</v>
      </c>
      <c r="T230" s="901">
        <v>0</v>
      </c>
      <c r="U230" s="901">
        <v>0</v>
      </c>
      <c r="V230" s="901">
        <v>0</v>
      </c>
      <c r="W230" s="901">
        <v>5113238.7310638828</v>
      </c>
      <c r="X230" s="901">
        <v>6075432.6151714241</v>
      </c>
      <c r="Y230" s="901">
        <v>6703653.5305570988</v>
      </c>
      <c r="Z230" s="901">
        <v>6890825.5431844499</v>
      </c>
      <c r="AA230" s="901">
        <v>7220687.4592921082</v>
      </c>
      <c r="AB230" s="901">
        <v>7785387.9292549929</v>
      </c>
      <c r="AC230" s="901">
        <v>8488099.4400610421</v>
      </c>
      <c r="AD230" s="901">
        <v>8761934.0637679603</v>
      </c>
      <c r="AE230" s="901">
        <v>9139806.4280392472</v>
      </c>
      <c r="AF230" s="901">
        <v>9863469.0062100235</v>
      </c>
      <c r="AG230" s="901">
        <v>10043781.007595785</v>
      </c>
      <c r="AH230" s="901">
        <v>10191251.134464838</v>
      </c>
      <c r="AI230" s="901">
        <v>10396272.486043239</v>
      </c>
      <c r="AJ230" s="901">
        <v>10598075.725789718</v>
      </c>
      <c r="AK230" s="901">
        <v>10777653.025871111</v>
      </c>
      <c r="AL230" s="902">
        <v>11216453.437113235</v>
      </c>
    </row>
    <row r="231" spans="1:38">
      <c r="A231" s="550"/>
      <c r="B231" s="550"/>
      <c r="C231" s="368"/>
      <c r="G231" s="743" t="s">
        <v>906</v>
      </c>
      <c r="H231" s="907"/>
      <c r="I231" s="907"/>
      <c r="J231" s="907"/>
      <c r="K231" s="908"/>
      <c r="L231" s="901">
        <v>0</v>
      </c>
      <c r="M231" s="901">
        <v>0</v>
      </c>
      <c r="N231" s="901">
        <v>0</v>
      </c>
      <c r="O231" s="901">
        <v>0</v>
      </c>
      <c r="P231" s="901">
        <v>0</v>
      </c>
      <c r="Q231" s="901">
        <v>0</v>
      </c>
      <c r="R231" s="901">
        <v>0</v>
      </c>
      <c r="S231" s="901">
        <v>0</v>
      </c>
      <c r="T231" s="901">
        <v>0</v>
      </c>
      <c r="U231" s="901">
        <v>0</v>
      </c>
      <c r="V231" s="901">
        <v>999879.61000000685</v>
      </c>
      <c r="W231" s="901">
        <v>30532367.557299949</v>
      </c>
      <c r="X231" s="901">
        <v>36938311.535314165</v>
      </c>
      <c r="Y231" s="901">
        <v>44538220.602855079</v>
      </c>
      <c r="Z231" s="901">
        <v>57851313.067121096</v>
      </c>
      <c r="AA231" s="901">
        <v>71141101.155605063</v>
      </c>
      <c r="AB231" s="901">
        <v>76174081.495470554</v>
      </c>
      <c r="AC231" s="901">
        <v>87142803.310872272</v>
      </c>
      <c r="AD231" s="901">
        <v>93876820.738668337</v>
      </c>
      <c r="AE231" s="901">
        <v>104736525.56298369</v>
      </c>
      <c r="AF231" s="901">
        <v>107703329.26909597</v>
      </c>
      <c r="AG231" s="901">
        <v>110218016.85712591</v>
      </c>
      <c r="AH231" s="901">
        <v>112796385.67602703</v>
      </c>
      <c r="AI231" s="901">
        <v>115417997.2783819</v>
      </c>
      <c r="AJ231" s="901">
        <v>118100397.29652429</v>
      </c>
      <c r="AK231" s="901">
        <v>120695366.3405201</v>
      </c>
      <c r="AL231" s="902">
        <v>123512222.91855292</v>
      </c>
    </row>
    <row r="232" spans="1:38">
      <c r="A232" s="550"/>
      <c r="B232" s="550"/>
      <c r="C232" s="368"/>
      <c r="G232" s="743" t="s">
        <v>907</v>
      </c>
      <c r="H232" s="907"/>
      <c r="I232" s="907"/>
      <c r="J232" s="907"/>
      <c r="K232" s="908"/>
      <c r="L232" s="901">
        <v>0</v>
      </c>
      <c r="M232" s="901">
        <v>0</v>
      </c>
      <c r="N232" s="901">
        <v>0</v>
      </c>
      <c r="O232" s="901">
        <v>0</v>
      </c>
      <c r="P232" s="901">
        <v>0</v>
      </c>
      <c r="Q232" s="901">
        <v>0</v>
      </c>
      <c r="R232" s="901">
        <v>0</v>
      </c>
      <c r="S232" s="901">
        <v>0</v>
      </c>
      <c r="T232" s="901">
        <v>0</v>
      </c>
      <c r="U232" s="901">
        <v>0</v>
      </c>
      <c r="V232" s="901">
        <v>0</v>
      </c>
      <c r="W232" s="901">
        <v>0</v>
      </c>
      <c r="X232" s="901">
        <v>0</v>
      </c>
      <c r="Y232" s="901">
        <v>0</v>
      </c>
      <c r="Z232" s="901">
        <v>0</v>
      </c>
      <c r="AA232" s="901">
        <v>0</v>
      </c>
      <c r="AB232" s="901">
        <v>0</v>
      </c>
      <c r="AC232" s="901">
        <v>0</v>
      </c>
      <c r="AD232" s="901">
        <v>0</v>
      </c>
      <c r="AE232" s="901">
        <v>0</v>
      </c>
      <c r="AF232" s="901">
        <v>0</v>
      </c>
      <c r="AG232" s="901">
        <v>0</v>
      </c>
      <c r="AH232" s="901">
        <v>0</v>
      </c>
      <c r="AI232" s="901">
        <v>0</v>
      </c>
      <c r="AJ232" s="901">
        <v>0</v>
      </c>
      <c r="AK232" s="901">
        <v>0</v>
      </c>
      <c r="AL232" s="902">
        <v>0</v>
      </c>
    </row>
    <row r="233" spans="1:38">
      <c r="A233" s="550"/>
      <c r="B233" s="550"/>
      <c r="G233" s="743" t="s">
        <v>149</v>
      </c>
      <c r="H233" s="907"/>
      <c r="I233" s="907"/>
      <c r="J233" s="907"/>
      <c r="K233" s="908"/>
      <c r="L233" s="901">
        <v>0</v>
      </c>
      <c r="M233" s="901">
        <v>0</v>
      </c>
      <c r="N233" s="901">
        <v>0</v>
      </c>
      <c r="O233" s="901">
        <v>0</v>
      </c>
      <c r="P233" s="901">
        <v>0</v>
      </c>
      <c r="Q233" s="901">
        <v>0</v>
      </c>
      <c r="R233" s="901">
        <v>0</v>
      </c>
      <c r="S233" s="901">
        <v>0</v>
      </c>
      <c r="T233" s="901">
        <v>0</v>
      </c>
      <c r="U233" s="901">
        <v>0</v>
      </c>
      <c r="V233" s="901">
        <v>0</v>
      </c>
      <c r="W233" s="901">
        <v>0</v>
      </c>
      <c r="X233" s="901">
        <v>0</v>
      </c>
      <c r="Y233" s="901">
        <v>0</v>
      </c>
      <c r="Z233" s="901">
        <v>0</v>
      </c>
      <c r="AA233" s="901">
        <v>0</v>
      </c>
      <c r="AB233" s="901">
        <v>0</v>
      </c>
      <c r="AC233" s="901">
        <v>0</v>
      </c>
      <c r="AD233" s="901">
        <v>0</v>
      </c>
      <c r="AE233" s="901">
        <v>0</v>
      </c>
      <c r="AF233" s="901">
        <v>0</v>
      </c>
      <c r="AG233" s="901">
        <v>0</v>
      </c>
      <c r="AH233" s="901">
        <v>0</v>
      </c>
      <c r="AI233" s="901">
        <v>0</v>
      </c>
      <c r="AJ233" s="901">
        <v>0</v>
      </c>
      <c r="AK233" s="901">
        <v>0</v>
      </c>
      <c r="AL233" s="902">
        <v>0</v>
      </c>
    </row>
    <row r="234" spans="1:38">
      <c r="A234" s="550"/>
      <c r="B234" s="550"/>
      <c r="G234" s="743" t="s">
        <v>149</v>
      </c>
      <c r="H234" s="907"/>
      <c r="I234" s="907"/>
      <c r="J234" s="907"/>
      <c r="K234" s="908"/>
      <c r="L234" s="901">
        <v>0</v>
      </c>
      <c r="M234" s="901">
        <v>0</v>
      </c>
      <c r="N234" s="901">
        <v>0</v>
      </c>
      <c r="O234" s="901">
        <v>0</v>
      </c>
      <c r="P234" s="901">
        <v>0</v>
      </c>
      <c r="Q234" s="901">
        <v>0</v>
      </c>
      <c r="R234" s="901">
        <v>0</v>
      </c>
      <c r="S234" s="901">
        <v>0</v>
      </c>
      <c r="T234" s="901">
        <v>0</v>
      </c>
      <c r="U234" s="901">
        <v>0</v>
      </c>
      <c r="V234" s="901">
        <v>0</v>
      </c>
      <c r="W234" s="901">
        <v>0</v>
      </c>
      <c r="X234" s="901">
        <v>0</v>
      </c>
      <c r="Y234" s="901">
        <v>0</v>
      </c>
      <c r="Z234" s="901">
        <v>0</v>
      </c>
      <c r="AA234" s="901">
        <v>0</v>
      </c>
      <c r="AB234" s="901">
        <v>0</v>
      </c>
      <c r="AC234" s="901">
        <v>0</v>
      </c>
      <c r="AD234" s="901">
        <v>0</v>
      </c>
      <c r="AE234" s="901">
        <v>0</v>
      </c>
      <c r="AF234" s="901">
        <v>0</v>
      </c>
      <c r="AG234" s="901">
        <v>0</v>
      </c>
      <c r="AH234" s="901">
        <v>0</v>
      </c>
      <c r="AI234" s="901">
        <v>0</v>
      </c>
      <c r="AJ234" s="901">
        <v>0</v>
      </c>
      <c r="AK234" s="901">
        <v>0</v>
      </c>
      <c r="AL234" s="902">
        <v>0</v>
      </c>
    </row>
    <row r="235" spans="1:38">
      <c r="A235" s="550"/>
      <c r="B235" s="550"/>
      <c r="G235" s="743" t="s">
        <v>149</v>
      </c>
      <c r="H235" s="907"/>
      <c r="I235" s="907"/>
      <c r="J235" s="907"/>
      <c r="K235" s="908"/>
      <c r="L235" s="901">
        <v>0</v>
      </c>
      <c r="M235" s="901">
        <v>0</v>
      </c>
      <c r="N235" s="901">
        <v>0</v>
      </c>
      <c r="O235" s="901">
        <v>0</v>
      </c>
      <c r="P235" s="901">
        <v>0</v>
      </c>
      <c r="Q235" s="901">
        <v>0</v>
      </c>
      <c r="R235" s="901">
        <v>0</v>
      </c>
      <c r="S235" s="901">
        <v>0</v>
      </c>
      <c r="T235" s="901">
        <v>0</v>
      </c>
      <c r="U235" s="901">
        <v>0</v>
      </c>
      <c r="V235" s="901">
        <v>0</v>
      </c>
      <c r="W235" s="901">
        <v>0</v>
      </c>
      <c r="X235" s="901">
        <v>0</v>
      </c>
      <c r="Y235" s="901">
        <v>0</v>
      </c>
      <c r="Z235" s="901">
        <v>0</v>
      </c>
      <c r="AA235" s="901">
        <v>0</v>
      </c>
      <c r="AB235" s="901">
        <v>0</v>
      </c>
      <c r="AC235" s="901">
        <v>0</v>
      </c>
      <c r="AD235" s="901">
        <v>0</v>
      </c>
      <c r="AE235" s="901">
        <v>0</v>
      </c>
      <c r="AF235" s="901">
        <v>0</v>
      </c>
      <c r="AG235" s="901">
        <v>0</v>
      </c>
      <c r="AH235" s="901">
        <v>0</v>
      </c>
      <c r="AI235" s="901">
        <v>0</v>
      </c>
      <c r="AJ235" s="901">
        <v>0</v>
      </c>
      <c r="AK235" s="901">
        <v>0</v>
      </c>
      <c r="AL235" s="902">
        <v>0</v>
      </c>
    </row>
    <row r="236" spans="1:38">
      <c r="A236" s="550"/>
      <c r="B236" s="550"/>
      <c r="G236" s="743" t="s">
        <v>908</v>
      </c>
      <c r="H236" s="907"/>
      <c r="I236" s="907"/>
      <c r="J236" s="907"/>
      <c r="K236" s="908"/>
      <c r="L236" s="901">
        <v>0</v>
      </c>
      <c r="M236" s="901">
        <v>0</v>
      </c>
      <c r="N236" s="901">
        <v>0</v>
      </c>
      <c r="O236" s="901">
        <v>0</v>
      </c>
      <c r="P236" s="901">
        <v>0</v>
      </c>
      <c r="Q236" s="901">
        <v>0</v>
      </c>
      <c r="R236" s="901">
        <v>0</v>
      </c>
      <c r="S236" s="901">
        <v>0</v>
      </c>
      <c r="T236" s="901">
        <v>0</v>
      </c>
      <c r="U236" s="901">
        <v>0</v>
      </c>
      <c r="V236" s="901">
        <v>0</v>
      </c>
      <c r="W236" s="901">
        <v>0</v>
      </c>
      <c r="X236" s="901">
        <v>0</v>
      </c>
      <c r="Y236" s="901">
        <v>0</v>
      </c>
      <c r="Z236" s="901">
        <v>0</v>
      </c>
      <c r="AA236" s="901">
        <v>0</v>
      </c>
      <c r="AB236" s="901">
        <v>0</v>
      </c>
      <c r="AC236" s="901">
        <v>0</v>
      </c>
      <c r="AD236" s="901">
        <v>0</v>
      </c>
      <c r="AE236" s="901">
        <v>0</v>
      </c>
      <c r="AF236" s="901">
        <v>0</v>
      </c>
      <c r="AG236" s="901">
        <v>0</v>
      </c>
      <c r="AH236" s="901">
        <v>0</v>
      </c>
      <c r="AI236" s="901">
        <v>0</v>
      </c>
      <c r="AJ236" s="901">
        <v>0</v>
      </c>
      <c r="AK236" s="901">
        <v>0</v>
      </c>
      <c r="AL236" s="902">
        <v>0</v>
      </c>
    </row>
    <row r="237" spans="1:38">
      <c r="A237" s="550"/>
      <c r="B237" s="550"/>
      <c r="G237" s="911" t="s">
        <v>12</v>
      </c>
      <c r="H237" s="912"/>
      <c r="I237" s="912"/>
      <c r="J237" s="912"/>
      <c r="K237" s="913"/>
      <c r="L237" s="914">
        <v>0</v>
      </c>
      <c r="M237" s="914">
        <v>0</v>
      </c>
      <c r="N237" s="914">
        <v>0</v>
      </c>
      <c r="O237" s="914">
        <v>0</v>
      </c>
      <c r="P237" s="914">
        <v>0</v>
      </c>
      <c r="Q237" s="914">
        <v>0</v>
      </c>
      <c r="R237" s="914">
        <v>0</v>
      </c>
      <c r="S237" s="914">
        <v>0</v>
      </c>
      <c r="T237" s="914">
        <v>0</v>
      </c>
      <c r="U237" s="914">
        <v>0</v>
      </c>
      <c r="V237" s="914">
        <v>111741263.52870193</v>
      </c>
      <c r="W237" s="914">
        <v>135715424.66372663</v>
      </c>
      <c r="X237" s="914">
        <v>149551745.49211949</v>
      </c>
      <c r="Y237" s="914">
        <v>158783522.44497404</v>
      </c>
      <c r="Z237" s="914">
        <v>160141484.7398797</v>
      </c>
      <c r="AA237" s="914">
        <v>162553948.09877032</v>
      </c>
      <c r="AB237" s="914">
        <v>166724482.26712686</v>
      </c>
      <c r="AC237" s="914">
        <v>169881151.91799676</v>
      </c>
      <c r="AD237" s="914">
        <v>174043240.86010784</v>
      </c>
      <c r="AE237" s="914">
        <v>178187703.0897181</v>
      </c>
      <c r="AF237" s="914">
        <v>182735593.42963934</v>
      </c>
      <c r="AG237" s="914">
        <v>187196593.74326992</v>
      </c>
      <c r="AH237" s="914">
        <v>193702761.29591763</v>
      </c>
      <c r="AI237" s="914">
        <v>212423475.66522717</v>
      </c>
      <c r="AJ237" s="914">
        <v>245004255.78287798</v>
      </c>
      <c r="AK237" s="914">
        <v>287582041.40592545</v>
      </c>
      <c r="AL237" s="915">
        <v>334199669.76116484</v>
      </c>
    </row>
    <row r="238" spans="1:38">
      <c r="A238" s="550"/>
      <c r="B238" s="550"/>
      <c r="G238" s="916" t="s">
        <v>722</v>
      </c>
      <c r="H238" s="917"/>
      <c r="I238" s="917"/>
      <c r="J238" s="917"/>
      <c r="K238" s="918"/>
      <c r="L238" s="919">
        <v>0</v>
      </c>
      <c r="M238" s="919">
        <v>0</v>
      </c>
      <c r="N238" s="919">
        <v>0</v>
      </c>
      <c r="O238" s="919">
        <v>0</v>
      </c>
      <c r="P238" s="919">
        <v>0</v>
      </c>
      <c r="Q238" s="919">
        <v>0</v>
      </c>
      <c r="R238" s="919">
        <v>0</v>
      </c>
      <c r="S238" s="919">
        <v>0</v>
      </c>
      <c r="T238" s="919">
        <v>0</v>
      </c>
      <c r="U238" s="919">
        <v>0</v>
      </c>
      <c r="V238" s="919">
        <v>1731430746.1587021</v>
      </c>
      <c r="W238" s="919">
        <v>1625042126.0266321</v>
      </c>
      <c r="X238" s="919">
        <v>1656734653.9880133</v>
      </c>
      <c r="Y238" s="919">
        <v>1686670449.1216123</v>
      </c>
      <c r="Z238" s="919">
        <v>1727868782.0632305</v>
      </c>
      <c r="AA238" s="919">
        <v>1783530037.5642145</v>
      </c>
      <c r="AB238" s="919">
        <v>1860929554.2286432</v>
      </c>
      <c r="AC238" s="919">
        <v>1955032206.5334716</v>
      </c>
      <c r="AD238" s="919">
        <v>2047039670.4490008</v>
      </c>
      <c r="AE238" s="919">
        <v>2143503996.646735</v>
      </c>
      <c r="AF238" s="919">
        <v>2244809033.2335353</v>
      </c>
      <c r="AG238" s="919">
        <v>2327652600.0128651</v>
      </c>
      <c r="AH238" s="919">
        <v>2763571765.3947039</v>
      </c>
      <c r="AI238" s="919">
        <v>3523770958.8293314</v>
      </c>
      <c r="AJ238" s="919">
        <v>4015493574.9481716</v>
      </c>
      <c r="AK238" s="919">
        <v>4272404379.457624</v>
      </c>
      <c r="AL238" s="920">
        <v>4384850539.8094835</v>
      </c>
    </row>
    <row r="241" spans="1:38">
      <c r="A241" s="550"/>
      <c r="B241" s="550"/>
      <c r="C241" s="550"/>
      <c r="D241" s="550"/>
      <c r="G241" s="895"/>
      <c r="H241" s="896"/>
      <c r="I241" s="896"/>
      <c r="J241" s="896"/>
      <c r="K241" s="897" t="s">
        <v>357</v>
      </c>
      <c r="L241" s="851">
        <v>2004</v>
      </c>
      <c r="M241" s="852">
        <v>2005</v>
      </c>
      <c r="N241" s="852">
        <v>2006</v>
      </c>
      <c r="O241" s="852">
        <v>2007</v>
      </c>
      <c r="P241" s="852">
        <v>2008</v>
      </c>
      <c r="Q241" s="852">
        <v>2009</v>
      </c>
      <c r="R241" s="852">
        <v>2010</v>
      </c>
      <c r="S241" s="852">
        <v>2011</v>
      </c>
      <c r="T241" s="852">
        <v>2012</v>
      </c>
      <c r="U241" s="853">
        <v>2013</v>
      </c>
      <c r="V241" s="854">
        <v>2014</v>
      </c>
      <c r="W241" s="854">
        <v>2015</v>
      </c>
      <c r="X241" s="854">
        <v>2016</v>
      </c>
      <c r="Y241" s="854">
        <v>2017</v>
      </c>
      <c r="Z241" s="854">
        <v>2018</v>
      </c>
      <c r="AA241" s="854">
        <v>2019</v>
      </c>
      <c r="AB241" s="854">
        <v>2020</v>
      </c>
      <c r="AC241" s="854">
        <v>2021</v>
      </c>
      <c r="AD241" s="854">
        <v>2022</v>
      </c>
      <c r="AE241" s="854">
        <v>2023</v>
      </c>
      <c r="AF241" s="854">
        <v>2024</v>
      </c>
      <c r="AG241" s="854">
        <v>2025</v>
      </c>
      <c r="AH241" s="854">
        <v>2026</v>
      </c>
      <c r="AI241" s="854">
        <v>2027</v>
      </c>
      <c r="AJ241" s="854">
        <v>2028</v>
      </c>
      <c r="AK241" s="854">
        <v>2029</v>
      </c>
      <c r="AL241" s="855">
        <v>2030</v>
      </c>
    </row>
    <row r="242" spans="1:38" ht="15">
      <c r="A242" s="550"/>
      <c r="B242" s="550"/>
      <c r="C242" s="550"/>
      <c r="D242" s="550"/>
      <c r="G242" s="550"/>
      <c r="H242" s="568" t="s">
        <v>928</v>
      </c>
    </row>
    <row r="243" spans="1:38" ht="15">
      <c r="A243" s="550"/>
      <c r="B243" s="550"/>
      <c r="C243" s="550"/>
      <c r="D243" s="550"/>
      <c r="G243" s="550"/>
      <c r="H243" s="568"/>
      <c r="I243" s="550" t="s">
        <v>561</v>
      </c>
    </row>
    <row r="244" spans="1:38" ht="15">
      <c r="A244" s="550"/>
      <c r="B244" s="550"/>
      <c r="C244" s="550"/>
      <c r="D244" s="550"/>
      <c r="G244" s="550"/>
      <c r="H244" s="568"/>
      <c r="J244" s="550" t="s">
        <v>533</v>
      </c>
      <c r="L244" s="550">
        <v>0</v>
      </c>
      <c r="M244" s="550">
        <v>0</v>
      </c>
      <c r="N244" s="550">
        <v>0</v>
      </c>
      <c r="O244" s="550">
        <v>0</v>
      </c>
      <c r="P244" s="550">
        <v>0</v>
      </c>
      <c r="Q244" s="550">
        <v>0</v>
      </c>
      <c r="R244" s="550">
        <v>0</v>
      </c>
      <c r="S244" s="550">
        <v>0</v>
      </c>
      <c r="T244" s="550">
        <v>0</v>
      </c>
      <c r="U244" s="550">
        <v>95095000</v>
      </c>
      <c r="V244" s="550">
        <v>123335000</v>
      </c>
      <c r="W244" s="550">
        <v>127200000</v>
      </c>
      <c r="X244" s="550">
        <v>131440000</v>
      </c>
      <c r="Y244" s="550">
        <v>138870000</v>
      </c>
      <c r="Z244" s="550">
        <v>149820000</v>
      </c>
      <c r="AA244" s="550">
        <v>150125000</v>
      </c>
      <c r="AB244" s="550">
        <v>151580000</v>
      </c>
      <c r="AC244" s="550">
        <v>149535000</v>
      </c>
      <c r="AD244" s="550">
        <v>156960000</v>
      </c>
      <c r="AE244" s="550">
        <v>164070000</v>
      </c>
      <c r="AF244" s="550">
        <v>166333529.99919429</v>
      </c>
      <c r="AG244" s="550">
        <v>158384934.71559891</v>
      </c>
      <c r="AH244" s="550">
        <v>167162080.37021285</v>
      </c>
      <c r="AI244" s="550">
        <v>176128087.19177386</v>
      </c>
      <c r="AJ244" s="550">
        <v>182015409.42843446</v>
      </c>
      <c r="AK244" s="550">
        <v>129890038.32479936</v>
      </c>
      <c r="AL244" s="550">
        <v>202358412.11979708</v>
      </c>
    </row>
    <row r="245" spans="1:38" ht="15">
      <c r="A245" s="550"/>
      <c r="B245" s="550"/>
      <c r="C245" s="550"/>
      <c r="D245" s="550"/>
      <c r="G245" s="550"/>
      <c r="H245" s="568"/>
      <c r="J245" s="550" t="s">
        <v>424</v>
      </c>
      <c r="L245" s="550">
        <v>0</v>
      </c>
      <c r="M245" s="550">
        <v>0</v>
      </c>
      <c r="N245" s="550">
        <v>0</v>
      </c>
      <c r="O245" s="550">
        <v>0</v>
      </c>
      <c r="P245" s="550">
        <v>0</v>
      </c>
      <c r="Q245" s="550">
        <v>0</v>
      </c>
      <c r="R245" s="550">
        <v>0</v>
      </c>
      <c r="S245" s="550">
        <v>0</v>
      </c>
      <c r="T245" s="550">
        <v>0</v>
      </c>
      <c r="U245" s="550">
        <v>190893225.34345722</v>
      </c>
      <c r="V245" s="550">
        <v>187107712.79049551</v>
      </c>
      <c r="W245" s="550">
        <v>182663399.17658687</v>
      </c>
      <c r="X245" s="550">
        <v>177292109.45891735</v>
      </c>
      <c r="Y245" s="550">
        <v>170818346.13575327</v>
      </c>
      <c r="Z245" s="550">
        <v>163341539.87833875</v>
      </c>
      <c r="AA245" s="550">
        <v>156347951.03231862</v>
      </c>
      <c r="AB245" s="550">
        <v>149455969.55410221</v>
      </c>
      <c r="AC245" s="550">
        <v>142412644.41468346</v>
      </c>
      <c r="AD245" s="550">
        <v>135915980.52734908</v>
      </c>
      <c r="AE245" s="550">
        <v>133569099.71474141</v>
      </c>
      <c r="AF245" s="550">
        <v>132079236.73968692</v>
      </c>
      <c r="AG245" s="550">
        <v>130579897.74756828</v>
      </c>
      <c r="AH245" s="550">
        <v>129526443.89825368</v>
      </c>
      <c r="AI245" s="550">
        <v>129663031.31367189</v>
      </c>
      <c r="AJ245" s="550">
        <v>130050161.98842143</v>
      </c>
      <c r="AK245" s="550">
        <v>131454642.98697793</v>
      </c>
      <c r="AL245" s="550">
        <v>131180562.40658674</v>
      </c>
    </row>
    <row r="246" spans="1:38">
      <c r="A246" s="550"/>
      <c r="B246" s="550"/>
      <c r="C246" s="550"/>
      <c r="D246" s="550"/>
      <c r="H246" s="568"/>
      <c r="I246" s="605"/>
      <c r="J246" s="605" t="s">
        <v>12</v>
      </c>
      <c r="L246" s="605">
        <v>0</v>
      </c>
      <c r="M246" s="605">
        <v>0</v>
      </c>
      <c r="N246" s="605">
        <v>0</v>
      </c>
      <c r="O246" s="605">
        <v>0</v>
      </c>
      <c r="P246" s="605">
        <v>0</v>
      </c>
      <c r="Q246" s="605">
        <v>0</v>
      </c>
      <c r="R246" s="605">
        <v>0</v>
      </c>
      <c r="S246" s="605">
        <v>0</v>
      </c>
      <c r="T246" s="605">
        <v>0</v>
      </c>
      <c r="U246" s="605">
        <v>285988225.34345722</v>
      </c>
      <c r="V246" s="605">
        <v>310442712.79049551</v>
      </c>
      <c r="W246" s="605">
        <v>309863399.17658687</v>
      </c>
      <c r="X246" s="605">
        <v>308732109.45891738</v>
      </c>
      <c r="Y246" s="605">
        <v>309688346.13575327</v>
      </c>
      <c r="Z246" s="605">
        <v>313161539.87833875</v>
      </c>
      <c r="AA246" s="605">
        <v>306472951.03231859</v>
      </c>
      <c r="AB246" s="605">
        <v>301035969.55410218</v>
      </c>
      <c r="AC246" s="605">
        <v>291947644.41468346</v>
      </c>
      <c r="AD246" s="605">
        <v>292875980.52734911</v>
      </c>
      <c r="AE246" s="605">
        <v>297639099.71474141</v>
      </c>
      <c r="AF246" s="605">
        <v>298412766.73888123</v>
      </c>
      <c r="AG246" s="605">
        <v>288964832.46316719</v>
      </c>
      <c r="AH246" s="605">
        <v>296688524.26846653</v>
      </c>
      <c r="AI246" s="605">
        <v>305791118.50544572</v>
      </c>
      <c r="AJ246" s="605">
        <v>312065571.41685587</v>
      </c>
      <c r="AK246" s="605">
        <v>261344681.31177729</v>
      </c>
      <c r="AL246" s="605">
        <v>333538974.52638382</v>
      </c>
    </row>
    <row r="250" spans="1:38">
      <c r="A250" s="550"/>
      <c r="B250" s="550"/>
      <c r="C250" s="550"/>
      <c r="D250" s="550"/>
      <c r="G250" s="895"/>
      <c r="H250" s="896"/>
      <c r="I250" s="896"/>
      <c r="J250" s="896"/>
      <c r="K250" s="897" t="s">
        <v>929</v>
      </c>
      <c r="L250" s="851">
        <v>2004</v>
      </c>
      <c r="M250" s="852">
        <v>2005</v>
      </c>
      <c r="N250" s="852">
        <v>2006</v>
      </c>
      <c r="O250" s="852">
        <v>2007</v>
      </c>
      <c r="P250" s="852">
        <v>2008</v>
      </c>
      <c r="Q250" s="852">
        <v>2009</v>
      </c>
      <c r="R250" s="852">
        <v>2010</v>
      </c>
      <c r="S250" s="852">
        <v>2011</v>
      </c>
      <c r="T250" s="852">
        <v>2012</v>
      </c>
      <c r="U250" s="853">
        <v>2013</v>
      </c>
      <c r="V250" s="854">
        <v>2014</v>
      </c>
      <c r="W250" s="854">
        <v>2015</v>
      </c>
      <c r="X250" s="854">
        <v>2016</v>
      </c>
      <c r="Y250" s="854">
        <v>2017</v>
      </c>
      <c r="Z250" s="854">
        <v>2018</v>
      </c>
      <c r="AA250" s="854">
        <v>2019</v>
      </c>
      <c r="AB250" s="854">
        <v>2020</v>
      </c>
      <c r="AC250" s="854">
        <v>2021</v>
      </c>
      <c r="AD250" s="854">
        <v>2022</v>
      </c>
      <c r="AE250" s="854">
        <v>2023</v>
      </c>
      <c r="AF250" s="854">
        <v>2024</v>
      </c>
      <c r="AG250" s="854">
        <v>2025</v>
      </c>
      <c r="AH250" s="854">
        <v>2026</v>
      </c>
      <c r="AI250" s="854">
        <v>2027</v>
      </c>
      <c r="AJ250" s="854">
        <v>2028</v>
      </c>
      <c r="AK250" s="854">
        <v>2029</v>
      </c>
      <c r="AL250" s="855">
        <v>2030</v>
      </c>
    </row>
    <row r="251" spans="1:38" ht="15">
      <c r="A251" s="550"/>
      <c r="B251" s="550"/>
      <c r="C251" s="550"/>
      <c r="D251" s="550"/>
      <c r="G251" s="568" t="s">
        <v>930</v>
      </c>
      <c r="N251" s="550" t="e">
        <v>#REF!</v>
      </c>
      <c r="O251" s="550" t="e">
        <v>#REF!</v>
      </c>
      <c r="P251" s="550" t="e">
        <v>#REF!</v>
      </c>
      <c r="Q251" s="550" t="e">
        <v>#REF!</v>
      </c>
      <c r="R251" s="550" t="e">
        <v>#REF!</v>
      </c>
      <c r="S251" s="550" t="e">
        <v>#REF!</v>
      </c>
      <c r="T251" s="550" t="e">
        <v>#REF!</v>
      </c>
      <c r="U251" s="550" t="e">
        <v>#REF!</v>
      </c>
      <c r="V251" s="550" t="e">
        <v>#REF!</v>
      </c>
      <c r="W251" s="550" t="e">
        <v>#REF!</v>
      </c>
      <c r="X251" s="550" t="e">
        <v>#REF!</v>
      </c>
      <c r="Y251" s="550" t="e">
        <v>#REF!</v>
      </c>
      <c r="Z251" s="550" t="e">
        <v>#REF!</v>
      </c>
      <c r="AA251" s="550" t="e">
        <v>#REF!</v>
      </c>
      <c r="AB251" s="550" t="e">
        <v>#REF!</v>
      </c>
      <c r="AC251" s="550" t="e">
        <v>#REF!</v>
      </c>
      <c r="AD251" s="550" t="e">
        <v>#REF!</v>
      </c>
      <c r="AE251" s="550" t="e">
        <v>#REF!</v>
      </c>
      <c r="AF251" s="550" t="e">
        <v>#REF!</v>
      </c>
      <c r="AG251" s="550" t="e">
        <v>#REF!</v>
      </c>
      <c r="AH251" s="550" t="e">
        <v>#REF!</v>
      </c>
      <c r="AI251" s="550" t="e">
        <v>#REF!</v>
      </c>
      <c r="AJ251" s="550" t="e">
        <v>#REF!</v>
      </c>
      <c r="AK251" s="550" t="e">
        <v>#REF!</v>
      </c>
      <c r="AL251" s="550" t="e">
        <v>#REF!</v>
      </c>
    </row>
    <row r="344" spans="1:2" s="550" customFormat="1" ht="15">
      <c r="A344" s="703"/>
      <c r="B344" s="703"/>
    </row>
    <row r="345" spans="1:2" s="550" customFormat="1" ht="15">
      <c r="A345" s="703"/>
      <c r="B345" s="703"/>
    </row>
    <row r="346" spans="1:2" s="550" customFormat="1" ht="15">
      <c r="A346" s="703"/>
      <c r="B346" s="703"/>
    </row>
    <row r="347" spans="1:2" s="550" customFormat="1" ht="15">
      <c r="A347" s="703"/>
      <c r="B347" s="703"/>
    </row>
    <row r="348" spans="1:2" s="550" customFormat="1" ht="15">
      <c r="A348" s="703"/>
      <c r="B348" s="694"/>
    </row>
    <row r="349" spans="1:2" s="550" customFormat="1" ht="15">
      <c r="A349" s="703"/>
      <c r="B349" s="703"/>
    </row>
    <row r="350" spans="1:2" s="550" customFormat="1" ht="15">
      <c r="A350" s="703"/>
      <c r="B350" s="703"/>
    </row>
    <row r="366" spans="1:2" s="550" customFormat="1" ht="15">
      <c r="A366" s="703"/>
      <c r="B366" s="703"/>
    </row>
    <row r="367" spans="1:2" s="550" customFormat="1" ht="15">
      <c r="A367" s="703"/>
      <c r="B367" s="703"/>
    </row>
    <row r="368" spans="1:2" s="550" customFormat="1" ht="15">
      <c r="A368" s="703"/>
      <c r="B368" s="703"/>
    </row>
    <row r="369" spans="1:2" s="550" customFormat="1" ht="15">
      <c r="A369" s="703"/>
      <c r="B369" s="703"/>
    </row>
  </sheetData>
  <conditionalFormatting sqref="C266 C239 B395 B357 B290:B350 C119:C232 C3:C117 A13:A350">
    <cfRule type="cellIs" dxfId="1" priority="1" stopIfTrue="1" operator="greaterThan">
      <formula>0</formula>
    </cfRule>
  </conditionalFormatting>
  <conditionalFormatting sqref="B7:B10 B12:B289">
    <cfRule type="cellIs" dxfId="0" priority="2" stopIfTrue="1" operator="notEqual">
      <formula>0</formula>
    </cfRule>
  </conditionalFormatting>
  <printOptions horizontalCentered="1" gridLines="1"/>
  <pageMargins left="0.2" right="0.2" top="1" bottom="0.5" header="0.2" footer="0.2"/>
  <pageSetup paperSize="17" scale="70" orientation="portrait" r:id="rId1"/>
  <headerFooter alignWithMargins="0">
    <oddFooter>&amp;F</oddFooter>
  </headerFooter>
</worksheet>
</file>

<file path=xl/worksheets/sheet3.xml><?xml version="1.0" encoding="utf-8"?>
<worksheet xmlns="http://schemas.openxmlformats.org/spreadsheetml/2006/main" xmlns:r="http://schemas.openxmlformats.org/officeDocument/2006/relationships">
  <sheetPr codeName="Sheet113">
    <pageSetUpPr fitToPage="1"/>
  </sheetPr>
  <dimension ref="A1:AK267"/>
  <sheetViews>
    <sheetView zoomScale="85" zoomScaleNormal="85" workbookViewId="0">
      <selection sqref="A1:XFD1048576"/>
    </sheetView>
  </sheetViews>
  <sheetFormatPr defaultColWidth="11.42578125" defaultRowHeight="14.25"/>
  <cols>
    <col min="1" max="2" width="8.5703125" style="77" customWidth="1"/>
    <col min="3" max="3" width="11.42578125" style="76" customWidth="1"/>
    <col min="4" max="4" width="44.140625" style="76" customWidth="1"/>
    <col min="5" max="16" width="12.7109375" style="76" customWidth="1"/>
    <col min="17" max="17" width="8.7109375" style="76" customWidth="1"/>
    <col min="18" max="18" width="23.140625" style="76" customWidth="1"/>
    <col min="19" max="19" width="14.5703125" style="76" customWidth="1"/>
    <col min="20" max="20" width="22.42578125" style="76" customWidth="1"/>
    <col min="21" max="21" width="14.5703125" style="76" customWidth="1"/>
    <col min="22" max="22" width="6" style="76" customWidth="1"/>
    <col min="23" max="24" width="8.7109375" style="76" customWidth="1"/>
    <col min="25" max="25" width="2.42578125" style="76" customWidth="1"/>
    <col min="26" max="26" width="26.42578125" style="76" customWidth="1"/>
    <col min="27" max="29" width="14.28515625" style="76" customWidth="1"/>
    <col min="30" max="30" width="15.85546875" style="76" bestFit="1" customWidth="1"/>
    <col min="31" max="31" width="12.7109375" style="76" customWidth="1"/>
    <col min="32" max="34" width="11.42578125" style="76" customWidth="1"/>
    <col min="35" max="35" width="18.140625" style="76" customWidth="1"/>
    <col min="36" max="16384" width="11.42578125" style="76"/>
  </cols>
  <sheetData>
    <row r="1" spans="1:37" ht="15">
      <c r="A1" s="74" t="s">
        <v>3</v>
      </c>
      <c r="B1" s="75" t="s">
        <v>4</v>
      </c>
    </row>
    <row r="3" spans="1:37">
      <c r="A3" s="77" t="s">
        <v>5</v>
      </c>
      <c r="I3" s="78"/>
    </row>
    <row r="4" spans="1:37" ht="15">
      <c r="A4" s="79">
        <v>-899.27679999999941</v>
      </c>
      <c r="B4" s="80" t="s">
        <v>932</v>
      </c>
      <c r="D4" s="76" t="s">
        <v>713</v>
      </c>
      <c r="E4" s="78"/>
      <c r="F4" s="78"/>
      <c r="G4" s="78"/>
      <c r="H4" s="78" t="s">
        <v>659</v>
      </c>
      <c r="I4" s="78" t="s">
        <v>659</v>
      </c>
      <c r="J4" s="78" t="s">
        <v>127</v>
      </c>
      <c r="K4" s="78" t="s">
        <v>127</v>
      </c>
      <c r="L4" s="78" t="s">
        <v>127</v>
      </c>
      <c r="M4" s="78" t="s">
        <v>127</v>
      </c>
      <c r="N4" s="78" t="s">
        <v>127</v>
      </c>
      <c r="O4" s="78" t="s">
        <v>127</v>
      </c>
      <c r="P4" s="78" t="s">
        <v>127</v>
      </c>
      <c r="Q4" s="78" t="s">
        <v>127</v>
      </c>
    </row>
    <row r="5" spans="1:37">
      <c r="E5" s="81">
        <v>2012</v>
      </c>
      <c r="F5" s="81">
        <v>2013</v>
      </c>
      <c r="G5" s="81">
        <v>2014</v>
      </c>
      <c r="H5" s="81">
        <v>2015</v>
      </c>
      <c r="I5" s="81">
        <v>2016</v>
      </c>
      <c r="J5" s="81">
        <v>2017</v>
      </c>
      <c r="K5" s="81">
        <v>2018</v>
      </c>
      <c r="L5" s="81">
        <v>2019</v>
      </c>
      <c r="M5" s="81">
        <v>2020</v>
      </c>
      <c r="N5" s="81">
        <v>2021</v>
      </c>
      <c r="O5" s="81">
        <v>2022</v>
      </c>
      <c r="P5" s="81">
        <v>2023</v>
      </c>
      <c r="Q5" s="81">
        <v>2024</v>
      </c>
      <c r="AA5" s="82" t="s">
        <v>128</v>
      </c>
      <c r="AB5" s="82" t="s">
        <v>129</v>
      </c>
      <c r="AC5" s="83" t="s">
        <v>130</v>
      </c>
      <c r="AD5" s="83" t="s">
        <v>131</v>
      </c>
    </row>
    <row r="7" spans="1:37" ht="15">
      <c r="C7" s="84" t="s">
        <v>132</v>
      </c>
      <c r="D7" s="85" t="s">
        <v>133</v>
      </c>
      <c r="E7" s="85" t="s">
        <v>134</v>
      </c>
      <c r="F7" s="85"/>
      <c r="G7" s="85"/>
      <c r="H7" s="85"/>
      <c r="I7" s="85"/>
      <c r="J7" s="85"/>
      <c r="K7" s="85"/>
      <c r="L7" s="85"/>
      <c r="M7" s="85"/>
      <c r="N7" s="85"/>
      <c r="O7" s="85"/>
      <c r="P7" s="85"/>
      <c r="Q7" s="85"/>
      <c r="R7" s="86" t="s">
        <v>133</v>
      </c>
      <c r="S7" s="87" t="s">
        <v>135</v>
      </c>
      <c r="T7" s="87" t="s">
        <v>136</v>
      </c>
      <c r="U7" s="88"/>
    </row>
    <row r="8" spans="1:37" ht="15">
      <c r="B8" s="89"/>
      <c r="C8" s="76" t="s">
        <v>714</v>
      </c>
      <c r="D8" s="76" t="s">
        <v>192</v>
      </c>
      <c r="E8" s="90">
        <v>0</v>
      </c>
      <c r="F8" s="90">
        <v>0</v>
      </c>
      <c r="G8" s="90">
        <v>0</v>
      </c>
      <c r="H8" s="90">
        <v>0</v>
      </c>
      <c r="I8" s="90">
        <v>0</v>
      </c>
      <c r="J8" s="90">
        <v>0</v>
      </c>
      <c r="K8" s="90">
        <v>0</v>
      </c>
      <c r="L8" s="90">
        <v>0</v>
      </c>
      <c r="M8" s="90">
        <v>0</v>
      </c>
      <c r="N8" s="90">
        <v>0</v>
      </c>
      <c r="O8" s="90">
        <v>0</v>
      </c>
      <c r="P8" s="90">
        <v>0</v>
      </c>
      <c r="Q8" s="90">
        <v>0</v>
      </c>
      <c r="R8" s="91" t="s">
        <v>137</v>
      </c>
      <c r="S8" s="92" t="s">
        <v>129</v>
      </c>
      <c r="T8" s="93" t="s">
        <v>1049</v>
      </c>
      <c r="U8" s="78"/>
    </row>
    <row r="9" spans="1:37" ht="15">
      <c r="B9" s="89"/>
      <c r="C9" s="76" t="s">
        <v>714</v>
      </c>
      <c r="D9" s="76" t="s">
        <v>715</v>
      </c>
      <c r="E9" s="90">
        <v>0</v>
      </c>
      <c r="F9" s="90">
        <v>346.00834363503577</v>
      </c>
      <c r="G9" s="90">
        <v>292.57288602739897</v>
      </c>
      <c r="H9" s="90">
        <v>270.2624426496829</v>
      </c>
      <c r="I9" s="90">
        <v>267.37053084322775</v>
      </c>
      <c r="J9" s="90">
        <v>267.08622029044261</v>
      </c>
      <c r="K9" s="90">
        <v>265.96613863304418</v>
      </c>
      <c r="L9" s="90">
        <v>256.94816155361667</v>
      </c>
      <c r="M9" s="90">
        <v>247.54580082146924</v>
      </c>
      <c r="N9" s="90">
        <v>235.79035932875962</v>
      </c>
      <c r="O9" s="90">
        <v>230.1322138235125</v>
      </c>
      <c r="P9" s="90">
        <v>235.02342224201269</v>
      </c>
      <c r="Q9" s="90">
        <v>254.97750037234562</v>
      </c>
      <c r="R9" s="94" t="s">
        <v>138</v>
      </c>
      <c r="S9" s="76" t="s">
        <v>131</v>
      </c>
      <c r="T9" s="93" t="s">
        <v>1050</v>
      </c>
      <c r="U9" s="93"/>
      <c r="AF9" s="2"/>
      <c r="AG9" s="2"/>
    </row>
    <row r="10" spans="1:37" ht="15">
      <c r="B10" s="95">
        <v>0</v>
      </c>
      <c r="C10" s="76" t="s">
        <v>714</v>
      </c>
      <c r="D10" s="76" t="s">
        <v>717</v>
      </c>
      <c r="E10" s="90">
        <v>0</v>
      </c>
      <c r="F10" s="90">
        <v>4.8624999999999998</v>
      </c>
      <c r="G10" s="90">
        <v>4.3734999999999999</v>
      </c>
      <c r="H10" s="90">
        <v>1.3594E-2</v>
      </c>
      <c r="I10" s="90">
        <v>1.3594E-2</v>
      </c>
      <c r="J10" s="90">
        <v>1.3594E-2</v>
      </c>
      <c r="K10" s="90">
        <v>1.3594E-2</v>
      </c>
      <c r="L10" s="90">
        <v>1.3594E-2</v>
      </c>
      <c r="M10" s="90">
        <v>3.8664919167008995</v>
      </c>
      <c r="N10" s="90">
        <v>9.1435120508868692</v>
      </c>
      <c r="O10" s="90">
        <v>7.6310479648725984</v>
      </c>
      <c r="P10" s="90">
        <v>0.43214348298490046</v>
      </c>
      <c r="Q10" s="96">
        <v>1.3594E-2</v>
      </c>
      <c r="R10" s="97" t="s">
        <v>139</v>
      </c>
      <c r="S10" s="76" t="s">
        <v>130</v>
      </c>
      <c r="T10" s="93" t="s">
        <v>1051</v>
      </c>
      <c r="U10" s="93"/>
      <c r="Y10" s="2"/>
      <c r="Z10" s="2"/>
      <c r="AA10" s="2"/>
      <c r="AB10" s="2"/>
      <c r="AC10" s="2"/>
      <c r="AD10" s="2"/>
      <c r="AE10" s="2"/>
      <c r="AH10" s="2"/>
      <c r="AI10" s="2"/>
      <c r="AJ10" s="2"/>
      <c r="AK10" s="2"/>
    </row>
    <row r="11" spans="1:37">
      <c r="B11" s="95">
        <v>0</v>
      </c>
      <c r="C11" s="76" t="s">
        <v>714</v>
      </c>
      <c r="D11" s="76" t="s">
        <v>194</v>
      </c>
      <c r="E11" s="90">
        <v>0</v>
      </c>
      <c r="F11" s="90">
        <v>197.28400050601479</v>
      </c>
      <c r="G11" s="90">
        <v>201.38400050601479</v>
      </c>
      <c r="H11" s="90">
        <v>205.28400050601479</v>
      </c>
      <c r="I11" s="90">
        <v>205.6840005060148</v>
      </c>
      <c r="J11" s="90">
        <v>209.38400050601479</v>
      </c>
      <c r="K11" s="90">
        <v>216.28400050601479</v>
      </c>
      <c r="L11" s="90">
        <v>224.0840005060148</v>
      </c>
      <c r="M11" s="90">
        <v>235.78400050601479</v>
      </c>
      <c r="N11" s="90">
        <v>245.38400050601479</v>
      </c>
      <c r="O11" s="90">
        <v>252.6840005060148</v>
      </c>
      <c r="P11" s="90">
        <v>263.38400050601479</v>
      </c>
      <c r="Q11" s="90">
        <v>276.78400050601482</v>
      </c>
      <c r="R11" s="94" t="s">
        <v>138</v>
      </c>
      <c r="S11" s="76" t="s">
        <v>131</v>
      </c>
      <c r="T11" s="93" t="s">
        <v>1050</v>
      </c>
      <c r="U11" s="93"/>
    </row>
    <row r="12" spans="1:37" ht="15">
      <c r="B12" s="95">
        <v>0</v>
      </c>
      <c r="C12" s="76" t="s">
        <v>714</v>
      </c>
      <c r="D12" s="76" t="s">
        <v>195</v>
      </c>
      <c r="E12" s="90">
        <v>0</v>
      </c>
      <c r="F12" s="90">
        <v>24.909600000000001</v>
      </c>
      <c r="G12" s="90">
        <v>119.9096</v>
      </c>
      <c r="H12" s="90">
        <v>119.9096</v>
      </c>
      <c r="I12" s="90">
        <v>119.9096</v>
      </c>
      <c r="J12" s="90">
        <v>119.9096</v>
      </c>
      <c r="K12" s="90">
        <v>119.9096</v>
      </c>
      <c r="L12" s="90">
        <v>119.9096</v>
      </c>
      <c r="M12" s="90">
        <v>119.9096</v>
      </c>
      <c r="N12" s="90">
        <v>119.9096</v>
      </c>
      <c r="O12" s="90">
        <v>119.9096</v>
      </c>
      <c r="P12" s="90">
        <v>119.9096</v>
      </c>
      <c r="Q12" s="90">
        <v>119.9096</v>
      </c>
      <c r="R12" s="91" t="s">
        <v>137</v>
      </c>
      <c r="S12" s="92" t="s">
        <v>129</v>
      </c>
      <c r="T12" s="93" t="s">
        <v>1049</v>
      </c>
      <c r="U12" s="93"/>
      <c r="AA12" s="98" t="s">
        <v>135</v>
      </c>
      <c r="AB12" s="98"/>
      <c r="AC12" s="139" t="s">
        <v>140</v>
      </c>
      <c r="AD12" s="139"/>
    </row>
    <row r="13" spans="1:37" ht="15">
      <c r="B13" s="89">
        <v>0</v>
      </c>
      <c r="C13" s="76" t="s">
        <v>714</v>
      </c>
      <c r="D13" s="76" t="s">
        <v>169</v>
      </c>
      <c r="E13" s="90">
        <v>0</v>
      </c>
      <c r="F13" s="90">
        <v>34.162824307263264</v>
      </c>
      <c r="G13" s="90">
        <v>48.240001181018734</v>
      </c>
      <c r="H13" s="90">
        <v>38.413536866283899</v>
      </c>
      <c r="I13" s="90">
        <v>29.186442812336111</v>
      </c>
      <c r="J13" s="90">
        <v>21.320668619027057</v>
      </c>
      <c r="K13" s="90">
        <v>13.442128006192871</v>
      </c>
      <c r="L13" s="90">
        <v>4.8047262582716419</v>
      </c>
      <c r="M13" s="90">
        <v>6.3924876896490526</v>
      </c>
      <c r="N13" s="90">
        <v>7.8856097435169143</v>
      </c>
      <c r="O13" s="90">
        <v>8.8124778928390519</v>
      </c>
      <c r="P13" s="90">
        <v>12.538365443573154</v>
      </c>
      <c r="Q13" s="96">
        <v>15.760077112070016</v>
      </c>
      <c r="R13" s="97" t="s">
        <v>139</v>
      </c>
      <c r="S13" s="76" t="s">
        <v>130</v>
      </c>
      <c r="T13" s="93" t="s">
        <v>1051</v>
      </c>
      <c r="U13" s="93"/>
      <c r="AA13" s="98" t="s">
        <v>141</v>
      </c>
      <c r="AB13" s="98" t="s">
        <v>129</v>
      </c>
      <c r="AC13" s="98" t="s">
        <v>130</v>
      </c>
      <c r="AD13" s="98" t="s">
        <v>131</v>
      </c>
      <c r="AE13" s="98" t="s">
        <v>12</v>
      </c>
      <c r="AI13" s="98"/>
    </row>
    <row r="14" spans="1:37" ht="15">
      <c r="B14" s="89">
        <v>0</v>
      </c>
      <c r="C14" s="76" t="s">
        <v>714</v>
      </c>
      <c r="D14" s="76" t="s">
        <v>170</v>
      </c>
      <c r="E14" s="90">
        <v>0</v>
      </c>
      <c r="F14" s="90">
        <v>170.01286792476066</v>
      </c>
      <c r="G14" s="90">
        <v>171.28286792476081</v>
      </c>
      <c r="H14" s="90">
        <v>175.6828679247607</v>
      </c>
      <c r="I14" s="90">
        <v>181.48286792476082</v>
      </c>
      <c r="J14" s="90">
        <v>188.18286792476093</v>
      </c>
      <c r="K14" s="90">
        <v>195.68286792476093</v>
      </c>
      <c r="L14" s="90">
        <v>203.18286792476081</v>
      </c>
      <c r="M14" s="90">
        <v>210.78286792476081</v>
      </c>
      <c r="N14" s="90">
        <v>217.08286792476082</v>
      </c>
      <c r="O14" s="90">
        <v>225.18286792476081</v>
      </c>
      <c r="P14" s="90">
        <v>232.08286792476059</v>
      </c>
      <c r="Q14" s="90">
        <v>241.28286792476058</v>
      </c>
      <c r="R14" s="91" t="s">
        <v>137</v>
      </c>
      <c r="S14" s="99" t="s">
        <v>128</v>
      </c>
      <c r="T14" s="93" t="s">
        <v>1052</v>
      </c>
      <c r="U14" s="93"/>
      <c r="W14" s="100">
        <v>2015</v>
      </c>
      <c r="Y14" s="101" t="s">
        <v>933</v>
      </c>
      <c r="Z14" s="102"/>
      <c r="AA14" s="103"/>
      <c r="AB14" s="104"/>
      <c r="AC14" s="104"/>
      <c r="AD14" s="105"/>
      <c r="AE14" s="104"/>
      <c r="AI14" s="98"/>
    </row>
    <row r="15" spans="1:37">
      <c r="C15" s="76" t="s">
        <v>714</v>
      </c>
      <c r="D15" s="76" t="s">
        <v>718</v>
      </c>
      <c r="E15" s="90">
        <v>0</v>
      </c>
      <c r="F15" s="90">
        <v>58.546743172285908</v>
      </c>
      <c r="G15" s="90">
        <v>153.54674317228591</v>
      </c>
      <c r="H15" s="90">
        <v>153.54674317228594</v>
      </c>
      <c r="I15" s="90">
        <v>106.67844117228591</v>
      </c>
      <c r="J15" s="90">
        <v>31.871332172285914</v>
      </c>
      <c r="K15" s="90">
        <v>0</v>
      </c>
      <c r="L15" s="90">
        <v>0</v>
      </c>
      <c r="M15" s="90">
        <v>0</v>
      </c>
      <c r="N15" s="90">
        <v>0</v>
      </c>
      <c r="O15" s="90">
        <v>0</v>
      </c>
      <c r="P15" s="90">
        <v>0</v>
      </c>
      <c r="Q15" s="90">
        <v>0</v>
      </c>
      <c r="R15" s="106" t="s">
        <v>142</v>
      </c>
      <c r="S15" s="76" t="s">
        <v>130</v>
      </c>
      <c r="T15" s="93" t="s">
        <v>1053</v>
      </c>
      <c r="U15" s="93"/>
      <c r="W15" s="83" t="s">
        <v>137</v>
      </c>
      <c r="Y15" s="107"/>
      <c r="Z15" s="107" t="s">
        <v>143</v>
      </c>
      <c r="AA15" s="108">
        <v>175.6828679247607</v>
      </c>
      <c r="AB15" s="109">
        <v>216.42331520214489</v>
      </c>
      <c r="AC15" s="109">
        <v>0</v>
      </c>
      <c r="AD15" s="110">
        <v>0</v>
      </c>
      <c r="AE15" s="109">
        <v>392.10618312690559</v>
      </c>
      <c r="AI15" s="111"/>
      <c r="AJ15" s="112"/>
      <c r="AK15" s="113"/>
    </row>
    <row r="16" spans="1:37">
      <c r="C16" s="76" t="s">
        <v>714</v>
      </c>
      <c r="D16" s="76" t="s">
        <v>171</v>
      </c>
      <c r="E16" s="90">
        <v>0</v>
      </c>
      <c r="F16" s="90">
        <v>196.8566817426329</v>
      </c>
      <c r="G16" s="90">
        <v>197.28545643263291</v>
      </c>
      <c r="H16" s="90">
        <v>197.78545643263291</v>
      </c>
      <c r="I16" s="90">
        <v>204.18545643263292</v>
      </c>
      <c r="J16" s="90">
        <v>208.88545643263294</v>
      </c>
      <c r="K16" s="90">
        <v>199.18545643263292</v>
      </c>
      <c r="L16" s="90">
        <v>197.68545643263292</v>
      </c>
      <c r="M16" s="90">
        <v>195.38545643263294</v>
      </c>
      <c r="N16" s="90">
        <v>204.68545643263292</v>
      </c>
      <c r="O16" s="90">
        <v>212.78545643263291</v>
      </c>
      <c r="P16" s="90">
        <v>211.28545643263291</v>
      </c>
      <c r="Q16" s="90">
        <v>203.18545643263292</v>
      </c>
      <c r="R16" s="114" t="s">
        <v>144</v>
      </c>
      <c r="S16" s="99" t="s">
        <v>128</v>
      </c>
      <c r="T16" s="93" t="s">
        <v>1054</v>
      </c>
      <c r="U16" s="93"/>
      <c r="W16" s="83" t="s">
        <v>144</v>
      </c>
      <c r="Y16" s="107"/>
      <c r="Z16" s="107" t="s">
        <v>145</v>
      </c>
      <c r="AA16" s="108">
        <v>308.98177277519017</v>
      </c>
      <c r="AB16" s="109">
        <v>0</v>
      </c>
      <c r="AC16" s="109">
        <v>0</v>
      </c>
      <c r="AD16" s="110">
        <v>0</v>
      </c>
      <c r="AE16" s="109">
        <v>308.98177277519017</v>
      </c>
      <c r="AI16" s="111"/>
      <c r="AJ16" s="112"/>
      <c r="AK16" s="113"/>
    </row>
    <row r="17" spans="2:37" ht="15">
      <c r="B17" s="115">
        <v>0</v>
      </c>
      <c r="C17" s="76" t="s">
        <v>714</v>
      </c>
      <c r="D17" s="76" t="s">
        <v>173</v>
      </c>
      <c r="E17" s="90">
        <v>0</v>
      </c>
      <c r="F17" s="90">
        <v>60.779409894871009</v>
      </c>
      <c r="G17" s="90">
        <v>68.179409894871029</v>
      </c>
      <c r="H17" s="90">
        <v>70.979409894871026</v>
      </c>
      <c r="I17" s="90">
        <v>76.979409894871026</v>
      </c>
      <c r="J17" s="90">
        <v>82.07940989487102</v>
      </c>
      <c r="K17" s="90">
        <v>88.379409894871031</v>
      </c>
      <c r="L17" s="90">
        <v>108.17940989487103</v>
      </c>
      <c r="M17" s="90">
        <v>133.27940989487101</v>
      </c>
      <c r="N17" s="90">
        <v>158.17940989487101</v>
      </c>
      <c r="O17" s="90">
        <v>184.67940989487104</v>
      </c>
      <c r="P17" s="90">
        <v>207.97940989487111</v>
      </c>
      <c r="Q17" s="90">
        <v>228.97940989487111</v>
      </c>
      <c r="R17" s="91" t="s">
        <v>137</v>
      </c>
      <c r="S17" s="92" t="s">
        <v>129</v>
      </c>
      <c r="T17" s="93" t="s">
        <v>1049</v>
      </c>
      <c r="U17" s="93"/>
      <c r="W17" s="83" t="s">
        <v>142</v>
      </c>
      <c r="Y17" s="107"/>
      <c r="Z17" s="107" t="s">
        <v>146</v>
      </c>
      <c r="AA17" s="108">
        <v>18.393617863109192</v>
      </c>
      <c r="AB17" s="109">
        <v>0</v>
      </c>
      <c r="AC17" s="109">
        <v>153.54674317228594</v>
      </c>
      <c r="AD17" s="110">
        <v>0</v>
      </c>
      <c r="AE17" s="109">
        <v>171.94036103539514</v>
      </c>
      <c r="AI17" s="111"/>
      <c r="AJ17" s="112"/>
      <c r="AK17" s="113"/>
    </row>
    <row r="18" spans="2:37">
      <c r="C18" s="76" t="s">
        <v>714</v>
      </c>
      <c r="D18" s="76" t="s">
        <v>174</v>
      </c>
      <c r="E18" s="90">
        <v>0</v>
      </c>
      <c r="F18" s="90">
        <v>5.4827323096390188</v>
      </c>
      <c r="G18" s="90">
        <v>2.9800902596390171</v>
      </c>
      <c r="H18" s="90">
        <v>2.5800902596390172</v>
      </c>
      <c r="I18" s="90">
        <v>2.1800902596390173</v>
      </c>
      <c r="J18" s="90">
        <v>1.7800902596390173</v>
      </c>
      <c r="K18" s="90">
        <v>1.4800902596390173</v>
      </c>
      <c r="L18" s="90">
        <v>1.1800902596390173</v>
      </c>
      <c r="M18" s="90">
        <v>0.9800902596390173</v>
      </c>
      <c r="N18" s="90">
        <v>0.78009025963901724</v>
      </c>
      <c r="O18" s="90">
        <v>0.68009025963901726</v>
      </c>
      <c r="P18" s="90">
        <v>0.58009025963901728</v>
      </c>
      <c r="Q18" s="90">
        <v>0.58009025963901728</v>
      </c>
      <c r="R18" s="114" t="s">
        <v>144</v>
      </c>
      <c r="S18" s="99" t="s">
        <v>128</v>
      </c>
      <c r="T18" s="93" t="s">
        <v>1054</v>
      </c>
      <c r="U18" s="93"/>
      <c r="W18" s="83" t="s">
        <v>138</v>
      </c>
      <c r="Y18" s="107"/>
      <c r="Z18" s="107" t="s">
        <v>147</v>
      </c>
      <c r="AA18" s="108">
        <v>0</v>
      </c>
      <c r="AB18" s="109">
        <v>0</v>
      </c>
      <c r="AC18" s="109">
        <v>0</v>
      </c>
      <c r="AD18" s="110">
        <v>475.54644315569772</v>
      </c>
      <c r="AE18" s="109">
        <v>475.54644315569772</v>
      </c>
      <c r="AI18" s="111"/>
      <c r="AJ18" s="112"/>
      <c r="AK18" s="113"/>
    </row>
    <row r="19" spans="2:37">
      <c r="C19" s="76" t="s">
        <v>714</v>
      </c>
      <c r="D19" s="76" t="s">
        <v>164</v>
      </c>
      <c r="E19" s="90">
        <v>0</v>
      </c>
      <c r="F19" s="90">
        <v>74.027885572184161</v>
      </c>
      <c r="G19" s="90">
        <v>4.041375192477286</v>
      </c>
      <c r="H19" s="90">
        <v>18.393617863109192</v>
      </c>
      <c r="I19" s="90">
        <v>18.928348031112467</v>
      </c>
      <c r="J19" s="90">
        <v>35.238663074001813</v>
      </c>
      <c r="K19" s="90">
        <v>31.216609636018934</v>
      </c>
      <c r="L19" s="90">
        <v>48.677793396971701</v>
      </c>
      <c r="M19" s="90">
        <v>42.131479187350365</v>
      </c>
      <c r="N19" s="90">
        <v>51.232231636531708</v>
      </c>
      <c r="O19" s="90">
        <v>52.831293523791906</v>
      </c>
      <c r="P19" s="90">
        <v>57.539332638106764</v>
      </c>
      <c r="Q19" s="90">
        <v>59.738253039104315</v>
      </c>
      <c r="R19" s="106" t="s">
        <v>142</v>
      </c>
      <c r="S19" s="99" t="s">
        <v>128</v>
      </c>
      <c r="T19" s="93" t="s">
        <v>1055</v>
      </c>
      <c r="U19" s="93"/>
      <c r="W19" s="83" t="s">
        <v>139</v>
      </c>
      <c r="Y19" s="107"/>
      <c r="Z19" s="107" t="s">
        <v>148</v>
      </c>
      <c r="AA19" s="108">
        <v>0</v>
      </c>
      <c r="AB19" s="109">
        <v>0</v>
      </c>
      <c r="AC19" s="109">
        <v>38.427130866283896</v>
      </c>
      <c r="AD19" s="110">
        <v>0</v>
      </c>
      <c r="AE19" s="109">
        <v>38.427130866283896</v>
      </c>
      <c r="AI19" s="111"/>
      <c r="AJ19" s="112"/>
      <c r="AK19" s="113"/>
    </row>
    <row r="20" spans="2:37">
      <c r="C20" s="76" t="s">
        <v>714</v>
      </c>
      <c r="D20" s="76" t="s">
        <v>175</v>
      </c>
      <c r="E20" s="90">
        <v>0</v>
      </c>
      <c r="F20" s="90">
        <v>66.040025682803844</v>
      </c>
      <c r="G20" s="90">
        <v>66.040025682803844</v>
      </c>
      <c r="H20" s="90">
        <v>66.040025682803844</v>
      </c>
      <c r="I20" s="90">
        <v>66.040025682803844</v>
      </c>
      <c r="J20" s="90">
        <v>66.040025682803844</v>
      </c>
      <c r="K20" s="90">
        <v>66.040025682803844</v>
      </c>
      <c r="L20" s="90">
        <v>66.040025682803844</v>
      </c>
      <c r="M20" s="90">
        <v>66.040025682803844</v>
      </c>
      <c r="N20" s="90">
        <v>66.040025682803844</v>
      </c>
      <c r="O20" s="90">
        <v>66.040025682803844</v>
      </c>
      <c r="P20" s="90">
        <v>66.040025682803844</v>
      </c>
      <c r="Q20" s="90">
        <v>66.040025682803844</v>
      </c>
      <c r="R20" s="78" t="s">
        <v>149</v>
      </c>
      <c r="S20" s="99" t="s">
        <v>128</v>
      </c>
      <c r="T20" s="93" t="s">
        <v>1056</v>
      </c>
      <c r="U20" s="93"/>
      <c r="W20" s="82" t="s">
        <v>149</v>
      </c>
      <c r="Y20" s="107"/>
      <c r="Z20" s="107" t="s">
        <v>150</v>
      </c>
      <c r="AA20" s="108">
        <v>66.974913187311358</v>
      </c>
      <c r="AB20" s="109">
        <v>50.052481131980599</v>
      </c>
      <c r="AC20" s="109">
        <v>0</v>
      </c>
      <c r="AD20" s="110">
        <v>0.93233037500413507</v>
      </c>
      <c r="AE20" s="109">
        <v>117.9597246942961</v>
      </c>
      <c r="AG20" s="76" t="s">
        <v>57</v>
      </c>
      <c r="AH20" s="116">
        <v>0</v>
      </c>
      <c r="AI20" s="111"/>
      <c r="AJ20" s="112"/>
      <c r="AK20" s="113"/>
    </row>
    <row r="21" spans="2:37" ht="15">
      <c r="C21" s="76" t="s">
        <v>714</v>
      </c>
      <c r="D21" s="76" t="s">
        <v>175</v>
      </c>
      <c r="E21" s="90">
        <v>0</v>
      </c>
      <c r="F21" s="90">
        <v>50.052481131980599</v>
      </c>
      <c r="G21" s="90">
        <v>50.052481131980599</v>
      </c>
      <c r="H21" s="90">
        <v>50.052481131980599</v>
      </c>
      <c r="I21" s="90">
        <v>50.052481131980599</v>
      </c>
      <c r="J21" s="90">
        <v>50.052481131980599</v>
      </c>
      <c r="K21" s="90">
        <v>50.052481131980599</v>
      </c>
      <c r="L21" s="90">
        <v>50.052481131980599</v>
      </c>
      <c r="M21" s="90">
        <v>50.052481131980599</v>
      </c>
      <c r="N21" s="90">
        <v>50.052481131980599</v>
      </c>
      <c r="O21" s="90">
        <v>50.052481131980599</v>
      </c>
      <c r="P21" s="90">
        <v>50.052481131980599</v>
      </c>
      <c r="Q21" s="90">
        <v>50.052481131980599</v>
      </c>
      <c r="R21" s="78" t="s">
        <v>149</v>
      </c>
      <c r="S21" s="92" t="s">
        <v>129</v>
      </c>
      <c r="T21" s="93" t="s">
        <v>1057</v>
      </c>
      <c r="U21" s="93"/>
      <c r="Y21" s="117"/>
      <c r="Z21" s="118" t="s">
        <v>1058</v>
      </c>
      <c r="AA21" s="119">
        <v>570.03317175037137</v>
      </c>
      <c r="AB21" s="120">
        <v>266.4757963341255</v>
      </c>
      <c r="AC21" s="120">
        <v>191.97387403856985</v>
      </c>
      <c r="AD21" s="121">
        <v>476.47877353070186</v>
      </c>
      <c r="AE21" s="120">
        <v>1504.9616156537686</v>
      </c>
      <c r="AG21" s="76" t="s">
        <v>57</v>
      </c>
      <c r="AH21" s="116">
        <v>0</v>
      </c>
      <c r="AI21" s="111"/>
      <c r="AJ21" s="112"/>
      <c r="AK21" s="113"/>
    </row>
    <row r="22" spans="2:37" ht="15">
      <c r="C22" s="76" t="s">
        <v>714</v>
      </c>
      <c r="D22" s="76" t="s">
        <v>175</v>
      </c>
      <c r="E22" s="90">
        <v>0</v>
      </c>
      <c r="F22" s="90">
        <v>0.93233037500411908</v>
      </c>
      <c r="G22" s="90">
        <v>0.93233037500413507</v>
      </c>
      <c r="H22" s="90">
        <v>0.93233037500413507</v>
      </c>
      <c r="I22" s="90">
        <v>0.93233037500413507</v>
      </c>
      <c r="J22" s="90">
        <v>0.93233037500413507</v>
      </c>
      <c r="K22" s="90">
        <v>0.93233037500414995</v>
      </c>
      <c r="L22" s="90">
        <v>0.93233037500413507</v>
      </c>
      <c r="M22" s="90">
        <v>0.93233037500414995</v>
      </c>
      <c r="N22" s="90">
        <v>0.93233037500413507</v>
      </c>
      <c r="O22" s="90">
        <v>0.93233037500413507</v>
      </c>
      <c r="P22" s="90">
        <v>0.93233037500413507</v>
      </c>
      <c r="Q22" s="90">
        <v>0.93233037500410532</v>
      </c>
      <c r="R22" s="78" t="s">
        <v>149</v>
      </c>
      <c r="S22" s="76" t="s">
        <v>131</v>
      </c>
      <c r="T22" s="93" t="s">
        <v>1059</v>
      </c>
      <c r="U22" s="93"/>
      <c r="W22" s="100">
        <v>2016</v>
      </c>
      <c r="Y22" s="101" t="s">
        <v>934</v>
      </c>
      <c r="Z22" s="122"/>
      <c r="AA22" s="123"/>
      <c r="AB22" s="102"/>
      <c r="AC22" s="102"/>
      <c r="AD22" s="124"/>
      <c r="AE22" s="125"/>
      <c r="AJ22" s="112"/>
      <c r="AK22" s="113"/>
    </row>
    <row r="23" spans="2:37" ht="15">
      <c r="C23" s="76" t="s">
        <v>714</v>
      </c>
      <c r="D23" s="76" t="s">
        <v>176</v>
      </c>
      <c r="E23" s="90">
        <v>0</v>
      </c>
      <c r="F23" s="90">
        <v>24.909588201258085</v>
      </c>
      <c r="G23" s="90">
        <v>24.909588201258085</v>
      </c>
      <c r="H23" s="90">
        <v>24.909588201258085</v>
      </c>
      <c r="I23" s="90">
        <v>24.909588201258085</v>
      </c>
      <c r="J23" s="90">
        <v>24.909588201258085</v>
      </c>
      <c r="K23" s="90">
        <v>24.909588201258085</v>
      </c>
      <c r="L23" s="90">
        <v>24.909588201258085</v>
      </c>
      <c r="M23" s="90">
        <v>24.909588201258085</v>
      </c>
      <c r="N23" s="90">
        <v>24.909588201258085</v>
      </c>
      <c r="O23" s="90">
        <v>24.909588201258085</v>
      </c>
      <c r="P23" s="90">
        <v>24.909588201258085</v>
      </c>
      <c r="Q23" s="90">
        <v>24.909588201258085</v>
      </c>
      <c r="R23" s="91" t="s">
        <v>137</v>
      </c>
      <c r="S23" s="92" t="s">
        <v>129</v>
      </c>
      <c r="T23" s="93" t="s">
        <v>1049</v>
      </c>
      <c r="U23" s="93"/>
      <c r="W23" s="83" t="s">
        <v>137</v>
      </c>
      <c r="Y23" s="107"/>
      <c r="Z23" s="107" t="s">
        <v>143</v>
      </c>
      <c r="AA23" s="108">
        <v>181.48286792476082</v>
      </c>
      <c r="AB23" s="109">
        <v>222.42331520214489</v>
      </c>
      <c r="AC23" s="109">
        <v>0</v>
      </c>
      <c r="AD23" s="110">
        <v>0</v>
      </c>
      <c r="AE23" s="109">
        <v>403.90618312690572</v>
      </c>
      <c r="AI23" s="126"/>
    </row>
    <row r="24" spans="2:37">
      <c r="C24" s="76" t="s">
        <v>714</v>
      </c>
      <c r="D24" s="76" t="s">
        <v>177</v>
      </c>
      <c r="E24" s="90">
        <v>0</v>
      </c>
      <c r="F24" s="90">
        <v>7.8693484873143413E-2</v>
      </c>
      <c r="G24" s="90">
        <v>7.9139888830776259E-2</v>
      </c>
      <c r="H24" s="90">
        <v>8.0053294864509517E-2</v>
      </c>
      <c r="I24" s="90">
        <v>8.1667062549287059E-2</v>
      </c>
      <c r="J24" s="90">
        <v>8.3730193170353434E-2</v>
      </c>
      <c r="K24" s="90">
        <v>8.5845552191749747E-2</v>
      </c>
      <c r="L24" s="90">
        <v>8.8014461781725159E-2</v>
      </c>
      <c r="M24" s="90">
        <v>9.0238277579377371E-2</v>
      </c>
      <c r="N24" s="90">
        <v>9.2518389541971294E-2</v>
      </c>
      <c r="O24" s="90">
        <v>9.4856222813707453E-2</v>
      </c>
      <c r="P24" s="90">
        <v>9.7253238616483648E-2</v>
      </c>
      <c r="Q24" s="90">
        <v>9.9710935163206074E-2</v>
      </c>
      <c r="R24" s="78" t="s">
        <v>149</v>
      </c>
      <c r="S24" s="99" t="s">
        <v>128</v>
      </c>
      <c r="T24" s="93" t="s">
        <v>1056</v>
      </c>
      <c r="U24" s="93"/>
      <c r="W24" s="83" t="s">
        <v>144</v>
      </c>
      <c r="Y24" s="107"/>
      <c r="Z24" s="107" t="s">
        <v>145</v>
      </c>
      <c r="AA24" s="108">
        <v>314.82024982597147</v>
      </c>
      <c r="AB24" s="109">
        <v>0</v>
      </c>
      <c r="AC24" s="109">
        <v>0</v>
      </c>
      <c r="AD24" s="110">
        <v>0</v>
      </c>
      <c r="AE24" s="109">
        <v>314.82024982597147</v>
      </c>
      <c r="AI24" s="111"/>
    </row>
    <row r="25" spans="2:37" ht="15">
      <c r="C25" s="76" t="s">
        <v>714</v>
      </c>
      <c r="D25" s="76" t="s">
        <v>178</v>
      </c>
      <c r="E25" s="90">
        <v>0</v>
      </c>
      <c r="F25" s="90">
        <v>0.62471710601575614</v>
      </c>
      <c r="G25" s="90">
        <v>0.62471710601575614</v>
      </c>
      <c r="H25" s="90">
        <v>0.62471710601575614</v>
      </c>
      <c r="I25" s="90">
        <v>0.62471710601575614</v>
      </c>
      <c r="J25" s="90">
        <v>0.62471710601575614</v>
      </c>
      <c r="K25" s="90">
        <v>0.62471710601575614</v>
      </c>
      <c r="L25" s="90">
        <v>0.62471710601575614</v>
      </c>
      <c r="M25" s="90">
        <v>0.62471710601575614</v>
      </c>
      <c r="N25" s="90">
        <v>0.62471710601575614</v>
      </c>
      <c r="O25" s="90">
        <v>0.62471710601575614</v>
      </c>
      <c r="P25" s="90">
        <v>0.62471710601575614</v>
      </c>
      <c r="Q25" s="90">
        <v>0.62471710601575614</v>
      </c>
      <c r="R25" s="91" t="s">
        <v>137</v>
      </c>
      <c r="S25" s="92" t="s">
        <v>129</v>
      </c>
      <c r="T25" s="93" t="s">
        <v>1049</v>
      </c>
      <c r="U25" s="93"/>
      <c r="W25" s="83" t="s">
        <v>142</v>
      </c>
      <c r="Y25" s="107"/>
      <c r="Z25" s="107" t="s">
        <v>146</v>
      </c>
      <c r="AA25" s="108">
        <v>18.928348031112467</v>
      </c>
      <c r="AB25" s="109">
        <v>0</v>
      </c>
      <c r="AC25" s="109">
        <v>106.67844117228591</v>
      </c>
      <c r="AD25" s="110">
        <v>0</v>
      </c>
      <c r="AE25" s="109">
        <v>125.60678920339838</v>
      </c>
      <c r="AI25" s="111"/>
      <c r="AJ25" s="112"/>
      <c r="AK25" s="113"/>
    </row>
    <row r="26" spans="2:37">
      <c r="C26" s="76" t="s">
        <v>714</v>
      </c>
      <c r="D26" s="76" t="s">
        <v>179</v>
      </c>
      <c r="E26" s="90">
        <v>0</v>
      </c>
      <c r="F26" s="90">
        <v>122.66576099731797</v>
      </c>
      <c r="G26" s="90">
        <v>122.66576099731797</v>
      </c>
      <c r="H26" s="90">
        <v>108.44251811507365</v>
      </c>
      <c r="I26" s="90">
        <v>108.2809951658549</v>
      </c>
      <c r="J26" s="90">
        <v>92.647732499002217</v>
      </c>
      <c r="K26" s="90">
        <v>92.205352755698655</v>
      </c>
      <c r="L26" s="90">
        <v>92.066350021323657</v>
      </c>
      <c r="M26" s="90">
        <v>92.066350021323657</v>
      </c>
      <c r="N26" s="90">
        <v>91.677635177573649</v>
      </c>
      <c r="O26" s="90">
        <v>95.514606609360726</v>
      </c>
      <c r="P26" s="90">
        <v>93.707269470683912</v>
      </c>
      <c r="Q26" s="90">
        <v>86.638644188828408</v>
      </c>
      <c r="R26" s="114" t="s">
        <v>144</v>
      </c>
      <c r="S26" s="99" t="s">
        <v>128</v>
      </c>
      <c r="T26" s="93" t="s">
        <v>1054</v>
      </c>
      <c r="U26" s="93"/>
      <c r="W26" s="83" t="s">
        <v>138</v>
      </c>
      <c r="Y26" s="107"/>
      <c r="Z26" s="107" t="s">
        <v>147</v>
      </c>
      <c r="AA26" s="108">
        <v>0</v>
      </c>
      <c r="AB26" s="109">
        <v>0</v>
      </c>
      <c r="AC26" s="109">
        <v>0</v>
      </c>
      <c r="AD26" s="110">
        <v>473.05453134924255</v>
      </c>
      <c r="AE26" s="109">
        <v>473.05453134924255</v>
      </c>
      <c r="AI26" s="111"/>
      <c r="AJ26" s="112"/>
      <c r="AK26" s="113"/>
    </row>
    <row r="27" spans="2:37">
      <c r="C27" s="76">
        <v>0</v>
      </c>
      <c r="D27" s="76" t="s">
        <v>180</v>
      </c>
      <c r="E27" s="90">
        <v>0</v>
      </c>
      <c r="F27" s="90">
        <v>0.84032252839489574</v>
      </c>
      <c r="G27" s="90">
        <v>0.84508648216946003</v>
      </c>
      <c r="H27" s="90">
        <v>0.85483420964299728</v>
      </c>
      <c r="I27" s="90">
        <v>0.87205608799267142</v>
      </c>
      <c r="J27" s="90">
        <v>0.89407349787802959</v>
      </c>
      <c r="K27" s="90">
        <v>0.91664828114827135</v>
      </c>
      <c r="L27" s="90">
        <v>0.93979454777781224</v>
      </c>
      <c r="M27" s="90">
        <v>0.96352676493677047</v>
      </c>
      <c r="N27" s="90">
        <v>0.98785976603341963</v>
      </c>
      <c r="O27" s="90">
        <v>1.0128087599855515</v>
      </c>
      <c r="P27" s="90">
        <v>1.038389340726545</v>
      </c>
      <c r="Q27" s="90">
        <v>1.0646174969520816</v>
      </c>
      <c r="R27" s="78" t="s">
        <v>149</v>
      </c>
      <c r="S27" s="99" t="s">
        <v>128</v>
      </c>
      <c r="T27" s="93" t="s">
        <v>1056</v>
      </c>
      <c r="U27" s="93"/>
      <c r="W27" s="83" t="s">
        <v>139</v>
      </c>
      <c r="Y27" s="107"/>
      <c r="Z27" s="107" t="s">
        <v>148</v>
      </c>
      <c r="AA27" s="108">
        <v>0</v>
      </c>
      <c r="AB27" s="109">
        <v>0</v>
      </c>
      <c r="AC27" s="109">
        <v>29.200036812336112</v>
      </c>
      <c r="AD27" s="110">
        <v>0</v>
      </c>
      <c r="AE27" s="109">
        <v>29.200036812336112</v>
      </c>
      <c r="AI27" s="111"/>
      <c r="AJ27" s="112"/>
      <c r="AK27" s="113"/>
    </row>
    <row r="28" spans="2:37">
      <c r="C28" s="107">
        <v>0</v>
      </c>
      <c r="D28" s="107" t="s">
        <v>182</v>
      </c>
      <c r="E28" s="127">
        <v>0</v>
      </c>
      <c r="F28" s="127">
        <v>0</v>
      </c>
      <c r="G28" s="127">
        <v>0</v>
      </c>
      <c r="H28" s="127">
        <v>0</v>
      </c>
      <c r="I28" s="127">
        <v>0</v>
      </c>
      <c r="J28" s="127">
        <v>0</v>
      </c>
      <c r="K28" s="127">
        <v>0</v>
      </c>
      <c r="L28" s="127">
        <v>0</v>
      </c>
      <c r="M28" s="127">
        <v>0</v>
      </c>
      <c r="N28" s="127">
        <v>0</v>
      </c>
      <c r="O28" s="127">
        <v>0</v>
      </c>
      <c r="P28" s="127">
        <v>0</v>
      </c>
      <c r="Q28" s="127">
        <v>0</v>
      </c>
      <c r="R28" s="78" t="s">
        <v>149</v>
      </c>
      <c r="S28" s="78" t="s">
        <v>128</v>
      </c>
      <c r="T28" s="93" t="s">
        <v>1056</v>
      </c>
      <c r="U28" s="93"/>
      <c r="W28" s="82" t="s">
        <v>149</v>
      </c>
      <c r="Y28" s="107"/>
      <c r="Z28" s="107" t="s">
        <v>150</v>
      </c>
      <c r="AA28" s="108">
        <v>66.993748833345805</v>
      </c>
      <c r="AB28" s="109">
        <v>50.052481131980599</v>
      </c>
      <c r="AC28" s="109">
        <v>0</v>
      </c>
      <c r="AD28" s="110">
        <v>0.93233037500413507</v>
      </c>
      <c r="AE28" s="109">
        <v>117.97856034033055</v>
      </c>
      <c r="AG28" s="76" t="s">
        <v>57</v>
      </c>
      <c r="AH28" s="128">
        <v>0</v>
      </c>
      <c r="AI28" s="111"/>
      <c r="AJ28" s="112"/>
      <c r="AK28" s="113"/>
    </row>
    <row r="29" spans="2:37" ht="15">
      <c r="C29" s="107" t="s">
        <v>714</v>
      </c>
      <c r="D29" s="107" t="s">
        <v>183</v>
      </c>
      <c r="E29" s="127">
        <v>0</v>
      </c>
      <c r="F29" s="127">
        <v>0.1737079678446195</v>
      </c>
      <c r="G29" s="127">
        <v>0.1737079678446195</v>
      </c>
      <c r="H29" s="127">
        <v>0.1737079678446195</v>
      </c>
      <c r="I29" s="127">
        <v>0.1737079678446195</v>
      </c>
      <c r="J29" s="127">
        <v>0.1737079678446195</v>
      </c>
      <c r="K29" s="127">
        <v>0.1737079678446195</v>
      </c>
      <c r="L29" s="127">
        <v>0.1737079678446195</v>
      </c>
      <c r="M29" s="127">
        <v>0.1737079678446195</v>
      </c>
      <c r="N29" s="127">
        <v>0.1737079678446195</v>
      </c>
      <c r="O29" s="127">
        <v>0.1737079678446195</v>
      </c>
      <c r="P29" s="127">
        <v>0.1737079678446195</v>
      </c>
      <c r="Q29" s="127">
        <v>0.1737079678446195</v>
      </c>
      <c r="R29" s="114" t="s">
        <v>144</v>
      </c>
      <c r="S29" s="78" t="s">
        <v>128</v>
      </c>
      <c r="T29" s="93" t="s">
        <v>1054</v>
      </c>
      <c r="U29" s="93"/>
      <c r="Y29" s="117"/>
      <c r="Z29" s="118" t="s">
        <v>181</v>
      </c>
      <c r="AA29" s="119">
        <v>582.22521461519057</v>
      </c>
      <c r="AB29" s="120">
        <v>272.4757963341255</v>
      </c>
      <c r="AC29" s="120">
        <v>135.87847798462204</v>
      </c>
      <c r="AD29" s="121">
        <v>473.98686172424669</v>
      </c>
      <c r="AE29" s="120">
        <v>1464.5663506581848</v>
      </c>
      <c r="AG29" s="76" t="s">
        <v>57</v>
      </c>
      <c r="AH29" s="116">
        <v>0</v>
      </c>
      <c r="AI29" s="111"/>
      <c r="AJ29" s="112"/>
      <c r="AK29" s="113"/>
    </row>
    <row r="30" spans="2:37" ht="9.6" customHeight="1" thickBot="1">
      <c r="C30" s="129">
        <v>0</v>
      </c>
      <c r="D30" s="129" t="s">
        <v>199</v>
      </c>
      <c r="E30" s="130">
        <v>0</v>
      </c>
      <c r="F30" s="130">
        <v>0</v>
      </c>
      <c r="G30" s="130">
        <v>0</v>
      </c>
      <c r="H30" s="130">
        <v>0</v>
      </c>
      <c r="I30" s="130">
        <v>0</v>
      </c>
      <c r="J30" s="130">
        <v>0</v>
      </c>
      <c r="K30" s="130">
        <v>0</v>
      </c>
      <c r="L30" s="130">
        <v>0</v>
      </c>
      <c r="M30" s="130">
        <v>0</v>
      </c>
      <c r="N30" s="130">
        <v>0</v>
      </c>
      <c r="O30" s="130">
        <v>0</v>
      </c>
      <c r="P30" s="130">
        <v>0</v>
      </c>
      <c r="Q30" s="130">
        <v>0</v>
      </c>
      <c r="R30" s="131" t="s">
        <v>149</v>
      </c>
      <c r="S30" s="78" t="s">
        <v>128</v>
      </c>
      <c r="T30" s="93" t="s">
        <v>1056</v>
      </c>
      <c r="U30" s="93"/>
      <c r="Y30" s="8" t="s">
        <v>151</v>
      </c>
      <c r="Z30" s="132"/>
      <c r="AE30" s="133"/>
      <c r="AI30" s="111"/>
      <c r="AJ30" s="112"/>
      <c r="AK30" s="113"/>
    </row>
    <row r="31" spans="2:37" ht="9.6" customHeight="1">
      <c r="C31" s="107">
        <v>0</v>
      </c>
      <c r="D31" s="107" t="s">
        <v>722</v>
      </c>
      <c r="E31" s="90">
        <v>0</v>
      </c>
      <c r="F31" s="90">
        <v>1439.2512165401802</v>
      </c>
      <c r="G31" s="90">
        <v>1530.1187684243243</v>
      </c>
      <c r="H31" s="90">
        <v>1504.9616156537686</v>
      </c>
      <c r="I31" s="90">
        <v>1464.5663506581843</v>
      </c>
      <c r="J31" s="90">
        <v>1402.1102898286335</v>
      </c>
      <c r="K31" s="90">
        <v>1367.5005923471203</v>
      </c>
      <c r="L31" s="90">
        <v>1400.4927097225689</v>
      </c>
      <c r="M31" s="90">
        <v>1431.9106501618346</v>
      </c>
      <c r="N31" s="90">
        <v>1485.5640015756696</v>
      </c>
      <c r="O31" s="90">
        <v>1534.6835802800013</v>
      </c>
      <c r="P31" s="90">
        <v>1578.3304513395301</v>
      </c>
      <c r="Q31" s="90">
        <v>1631.7466726272892</v>
      </c>
      <c r="Y31" s="8" t="s">
        <v>43</v>
      </c>
      <c r="AI31" s="126"/>
      <c r="AJ31" s="112"/>
      <c r="AK31" s="113"/>
    </row>
    <row r="32" spans="2:37" ht="9.6" customHeight="1">
      <c r="C32" s="107"/>
      <c r="D32" s="107" t="s">
        <v>152</v>
      </c>
      <c r="E32" s="90">
        <v>0</v>
      </c>
      <c r="F32" s="90">
        <v>1438.4108940117853</v>
      </c>
      <c r="G32" s="90">
        <v>1529.2736819421548</v>
      </c>
      <c r="H32" s="90">
        <v>1504.1067814441255</v>
      </c>
      <c r="I32" s="90">
        <v>1463.6942945701917</v>
      </c>
      <c r="J32" s="90">
        <v>1401.2162163307555</v>
      </c>
      <c r="K32" s="90">
        <v>1366.583944065972</v>
      </c>
      <c r="L32" s="90">
        <v>1399.552915174791</v>
      </c>
      <c r="M32" s="90">
        <v>1430.947123396898</v>
      </c>
      <c r="N32" s="90">
        <v>1484.5761418096363</v>
      </c>
      <c r="O32" s="90">
        <v>1533.6707715200157</v>
      </c>
      <c r="P32" s="90">
        <v>1577.2920619988035</v>
      </c>
      <c r="Q32" s="90">
        <v>1630.6820551303372</v>
      </c>
      <c r="R32" s="107"/>
      <c r="S32" s="107"/>
      <c r="T32" s="107"/>
      <c r="U32" s="107"/>
      <c r="Y32" s="132" t="s">
        <v>153</v>
      </c>
      <c r="Z32" s="134"/>
      <c r="AJ32" s="112"/>
      <c r="AK32" s="113"/>
    </row>
    <row r="33" spans="2:32" ht="9.6" customHeight="1">
      <c r="C33" s="107"/>
      <c r="D33" s="107"/>
      <c r="E33" s="90"/>
      <c r="F33" s="90"/>
      <c r="G33" s="90"/>
      <c r="H33" s="90"/>
      <c r="I33" s="90"/>
      <c r="J33" s="90"/>
      <c r="K33" s="90"/>
      <c r="L33" s="90"/>
      <c r="M33" s="90"/>
      <c r="N33" s="90"/>
      <c r="O33" s="90"/>
      <c r="P33" s="90"/>
      <c r="Q33" s="90"/>
      <c r="R33" s="107"/>
      <c r="S33" s="107"/>
      <c r="T33" s="107"/>
      <c r="U33" s="107"/>
      <c r="Y33" s="132" t="s">
        <v>154</v>
      </c>
      <c r="Z33" s="134"/>
    </row>
    <row r="34" spans="2:32">
      <c r="E34" s="135"/>
      <c r="F34" s="135"/>
      <c r="G34" s="135"/>
      <c r="H34" s="135"/>
      <c r="I34" s="135"/>
      <c r="J34" s="135"/>
      <c r="K34" s="135"/>
      <c r="L34" s="135"/>
      <c r="M34" s="135"/>
      <c r="N34" s="135"/>
      <c r="O34" s="135"/>
      <c r="P34" s="135"/>
      <c r="Q34" s="135"/>
      <c r="Y34" s="132"/>
    </row>
    <row r="35" spans="2:32">
      <c r="E35" s="135"/>
      <c r="F35" s="135"/>
    </row>
    <row r="36" spans="2:32">
      <c r="C36" s="76" t="s">
        <v>155</v>
      </c>
      <c r="E36" s="136">
        <v>0</v>
      </c>
      <c r="F36" s="136">
        <v>346.00834363503577</v>
      </c>
      <c r="G36" s="136">
        <v>292.57288602739897</v>
      </c>
      <c r="H36" s="136">
        <v>270.2624426496829</v>
      </c>
      <c r="I36" s="136">
        <v>267.37053084322775</v>
      </c>
      <c r="J36" s="136">
        <v>267.08622029044261</v>
      </c>
      <c r="K36" s="136">
        <v>265.96613863304418</v>
      </c>
      <c r="L36" s="136">
        <v>256.94816155361667</v>
      </c>
      <c r="M36" s="136">
        <v>247.54580082146924</v>
      </c>
      <c r="N36" s="136">
        <v>235.79035932875962</v>
      </c>
      <c r="O36" s="136">
        <v>230.1322138235125</v>
      </c>
      <c r="P36" s="136">
        <v>235.02342224201269</v>
      </c>
      <c r="Q36" s="136">
        <v>254.97750037234562</v>
      </c>
      <c r="R36" s="137">
        <v>37.595385655053349</v>
      </c>
      <c r="S36" s="112"/>
      <c r="T36" s="112"/>
      <c r="U36" s="112"/>
    </row>
    <row r="37" spans="2:32">
      <c r="C37" s="76" t="s">
        <v>156</v>
      </c>
      <c r="E37" s="136">
        <v>0</v>
      </c>
      <c r="F37" s="136">
        <v>197.28400050601479</v>
      </c>
      <c r="G37" s="136">
        <v>201.38400050601479</v>
      </c>
      <c r="H37" s="136">
        <v>205.28400050601479</v>
      </c>
      <c r="I37" s="136">
        <v>205.6840005060148</v>
      </c>
      <c r="J37" s="136">
        <v>209.38400050601479</v>
      </c>
      <c r="K37" s="136">
        <v>216.28400050601479</v>
      </c>
      <c r="L37" s="136">
        <v>224.0840005060148</v>
      </c>
      <c r="M37" s="136">
        <v>235.78400050601479</v>
      </c>
      <c r="N37" s="136">
        <v>245.38400050601479</v>
      </c>
      <c r="O37" s="136">
        <v>252.6840005060148</v>
      </c>
      <c r="P37" s="136">
        <v>263.38400050601479</v>
      </c>
      <c r="Q37" s="136">
        <v>276.78400050601482</v>
      </c>
      <c r="R37" s="136">
        <v>-75.400000000000034</v>
      </c>
    </row>
    <row r="38" spans="2:32">
      <c r="C38" s="76" t="s">
        <v>12</v>
      </c>
      <c r="E38" s="136">
        <v>0</v>
      </c>
      <c r="F38" s="136">
        <v>543.29234414105053</v>
      </c>
      <c r="G38" s="136">
        <v>493.95688653341375</v>
      </c>
      <c r="H38" s="136">
        <v>475.54644315569772</v>
      </c>
      <c r="I38" s="136">
        <v>473.05453134924255</v>
      </c>
      <c r="J38" s="136">
        <v>476.4702207964574</v>
      </c>
      <c r="K38" s="136">
        <v>482.250139139059</v>
      </c>
      <c r="L38" s="136">
        <v>481.03216205963145</v>
      </c>
      <c r="M38" s="136">
        <v>483.32980132748401</v>
      </c>
      <c r="N38" s="136">
        <v>481.17435983477441</v>
      </c>
      <c r="O38" s="136">
        <v>482.81621432952727</v>
      </c>
      <c r="P38" s="136">
        <v>498.40742274802744</v>
      </c>
      <c r="Q38" s="136">
        <v>531.76150087836049</v>
      </c>
      <c r="R38" s="137">
        <v>-37.804614344946742</v>
      </c>
      <c r="Y38" s="76" t="s">
        <v>157</v>
      </c>
    </row>
    <row r="39" spans="2:32" ht="15">
      <c r="E39" s="136"/>
      <c r="F39" s="136"/>
      <c r="G39" s="136"/>
      <c r="H39" s="136"/>
      <c r="I39" s="136"/>
      <c r="J39" s="136"/>
      <c r="K39" s="136"/>
      <c r="L39" s="136"/>
      <c r="M39" s="136"/>
      <c r="N39" s="136"/>
      <c r="O39" s="136"/>
      <c r="P39" s="136"/>
      <c r="Q39" s="136"/>
      <c r="Y39" s="138"/>
      <c r="Z39" s="138"/>
      <c r="AA39" s="140" t="s">
        <v>135</v>
      </c>
      <c r="AB39" s="140"/>
      <c r="AC39" s="138"/>
      <c r="AD39" s="138"/>
    </row>
    <row r="40" spans="2:32" ht="15">
      <c r="C40" s="100" t="s">
        <v>158</v>
      </c>
      <c r="E40" s="139">
        <v>2012</v>
      </c>
      <c r="F40" s="139">
        <v>2013</v>
      </c>
      <c r="G40" s="139">
        <v>2014</v>
      </c>
      <c r="H40" s="139">
        <v>2015</v>
      </c>
      <c r="I40" s="139">
        <v>2016</v>
      </c>
      <c r="J40" s="139">
        <v>2017</v>
      </c>
      <c r="K40" s="139">
        <v>2018</v>
      </c>
      <c r="L40" s="139">
        <v>2019</v>
      </c>
      <c r="M40" s="139">
        <v>2020</v>
      </c>
      <c r="N40" s="139">
        <v>2021</v>
      </c>
      <c r="O40" s="139">
        <v>2022</v>
      </c>
      <c r="P40" s="139">
        <v>2023</v>
      </c>
      <c r="Q40" s="139">
        <v>2024</v>
      </c>
      <c r="R40" s="76" t="s">
        <v>1060</v>
      </c>
      <c r="Y40" s="138"/>
      <c r="Z40" s="138"/>
      <c r="AA40" s="140" t="s">
        <v>141</v>
      </c>
      <c r="AB40" s="140" t="s">
        <v>129</v>
      </c>
      <c r="AC40" s="140" t="s">
        <v>140</v>
      </c>
      <c r="AD40" s="140" t="s">
        <v>12</v>
      </c>
    </row>
    <row r="41" spans="2:32" ht="15">
      <c r="C41" s="76" t="s">
        <v>147</v>
      </c>
      <c r="E41" s="112">
        <v>0</v>
      </c>
      <c r="F41" s="112">
        <v>543.29234414105053</v>
      </c>
      <c r="G41" s="112">
        <v>493.95688653341375</v>
      </c>
      <c r="H41" s="112">
        <v>475.54644315569772</v>
      </c>
      <c r="I41" s="112">
        <v>473.05453134924255</v>
      </c>
      <c r="J41" s="112">
        <v>476.4702207964574</v>
      </c>
      <c r="K41" s="112">
        <v>482.250139139059</v>
      </c>
      <c r="L41" s="112">
        <v>481.03216205963145</v>
      </c>
      <c r="M41" s="112">
        <v>483.32980132748401</v>
      </c>
      <c r="N41" s="112">
        <v>481.17435983477441</v>
      </c>
      <c r="O41" s="112">
        <v>482.81621432952727</v>
      </c>
      <c r="P41" s="112">
        <v>498.40742274802744</v>
      </c>
      <c r="Q41" s="112">
        <v>531.76150087836049</v>
      </c>
      <c r="R41" s="141">
        <v>-37.804614344946742</v>
      </c>
      <c r="Y41" s="142" t="s">
        <v>159</v>
      </c>
      <c r="Z41" s="143"/>
      <c r="AA41" s="144"/>
      <c r="AB41" s="145"/>
      <c r="AC41" s="146"/>
      <c r="AD41" s="145"/>
    </row>
    <row r="42" spans="2:32" ht="15">
      <c r="C42" s="76" t="s">
        <v>148</v>
      </c>
      <c r="E42" s="112">
        <v>0</v>
      </c>
      <c r="F42" s="112">
        <v>39.025324307263261</v>
      </c>
      <c r="G42" s="112">
        <v>52.613501181018734</v>
      </c>
      <c r="H42" s="112">
        <v>38.427130866283896</v>
      </c>
      <c r="I42" s="112">
        <v>29.200036812336112</v>
      </c>
      <c r="J42" s="112">
        <v>21.334262619027058</v>
      </c>
      <c r="K42" s="112">
        <v>13.45572200619287</v>
      </c>
      <c r="L42" s="112">
        <v>4.8183202582716422</v>
      </c>
      <c r="M42" s="112">
        <v>10.258979606349952</v>
      </c>
      <c r="N42" s="112">
        <v>17.029121794403785</v>
      </c>
      <c r="O42" s="112">
        <v>16.443525857711649</v>
      </c>
      <c r="P42" s="112">
        <v>12.970508926558054</v>
      </c>
      <c r="Q42" s="112">
        <v>15.773671112070016</v>
      </c>
      <c r="R42" s="141"/>
      <c r="Y42" s="147"/>
      <c r="Z42" s="148"/>
      <c r="AA42" s="149"/>
      <c r="AB42" s="150"/>
      <c r="AC42" s="151"/>
      <c r="AD42" s="150"/>
    </row>
    <row r="43" spans="2:32">
      <c r="C43" s="76" t="s">
        <v>160</v>
      </c>
      <c r="E43" s="112">
        <v>0</v>
      </c>
      <c r="F43" s="112">
        <v>58.546743172285908</v>
      </c>
      <c r="G43" s="112">
        <v>153.54674317228591</v>
      </c>
      <c r="H43" s="112">
        <v>153.54674317228594</v>
      </c>
      <c r="I43" s="112">
        <v>106.67844117228591</v>
      </c>
      <c r="J43" s="112">
        <v>31.871332172285914</v>
      </c>
      <c r="K43" s="112">
        <v>0</v>
      </c>
      <c r="L43" s="112">
        <v>0</v>
      </c>
      <c r="M43" s="112">
        <v>0</v>
      </c>
      <c r="N43" s="112">
        <v>0</v>
      </c>
      <c r="O43" s="112">
        <v>0</v>
      </c>
      <c r="P43" s="112">
        <v>0</v>
      </c>
      <c r="Q43" s="112">
        <v>0</v>
      </c>
      <c r="R43" s="112">
        <v>153.54674317228591</v>
      </c>
      <c r="Y43" s="148"/>
      <c r="Z43" s="148" t="s">
        <v>143</v>
      </c>
      <c r="AA43" s="152">
        <v>229.22623286000001</v>
      </c>
      <c r="AB43" s="153">
        <v>106.99083196999999</v>
      </c>
      <c r="AC43" s="154"/>
      <c r="AD43" s="153">
        <v>336.21706483000003</v>
      </c>
    </row>
    <row r="44" spans="2:32">
      <c r="C44" s="76" t="s">
        <v>161</v>
      </c>
      <c r="E44" s="112">
        <v>0</v>
      </c>
      <c r="F44" s="112">
        <v>797.54648239118569</v>
      </c>
      <c r="G44" s="112">
        <v>829.15655105543624</v>
      </c>
      <c r="H44" s="112">
        <v>836.58646424985795</v>
      </c>
      <c r="I44" s="112">
        <v>854.76128523632724</v>
      </c>
      <c r="J44" s="155">
        <v>811.63080074298523</v>
      </c>
      <c r="K44" s="155">
        <v>750.96848292072013</v>
      </c>
      <c r="L44" s="155">
        <v>793.79283285688803</v>
      </c>
      <c r="M44" s="155">
        <v>817.44874246306415</v>
      </c>
      <c r="N44" s="155">
        <v>866.46306018045811</v>
      </c>
      <c r="O44" s="155">
        <v>914.50143133277697</v>
      </c>
      <c r="P44" s="155">
        <v>946.00453032421819</v>
      </c>
      <c r="Q44" s="155">
        <v>963.23728313990682</v>
      </c>
      <c r="R44" s="112"/>
      <c r="Y44" s="148"/>
      <c r="Z44" s="148" t="s">
        <v>146</v>
      </c>
      <c r="AA44" s="152">
        <v>62.796120077118516</v>
      </c>
      <c r="AB44" s="153"/>
      <c r="AC44" s="154">
        <v>33.759200110000002</v>
      </c>
      <c r="AD44" s="153">
        <v>96.555320187118525</v>
      </c>
    </row>
    <row r="45" spans="2:32" ht="15">
      <c r="C45" s="100" t="s">
        <v>12</v>
      </c>
      <c r="D45" s="100"/>
      <c r="E45" s="156">
        <v>0</v>
      </c>
      <c r="F45" s="156">
        <v>1438.4108940117853</v>
      </c>
      <c r="G45" s="156">
        <v>1529.2736819421548</v>
      </c>
      <c r="H45" s="156">
        <v>1504.1067814441253</v>
      </c>
      <c r="I45" s="156">
        <v>1463.6942945701917</v>
      </c>
      <c r="J45" s="156">
        <v>1341.3066163307556</v>
      </c>
      <c r="K45" s="156">
        <v>1246.674344065972</v>
      </c>
      <c r="L45" s="156">
        <v>1279.643315174791</v>
      </c>
      <c r="M45" s="156">
        <v>1311.037523396898</v>
      </c>
      <c r="N45" s="156">
        <v>1364.6665418096363</v>
      </c>
      <c r="O45" s="156">
        <v>1413.761171520016</v>
      </c>
      <c r="P45" s="156">
        <v>1457.3824619988036</v>
      </c>
      <c r="Q45" s="156">
        <v>1510.7724551303372</v>
      </c>
      <c r="R45" s="157">
        <v>18.50122681181756</v>
      </c>
      <c r="Y45" s="148"/>
      <c r="Z45" s="148" t="s">
        <v>147</v>
      </c>
      <c r="AA45" s="152"/>
      <c r="AB45" s="153"/>
      <c r="AC45" s="154">
        <v>220.80875027216052</v>
      </c>
      <c r="AD45" s="153">
        <v>220.80875027216052</v>
      </c>
    </row>
    <row r="46" spans="2:32">
      <c r="B46" s="158"/>
      <c r="Y46" s="148"/>
      <c r="Z46" s="148" t="s">
        <v>150</v>
      </c>
      <c r="AA46" s="152">
        <v>0.97552495346268531</v>
      </c>
      <c r="AB46" s="153"/>
      <c r="AC46" s="154"/>
      <c r="AD46" s="153">
        <v>0.97552495346268531</v>
      </c>
    </row>
    <row r="47" spans="2:32" ht="15">
      <c r="B47" s="158">
        <v>-899.27679999999941</v>
      </c>
      <c r="C47" s="76" t="s">
        <v>57</v>
      </c>
      <c r="E47" s="159">
        <v>0</v>
      </c>
      <c r="F47" s="159">
        <v>0</v>
      </c>
      <c r="G47" s="159">
        <v>0</v>
      </c>
      <c r="H47" s="159">
        <v>0</v>
      </c>
      <c r="I47" s="159">
        <v>0</v>
      </c>
      <c r="J47" s="159">
        <v>-59.909599999999955</v>
      </c>
      <c r="K47" s="159">
        <v>-119.90959999999995</v>
      </c>
      <c r="L47" s="159">
        <v>-119.90959999999995</v>
      </c>
      <c r="M47" s="159">
        <v>-119.90959999999995</v>
      </c>
      <c r="N47" s="159">
        <v>-119.90959999999995</v>
      </c>
      <c r="O47" s="159">
        <v>-119.90959999999973</v>
      </c>
      <c r="P47" s="159">
        <v>-119.90959999999995</v>
      </c>
      <c r="Q47" s="159">
        <v>-119.90959999999995</v>
      </c>
      <c r="Y47" s="160"/>
      <c r="Z47" s="161" t="s">
        <v>1061</v>
      </c>
      <c r="AA47" s="162">
        <v>604.22771115058129</v>
      </c>
      <c r="AB47" s="163">
        <v>106.99083196999999</v>
      </c>
      <c r="AC47" s="164">
        <v>254.56795038216052</v>
      </c>
      <c r="AD47" s="163">
        <v>965.78649350274191</v>
      </c>
    </row>
    <row r="48" spans="2:32" ht="15">
      <c r="Y48" s="142" t="s">
        <v>162</v>
      </c>
      <c r="Z48" s="165"/>
      <c r="AA48" s="166"/>
      <c r="AB48" s="143"/>
      <c r="AC48" s="146"/>
      <c r="AD48" s="167"/>
      <c r="AF48" s="112"/>
    </row>
    <row r="49" spans="2:32" ht="15">
      <c r="C49" s="100" t="s">
        <v>158</v>
      </c>
      <c r="E49" s="139">
        <v>2012</v>
      </c>
      <c r="F49" s="139">
        <v>2013</v>
      </c>
      <c r="G49" s="139">
        <v>2014</v>
      </c>
      <c r="H49" s="139">
        <v>2015</v>
      </c>
      <c r="I49" s="139">
        <v>2016</v>
      </c>
      <c r="J49" s="139">
        <v>2017</v>
      </c>
      <c r="K49" s="139">
        <v>2018</v>
      </c>
      <c r="L49" s="139">
        <v>2019</v>
      </c>
      <c r="M49" s="139">
        <v>2020</v>
      </c>
      <c r="N49" s="139">
        <v>2021</v>
      </c>
      <c r="O49" s="139">
        <v>2022</v>
      </c>
      <c r="P49" s="139">
        <v>2023</v>
      </c>
      <c r="Q49" s="139">
        <v>2024</v>
      </c>
      <c r="Y49" s="148"/>
      <c r="Z49" s="148" t="s">
        <v>143</v>
      </c>
      <c r="AA49" s="152">
        <v>238.92623286</v>
      </c>
      <c r="AB49" s="153">
        <v>114.19083196999999</v>
      </c>
      <c r="AC49" s="154"/>
      <c r="AD49" s="153">
        <v>353.11706483</v>
      </c>
      <c r="AF49" s="112"/>
    </row>
    <row r="50" spans="2:32">
      <c r="C50" s="76" t="s">
        <v>147</v>
      </c>
      <c r="E50" s="136">
        <v>0</v>
      </c>
      <c r="F50" s="136">
        <v>350.87084363503578</v>
      </c>
      <c r="G50" s="136">
        <v>296.94638602739894</v>
      </c>
      <c r="H50" s="136">
        <v>270.27603664968291</v>
      </c>
      <c r="I50" s="136">
        <v>267.38412484322777</v>
      </c>
      <c r="J50" s="136">
        <v>267.09981429044262</v>
      </c>
      <c r="K50" s="136">
        <v>265.97973263304419</v>
      </c>
      <c r="L50" s="136">
        <v>256.96175555361668</v>
      </c>
      <c r="M50" s="136">
        <v>251.41229273817015</v>
      </c>
      <c r="N50" s="136">
        <v>244.93387137964649</v>
      </c>
      <c r="O50" s="136">
        <v>237.76326178838511</v>
      </c>
      <c r="P50" s="136">
        <v>235.4555657249976</v>
      </c>
      <c r="Q50" s="136">
        <v>254.99109437234563</v>
      </c>
      <c r="Y50" s="148"/>
      <c r="Z50" s="148" t="s">
        <v>145</v>
      </c>
      <c r="AA50" s="152">
        <v>322.56898755085933</v>
      </c>
      <c r="AB50" s="153"/>
      <c r="AC50" s="154"/>
      <c r="AD50" s="153">
        <v>322.56898755085933</v>
      </c>
      <c r="AF50" s="112"/>
    </row>
    <row r="51" spans="2:32" ht="15">
      <c r="C51" s="76" t="s">
        <v>160</v>
      </c>
      <c r="E51" s="136">
        <v>0</v>
      </c>
      <c r="F51" s="136">
        <v>170.01286792476066</v>
      </c>
      <c r="G51" s="136">
        <v>171.28286792476081</v>
      </c>
      <c r="H51" s="136">
        <v>175.6828679247607</v>
      </c>
      <c r="I51" s="136">
        <v>181.48286792476082</v>
      </c>
      <c r="J51" s="136">
        <v>188.18286792476093</v>
      </c>
      <c r="K51" s="136">
        <v>195.68286792476093</v>
      </c>
      <c r="L51" s="136">
        <v>203.18286792476081</v>
      </c>
      <c r="M51" s="136">
        <v>210.78286792476081</v>
      </c>
      <c r="N51" s="136">
        <v>217.08286792476082</v>
      </c>
      <c r="O51" s="136">
        <v>225.18286792476081</v>
      </c>
      <c r="P51" s="136">
        <v>232.08286792476059</v>
      </c>
      <c r="Q51" s="136">
        <v>241.28286792476058</v>
      </c>
      <c r="Y51" s="148"/>
      <c r="Z51" s="148" t="s">
        <v>146</v>
      </c>
      <c r="AA51" s="152">
        <v>66.623418205784233</v>
      </c>
      <c r="AB51" s="153"/>
      <c r="AC51" s="154">
        <v>33.759200110000002</v>
      </c>
      <c r="AD51" s="153">
        <v>100.38261831578424</v>
      </c>
      <c r="AE51" s="100"/>
      <c r="AF51" s="168"/>
    </row>
    <row r="52" spans="2:32">
      <c r="C52" s="76" t="s">
        <v>163</v>
      </c>
      <c r="E52" s="136">
        <v>0</v>
      </c>
      <c r="F52" s="136">
        <v>197.28400050601479</v>
      </c>
      <c r="G52" s="136">
        <v>201.38400050601479</v>
      </c>
      <c r="H52" s="136">
        <v>205.28400050601479</v>
      </c>
      <c r="I52" s="136">
        <v>205.6840005060148</v>
      </c>
      <c r="J52" s="136">
        <v>209.38400050601479</v>
      </c>
      <c r="K52" s="136">
        <v>216.28400050601479</v>
      </c>
      <c r="L52" s="136">
        <v>224.0840005060148</v>
      </c>
      <c r="M52" s="136">
        <v>235.78400050601479</v>
      </c>
      <c r="N52" s="136">
        <v>245.38400050601479</v>
      </c>
      <c r="O52" s="136">
        <v>252.6840005060148</v>
      </c>
      <c r="P52" s="136">
        <v>263.38400050601479</v>
      </c>
      <c r="Q52" s="136">
        <v>276.78400050601482</v>
      </c>
      <c r="Y52" s="148"/>
      <c r="Z52" s="148" t="s">
        <v>147</v>
      </c>
      <c r="AA52" s="152"/>
      <c r="AB52" s="153"/>
      <c r="AC52" s="154">
        <v>204.60432517759142</v>
      </c>
      <c r="AD52" s="153">
        <v>204.60432517759142</v>
      </c>
    </row>
    <row r="53" spans="2:32">
      <c r="C53" s="76" t="s">
        <v>164</v>
      </c>
      <c r="E53" s="136">
        <v>0</v>
      </c>
      <c r="F53" s="136">
        <v>5.4827323096390188</v>
      </c>
      <c r="G53" s="136">
        <v>2.9800902596390171</v>
      </c>
      <c r="H53" s="136">
        <v>2.5800902596390172</v>
      </c>
      <c r="I53" s="136">
        <v>2.1800902596390173</v>
      </c>
      <c r="J53" s="136">
        <v>1.7800902596390173</v>
      </c>
      <c r="K53" s="136">
        <v>1.4800902596390173</v>
      </c>
      <c r="L53" s="136">
        <v>1.1800902596390173</v>
      </c>
      <c r="M53" s="136">
        <v>0.9800902596390173</v>
      </c>
      <c r="N53" s="136">
        <v>0.78009025963901724</v>
      </c>
      <c r="O53" s="136">
        <v>0.68009025963901726</v>
      </c>
      <c r="P53" s="136">
        <v>0.58009025963901728</v>
      </c>
      <c r="Q53" s="136">
        <v>0.58009025963901728</v>
      </c>
      <c r="Y53" s="148"/>
      <c r="Z53" s="148" t="s">
        <v>150</v>
      </c>
      <c r="AA53" s="152">
        <v>0.98966232359853634</v>
      </c>
      <c r="AB53" s="153"/>
      <c r="AC53" s="154">
        <v>0</v>
      </c>
      <c r="AD53" s="153">
        <v>0.98966232359853634</v>
      </c>
    </row>
    <row r="54" spans="2:32" ht="15">
      <c r="C54" s="76" t="s">
        <v>149</v>
      </c>
      <c r="E54" s="136">
        <v>0</v>
      </c>
      <c r="F54" s="136">
        <v>-723.65044437545021</v>
      </c>
      <c r="G54" s="136">
        <v>-672.59334471781358</v>
      </c>
      <c r="H54" s="136">
        <v>-653.82299534009746</v>
      </c>
      <c r="I54" s="136">
        <v>-656.73108353364228</v>
      </c>
      <c r="J54" s="136">
        <v>-666.4467729808573</v>
      </c>
      <c r="K54" s="136">
        <v>-679.42669132345895</v>
      </c>
      <c r="L54" s="136">
        <v>-685.40871424403133</v>
      </c>
      <c r="M54" s="136">
        <v>-698.95925142858482</v>
      </c>
      <c r="N54" s="136">
        <v>-708.18083007006112</v>
      </c>
      <c r="O54" s="136">
        <v>-716.31022047879969</v>
      </c>
      <c r="P54" s="136">
        <v>-731.50252441541204</v>
      </c>
      <c r="Q54" s="136">
        <v>-773.63805306276004</v>
      </c>
      <c r="R54" s="76" t="s">
        <v>165</v>
      </c>
      <c r="Y54" s="160"/>
      <c r="Z54" s="161" t="s">
        <v>1062</v>
      </c>
      <c r="AA54" s="162">
        <v>629.10830094024209</v>
      </c>
      <c r="AB54" s="163">
        <v>114.19083196999999</v>
      </c>
      <c r="AC54" s="164">
        <v>238.36352528759141</v>
      </c>
      <c r="AD54" s="163">
        <v>981.66265819783348</v>
      </c>
    </row>
    <row r="55" spans="2:32" ht="15">
      <c r="C55" s="100" t="s">
        <v>12</v>
      </c>
      <c r="E55" s="168">
        <v>0</v>
      </c>
      <c r="F55" s="168">
        <v>0</v>
      </c>
      <c r="G55" s="168">
        <v>0</v>
      </c>
      <c r="H55" s="168">
        <v>0</v>
      </c>
      <c r="I55" s="168">
        <v>0</v>
      </c>
      <c r="J55" s="168">
        <v>0</v>
      </c>
      <c r="K55" s="168">
        <v>0</v>
      </c>
      <c r="L55" s="168">
        <v>0</v>
      </c>
      <c r="M55" s="168">
        <v>0</v>
      </c>
      <c r="N55" s="168">
        <v>0</v>
      </c>
      <c r="O55" s="168">
        <v>0</v>
      </c>
      <c r="P55" s="168">
        <v>0</v>
      </c>
      <c r="Q55" s="168">
        <v>0</v>
      </c>
      <c r="R55" s="137">
        <v>0</v>
      </c>
      <c r="Y55" s="169" t="s">
        <v>151</v>
      </c>
      <c r="Z55" s="170"/>
      <c r="AA55" s="138"/>
      <c r="AB55" s="138"/>
      <c r="AC55" s="138"/>
      <c r="AD55" s="171"/>
    </row>
    <row r="56" spans="2:32">
      <c r="B56" s="158">
        <v>0</v>
      </c>
      <c r="C56" s="76" t="s">
        <v>57</v>
      </c>
      <c r="E56" s="136">
        <v>0</v>
      </c>
      <c r="F56" s="136">
        <v>0</v>
      </c>
      <c r="G56" s="136">
        <v>0</v>
      </c>
      <c r="H56" s="136">
        <v>0</v>
      </c>
      <c r="I56" s="136">
        <v>0</v>
      </c>
      <c r="J56" s="136">
        <v>0</v>
      </c>
      <c r="K56" s="136">
        <v>0</v>
      </c>
      <c r="L56" s="136">
        <v>0</v>
      </c>
      <c r="M56" s="136">
        <v>0</v>
      </c>
      <c r="N56" s="136">
        <v>0</v>
      </c>
      <c r="O56" s="136">
        <v>0</v>
      </c>
      <c r="P56" s="136">
        <v>0</v>
      </c>
      <c r="Q56" s="136">
        <v>0</v>
      </c>
      <c r="Y56" s="169" t="s">
        <v>43</v>
      </c>
      <c r="Z56" s="138"/>
      <c r="AA56" s="138"/>
      <c r="AB56" s="138"/>
      <c r="AC56" s="138"/>
      <c r="AD56" s="138"/>
    </row>
    <row r="57" spans="2:32">
      <c r="Y57" s="170" t="s">
        <v>166</v>
      </c>
      <c r="Z57" s="172"/>
      <c r="AA57" s="138"/>
      <c r="AB57" s="138"/>
      <c r="AC57" s="138"/>
      <c r="AD57" s="138"/>
    </row>
    <row r="58" spans="2:32" ht="15">
      <c r="C58" s="100" t="s">
        <v>167</v>
      </c>
      <c r="Y58" s="173" t="s">
        <v>168</v>
      </c>
      <c r="Z58" s="169"/>
      <c r="AA58" s="138"/>
      <c r="AB58" s="138"/>
      <c r="AC58" s="138"/>
      <c r="AD58" s="138"/>
    </row>
    <row r="59" spans="2:32">
      <c r="D59" s="76" t="s">
        <v>169</v>
      </c>
      <c r="E59" s="136">
        <v>0</v>
      </c>
      <c r="F59" s="136">
        <v>24.909600000000001</v>
      </c>
      <c r="G59" s="136">
        <v>119.9096</v>
      </c>
      <c r="H59" s="136">
        <v>119.9096</v>
      </c>
      <c r="I59" s="136">
        <v>119.9096</v>
      </c>
      <c r="J59" s="136">
        <v>119.9096</v>
      </c>
      <c r="K59" s="136">
        <v>119.9096</v>
      </c>
      <c r="L59" s="136">
        <v>119.9096</v>
      </c>
      <c r="M59" s="136">
        <v>119.9096</v>
      </c>
      <c r="N59" s="136">
        <v>119.9096</v>
      </c>
      <c r="O59" s="136">
        <v>119.9096</v>
      </c>
      <c r="P59" s="136">
        <v>119.9096</v>
      </c>
      <c r="Q59" s="136">
        <v>119.9096</v>
      </c>
    </row>
    <row r="60" spans="2:32">
      <c r="D60" s="76" t="s">
        <v>170</v>
      </c>
      <c r="E60" s="136">
        <v>0</v>
      </c>
      <c r="F60" s="136">
        <v>34.162824307263264</v>
      </c>
      <c r="G60" s="136">
        <v>48.240001181018734</v>
      </c>
      <c r="H60" s="136">
        <v>38.413536866283899</v>
      </c>
      <c r="I60" s="136">
        <v>29.186442812336111</v>
      </c>
      <c r="J60" s="136">
        <v>21.320668619027057</v>
      </c>
      <c r="K60" s="136">
        <v>13.442128006192871</v>
      </c>
      <c r="L60" s="136">
        <v>4.8047262582716419</v>
      </c>
      <c r="M60" s="136">
        <v>6.3924876896490526</v>
      </c>
      <c r="N60" s="136">
        <v>7.8856097435169143</v>
      </c>
      <c r="O60" s="136">
        <v>8.8124778928390519</v>
      </c>
      <c r="P60" s="136">
        <v>12.538365443573154</v>
      </c>
      <c r="Q60" s="136">
        <v>15.760077112070016</v>
      </c>
    </row>
    <row r="61" spans="2:32">
      <c r="D61" s="76" t="s">
        <v>171</v>
      </c>
      <c r="E61" s="136">
        <v>0</v>
      </c>
      <c r="F61" s="136">
        <v>58.546743172285908</v>
      </c>
      <c r="G61" s="136">
        <v>153.54674317228591</v>
      </c>
      <c r="H61" s="136">
        <v>153.54674317228594</v>
      </c>
      <c r="I61" s="136">
        <v>106.67844117228591</v>
      </c>
      <c r="J61" s="136">
        <v>31.871332172285914</v>
      </c>
      <c r="K61" s="136">
        <v>0</v>
      </c>
      <c r="L61" s="136">
        <v>0</v>
      </c>
      <c r="M61" s="136">
        <v>0</v>
      </c>
      <c r="N61" s="136">
        <v>0</v>
      </c>
      <c r="O61" s="136">
        <v>0</v>
      </c>
      <c r="P61" s="136">
        <v>0</v>
      </c>
      <c r="Q61" s="136">
        <v>0</v>
      </c>
      <c r="Y61" s="76" t="s">
        <v>172</v>
      </c>
    </row>
    <row r="62" spans="2:32" ht="15">
      <c r="D62" s="76" t="s">
        <v>173</v>
      </c>
      <c r="E62" s="136">
        <v>0</v>
      </c>
      <c r="F62" s="136">
        <v>196.8566817426329</v>
      </c>
      <c r="G62" s="136">
        <v>197.28545643263291</v>
      </c>
      <c r="H62" s="136">
        <v>197.78545643263291</v>
      </c>
      <c r="I62" s="136">
        <v>204.18545643263292</v>
      </c>
      <c r="J62" s="136">
        <v>208.88545643263294</v>
      </c>
      <c r="K62" s="136">
        <v>199.18545643263292</v>
      </c>
      <c r="L62" s="136">
        <v>197.68545643263292</v>
      </c>
      <c r="M62" s="136">
        <v>195.38545643263294</v>
      </c>
      <c r="N62" s="136">
        <v>204.68545643263292</v>
      </c>
      <c r="O62" s="136">
        <v>212.78545643263291</v>
      </c>
      <c r="P62" s="136">
        <v>211.28545643263291</v>
      </c>
      <c r="Q62" s="136">
        <v>203.18545643263292</v>
      </c>
      <c r="Y62" s="174" t="s">
        <v>162</v>
      </c>
      <c r="Z62" s="175"/>
      <c r="AA62" s="176"/>
      <c r="AB62" s="177"/>
      <c r="AC62" s="177"/>
      <c r="AD62" s="178"/>
      <c r="AE62" s="179"/>
    </row>
    <row r="63" spans="2:32">
      <c r="D63" s="76" t="s">
        <v>174</v>
      </c>
      <c r="E63" s="136">
        <v>0</v>
      </c>
      <c r="F63" s="136">
        <v>60.779409894871009</v>
      </c>
      <c r="G63" s="136">
        <v>68.179409894871029</v>
      </c>
      <c r="H63" s="136">
        <v>70.979409894871026</v>
      </c>
      <c r="I63" s="136">
        <v>76.979409894871026</v>
      </c>
      <c r="J63" s="136">
        <v>82.07940989487102</v>
      </c>
      <c r="K63" s="136">
        <v>88.379409894871031</v>
      </c>
      <c r="L63" s="136">
        <v>108.17940989487103</v>
      </c>
      <c r="M63" s="136">
        <v>133.27940989487101</v>
      </c>
      <c r="N63" s="136">
        <v>158.17940989487101</v>
      </c>
      <c r="O63" s="136">
        <v>184.67940989487104</v>
      </c>
      <c r="P63" s="136">
        <v>207.97940989487111</v>
      </c>
      <c r="Q63" s="136">
        <v>228.97940989487111</v>
      </c>
      <c r="Y63" s="180"/>
      <c r="Z63" s="180" t="s">
        <v>143</v>
      </c>
      <c r="AA63" s="181">
        <v>174.5</v>
      </c>
      <c r="AB63" s="182">
        <v>114.19083196999999</v>
      </c>
      <c r="AC63" s="182">
        <v>0</v>
      </c>
      <c r="AD63" s="183">
        <v>0</v>
      </c>
      <c r="AE63" s="182">
        <v>288.69083196999998</v>
      </c>
    </row>
    <row r="64" spans="2:32">
      <c r="D64" s="76" t="s">
        <v>175</v>
      </c>
      <c r="E64" s="136">
        <v>0</v>
      </c>
      <c r="F64" s="136">
        <v>74.027885572184161</v>
      </c>
      <c r="G64" s="136">
        <v>4.041375192477286</v>
      </c>
      <c r="H64" s="136">
        <v>18.393617863109192</v>
      </c>
      <c r="I64" s="136">
        <v>18.928348031112467</v>
      </c>
      <c r="J64" s="136">
        <v>35.238663074001813</v>
      </c>
      <c r="K64" s="136">
        <v>31.216609636018934</v>
      </c>
      <c r="L64" s="136">
        <v>48.677793396971701</v>
      </c>
      <c r="M64" s="136">
        <v>42.131479187350365</v>
      </c>
      <c r="N64" s="136">
        <v>51.232231636531708</v>
      </c>
      <c r="O64" s="136">
        <v>52.831293523791906</v>
      </c>
      <c r="P64" s="136">
        <v>57.539332638106764</v>
      </c>
      <c r="Q64" s="136">
        <v>59.738253039104315</v>
      </c>
      <c r="Y64" s="180"/>
      <c r="Z64" s="180" t="s">
        <v>145</v>
      </c>
      <c r="AA64" s="181">
        <v>322.56898755085933</v>
      </c>
      <c r="AB64" s="182">
        <v>0</v>
      </c>
      <c r="AC64" s="182">
        <v>0</v>
      </c>
      <c r="AD64" s="183">
        <v>0</v>
      </c>
      <c r="AE64" s="182">
        <v>322.56898755085933</v>
      </c>
    </row>
    <row r="65" spans="3:31">
      <c r="D65" s="76" t="s">
        <v>176</v>
      </c>
      <c r="E65" s="136">
        <v>0</v>
      </c>
      <c r="F65" s="136">
        <v>66.040025682803844</v>
      </c>
      <c r="G65" s="136">
        <v>66.040025682803844</v>
      </c>
      <c r="H65" s="136">
        <v>66.040025682803844</v>
      </c>
      <c r="I65" s="136">
        <v>66.040025682803844</v>
      </c>
      <c r="J65" s="136">
        <v>66.040025682803844</v>
      </c>
      <c r="K65" s="136">
        <v>66.040025682803844</v>
      </c>
      <c r="L65" s="136">
        <v>66.040025682803844</v>
      </c>
      <c r="M65" s="136">
        <v>66.040025682803844</v>
      </c>
      <c r="N65" s="136">
        <v>66.040025682803844</v>
      </c>
      <c r="O65" s="136">
        <v>66.040025682803844</v>
      </c>
      <c r="P65" s="136">
        <v>66.040025682803844</v>
      </c>
      <c r="Q65" s="136">
        <v>66.040025682803844</v>
      </c>
      <c r="Y65" s="180"/>
      <c r="Z65" s="180" t="s">
        <v>146</v>
      </c>
      <c r="AA65" s="181">
        <v>66.623418205784233</v>
      </c>
      <c r="AB65" s="182">
        <v>0</v>
      </c>
      <c r="AC65" s="182">
        <v>33.759200110000002</v>
      </c>
      <c r="AD65" s="183">
        <v>0</v>
      </c>
      <c r="AE65" s="182">
        <v>100.38261831578424</v>
      </c>
    </row>
    <row r="66" spans="3:31">
      <c r="D66" s="76" t="s">
        <v>177</v>
      </c>
      <c r="E66" s="136">
        <v>0</v>
      </c>
      <c r="F66" s="136">
        <v>24.909588201258085</v>
      </c>
      <c r="G66" s="136">
        <v>24.909588201258085</v>
      </c>
      <c r="H66" s="136">
        <v>24.909588201258085</v>
      </c>
      <c r="I66" s="136">
        <v>24.909588201258085</v>
      </c>
      <c r="J66" s="136">
        <v>24.909588201258085</v>
      </c>
      <c r="K66" s="136">
        <v>24.909588201258085</v>
      </c>
      <c r="L66" s="136">
        <v>24.909588201258085</v>
      </c>
      <c r="M66" s="136">
        <v>24.909588201258085</v>
      </c>
      <c r="N66" s="136">
        <v>24.909588201258085</v>
      </c>
      <c r="O66" s="136">
        <v>24.909588201258085</v>
      </c>
      <c r="P66" s="136">
        <v>24.909588201258085</v>
      </c>
      <c r="Q66" s="136">
        <v>24.909588201258085</v>
      </c>
      <c r="Y66" s="180"/>
      <c r="Z66" s="180" t="s">
        <v>147</v>
      </c>
      <c r="AA66" s="181">
        <v>0</v>
      </c>
      <c r="AB66" s="182">
        <v>0</v>
      </c>
      <c r="AC66" s="182">
        <v>0</v>
      </c>
      <c r="AD66" s="183">
        <v>196.45952424279071</v>
      </c>
      <c r="AE66" s="182">
        <v>196.45952424279071</v>
      </c>
    </row>
    <row r="67" spans="3:31">
      <c r="D67" s="76" t="s">
        <v>178</v>
      </c>
      <c r="E67" s="136">
        <v>0</v>
      </c>
      <c r="F67" s="136">
        <v>7.8693484873143413E-2</v>
      </c>
      <c r="G67" s="136">
        <v>7.9139888830776259E-2</v>
      </c>
      <c r="H67" s="136">
        <v>8.0053294864509517E-2</v>
      </c>
      <c r="I67" s="136">
        <v>8.1667062549287059E-2</v>
      </c>
      <c r="J67" s="136">
        <v>8.3730193170353434E-2</v>
      </c>
      <c r="K67" s="136">
        <v>8.5845552191749747E-2</v>
      </c>
      <c r="L67" s="136">
        <v>8.8014461781725159E-2</v>
      </c>
      <c r="M67" s="136">
        <v>9.0238277579377371E-2</v>
      </c>
      <c r="N67" s="136">
        <v>9.2518389541971294E-2</v>
      </c>
      <c r="O67" s="136">
        <v>9.4856222813707453E-2</v>
      </c>
      <c r="P67" s="136">
        <v>9.7253238616483648E-2</v>
      </c>
      <c r="Q67" s="136">
        <v>9.9710935163206074E-2</v>
      </c>
      <c r="Y67" s="180"/>
      <c r="Z67" s="180" t="s">
        <v>148</v>
      </c>
      <c r="AA67" s="181">
        <v>0</v>
      </c>
      <c r="AB67" s="182">
        <v>0</v>
      </c>
      <c r="AC67" s="182">
        <v>8.1448009348007204</v>
      </c>
      <c r="AD67" s="183">
        <v>0</v>
      </c>
      <c r="AE67" s="182">
        <v>8.1448009348007204</v>
      </c>
    </row>
    <row r="68" spans="3:31">
      <c r="D68" s="76" t="s">
        <v>179</v>
      </c>
      <c r="E68" s="136">
        <v>0</v>
      </c>
      <c r="F68" s="136">
        <v>0.62471710601575614</v>
      </c>
      <c r="G68" s="136">
        <v>0.62471710601575614</v>
      </c>
      <c r="H68" s="136">
        <v>0.62471710601575614</v>
      </c>
      <c r="I68" s="136">
        <v>0.62471710601575614</v>
      </c>
      <c r="J68" s="136">
        <v>0.62471710601575614</v>
      </c>
      <c r="K68" s="136">
        <v>0.62471710601575614</v>
      </c>
      <c r="L68" s="136">
        <v>0.62471710601575614</v>
      </c>
      <c r="M68" s="136">
        <v>0.62471710601575614</v>
      </c>
      <c r="N68" s="136">
        <v>0.62471710601575614</v>
      </c>
      <c r="O68" s="136">
        <v>0.62471710601575614</v>
      </c>
      <c r="P68" s="136">
        <v>0.62471710601575614</v>
      </c>
      <c r="Q68" s="136">
        <v>0.62471710601575614</v>
      </c>
      <c r="Y68" s="180"/>
      <c r="Z68" s="180" t="s">
        <v>150</v>
      </c>
      <c r="AA68" s="181">
        <v>65.415895183598536</v>
      </c>
      <c r="AB68" s="182">
        <v>0</v>
      </c>
      <c r="AC68" s="182">
        <v>0</v>
      </c>
      <c r="AD68" s="183">
        <v>0</v>
      </c>
      <c r="AE68" s="182">
        <v>65.415895183598536</v>
      </c>
    </row>
    <row r="69" spans="3:31" ht="15">
      <c r="D69" s="76" t="s">
        <v>180</v>
      </c>
      <c r="E69" s="136">
        <v>0</v>
      </c>
      <c r="F69" s="136">
        <v>122.66576099731797</v>
      </c>
      <c r="G69" s="136">
        <v>122.66576099731797</v>
      </c>
      <c r="H69" s="136">
        <v>108.44251811507365</v>
      </c>
      <c r="I69" s="136">
        <v>108.2809951658549</v>
      </c>
      <c r="J69" s="136">
        <v>92.647732499002217</v>
      </c>
      <c r="K69" s="136">
        <v>92.205352755698655</v>
      </c>
      <c r="L69" s="136">
        <v>92.066350021323657</v>
      </c>
      <c r="M69" s="136">
        <v>92.066350021323657</v>
      </c>
      <c r="N69" s="136">
        <v>91.677635177573649</v>
      </c>
      <c r="O69" s="136">
        <v>95.514606609360726</v>
      </c>
      <c r="P69" s="136">
        <v>93.707269470683912</v>
      </c>
      <c r="Q69" s="136">
        <v>86.638644188828408</v>
      </c>
      <c r="Y69" s="184"/>
      <c r="Z69" s="185" t="s">
        <v>181</v>
      </c>
      <c r="AA69" s="186">
        <v>629.10830094024209</v>
      </c>
      <c r="AB69" s="187">
        <v>114.19083196999999</v>
      </c>
      <c r="AC69" s="187">
        <v>41.904001044800722</v>
      </c>
      <c r="AD69" s="188">
        <v>196.45952424279071</v>
      </c>
      <c r="AE69" s="187">
        <v>981.66265819783348</v>
      </c>
    </row>
    <row r="70" spans="3:31">
      <c r="D70" s="76" t="s">
        <v>182</v>
      </c>
      <c r="E70" s="136">
        <v>0</v>
      </c>
      <c r="F70" s="136">
        <v>0.84032252839489574</v>
      </c>
      <c r="G70" s="136">
        <v>0.84508648216946003</v>
      </c>
      <c r="H70" s="136">
        <v>0.85483420964299728</v>
      </c>
      <c r="I70" s="136">
        <v>0.87205608799267142</v>
      </c>
      <c r="J70" s="136">
        <v>0.89407349787802959</v>
      </c>
      <c r="K70" s="136">
        <v>0.91664828114827135</v>
      </c>
      <c r="L70" s="136">
        <v>0.93979454777781224</v>
      </c>
      <c r="M70" s="136">
        <v>0.96352676493677047</v>
      </c>
      <c r="N70" s="136">
        <v>0.98785976603341963</v>
      </c>
      <c r="O70" s="136">
        <v>1.0128087599855515</v>
      </c>
      <c r="P70" s="136">
        <v>1.038389340726545</v>
      </c>
      <c r="Q70" s="136">
        <v>1.0646174969520816</v>
      </c>
    </row>
    <row r="71" spans="3:31">
      <c r="D71" s="76" t="s">
        <v>183</v>
      </c>
      <c r="E71" s="136">
        <v>0</v>
      </c>
      <c r="F71" s="136">
        <v>0</v>
      </c>
      <c r="G71" s="136">
        <v>0</v>
      </c>
      <c r="H71" s="136">
        <v>0</v>
      </c>
      <c r="I71" s="136">
        <v>0</v>
      </c>
      <c r="J71" s="136">
        <v>0</v>
      </c>
      <c r="K71" s="136">
        <v>0</v>
      </c>
      <c r="L71" s="136">
        <v>0</v>
      </c>
      <c r="M71" s="136">
        <v>0</v>
      </c>
      <c r="N71" s="136">
        <v>0</v>
      </c>
      <c r="O71" s="136">
        <v>0</v>
      </c>
      <c r="P71" s="136">
        <v>0</v>
      </c>
      <c r="Q71" s="136">
        <v>0</v>
      </c>
    </row>
    <row r="72" spans="3:31" ht="15">
      <c r="D72" s="100" t="s">
        <v>12</v>
      </c>
      <c r="E72" s="168">
        <v>0</v>
      </c>
      <c r="F72" s="168">
        <v>664.44225268990112</v>
      </c>
      <c r="G72" s="168">
        <v>806.36690423168181</v>
      </c>
      <c r="H72" s="168">
        <v>799.98010083884174</v>
      </c>
      <c r="I72" s="168">
        <v>756.67674764971298</v>
      </c>
      <c r="J72" s="168">
        <v>684.50499737294706</v>
      </c>
      <c r="K72" s="168">
        <v>636.91538154883199</v>
      </c>
      <c r="L72" s="168">
        <v>663.92547600370813</v>
      </c>
      <c r="M72" s="168">
        <v>681.79287925842084</v>
      </c>
      <c r="N72" s="168">
        <v>726.22465203077934</v>
      </c>
      <c r="O72" s="168">
        <v>767.21484032637261</v>
      </c>
      <c r="P72" s="168">
        <v>795.66940744928866</v>
      </c>
      <c r="Q72" s="168">
        <v>806.95010008969973</v>
      </c>
    </row>
    <row r="74" spans="3:31" ht="15">
      <c r="C74" s="100" t="s">
        <v>184</v>
      </c>
      <c r="F74" s="189">
        <v>2013</v>
      </c>
      <c r="G74" s="189">
        <v>2014</v>
      </c>
      <c r="H74" s="189">
        <v>2015</v>
      </c>
      <c r="I74" s="189">
        <v>2016</v>
      </c>
      <c r="J74" s="189">
        <v>2017</v>
      </c>
      <c r="K74" s="189">
        <v>2018</v>
      </c>
      <c r="L74" s="189">
        <v>2019</v>
      </c>
      <c r="M74" s="189">
        <v>2020</v>
      </c>
      <c r="N74" s="189">
        <v>2021</v>
      </c>
      <c r="O74" s="189">
        <v>2022</v>
      </c>
      <c r="P74" s="189">
        <v>2023</v>
      </c>
      <c r="Q74" s="189">
        <v>2024</v>
      </c>
    </row>
    <row r="75" spans="3:31">
      <c r="C75" s="76" t="s">
        <v>147</v>
      </c>
      <c r="F75" s="136">
        <v>543.29234414105053</v>
      </c>
      <c r="G75" s="136">
        <v>-49.335457607636783</v>
      </c>
      <c r="H75" s="136">
        <v>-18.410443377716035</v>
      </c>
      <c r="I75" s="136">
        <v>-2.491911806455164</v>
      </c>
      <c r="J75" s="136">
        <v>3.4156894472148451</v>
      </c>
      <c r="K75" s="136">
        <v>5.7799183426016043</v>
      </c>
      <c r="L75" s="136">
        <v>-1.2179770794275555</v>
      </c>
      <c r="M75" s="136">
        <v>2.2976392678525599</v>
      </c>
      <c r="N75" s="136">
        <v>-2.1554414927095991</v>
      </c>
      <c r="O75" s="136">
        <v>1.641854494752863</v>
      </c>
      <c r="P75" s="136">
        <v>15.591208418500173</v>
      </c>
      <c r="Q75" s="136">
        <v>33.35407813033305</v>
      </c>
    </row>
    <row r="76" spans="3:31">
      <c r="C76" s="76" t="s">
        <v>185</v>
      </c>
      <c r="F76" s="136">
        <v>58.546743172285908</v>
      </c>
      <c r="G76" s="136">
        <v>95</v>
      </c>
      <c r="H76" s="136">
        <v>0</v>
      </c>
      <c r="I76" s="136">
        <v>-46.868302000000028</v>
      </c>
      <c r="J76" s="136">
        <v>-74.807108999999997</v>
      </c>
      <c r="K76" s="136">
        <v>-31.871332172285914</v>
      </c>
      <c r="L76" s="136">
        <v>0</v>
      </c>
      <c r="M76" s="136">
        <v>0</v>
      </c>
      <c r="N76" s="136">
        <v>0</v>
      </c>
      <c r="O76" s="136">
        <v>0</v>
      </c>
      <c r="P76" s="136">
        <v>0</v>
      </c>
      <c r="Q76" s="136">
        <v>0</v>
      </c>
    </row>
    <row r="77" spans="3:31">
      <c r="C77" s="76" t="s">
        <v>163</v>
      </c>
      <c r="F77" s="136" t="e">
        <v>#REF!</v>
      </c>
      <c r="G77" s="136" t="e">
        <v>#REF!</v>
      </c>
      <c r="H77" s="136" t="e">
        <v>#REF!</v>
      </c>
      <c r="I77" s="136" t="e">
        <v>#REF!</v>
      </c>
      <c r="J77" s="136" t="e">
        <v>#REF!</v>
      </c>
      <c r="K77" s="136" t="e">
        <v>#REF!</v>
      </c>
      <c r="L77" s="136" t="e">
        <v>#REF!</v>
      </c>
      <c r="M77" s="136" t="e">
        <v>#REF!</v>
      </c>
      <c r="N77" s="136" t="e">
        <v>#REF!</v>
      </c>
      <c r="O77" s="136" t="e">
        <v>#REF!</v>
      </c>
      <c r="P77" s="136" t="e">
        <v>#REF!</v>
      </c>
      <c r="Q77" s="136" t="e">
        <v>#REF!</v>
      </c>
    </row>
    <row r="78" spans="3:31">
      <c r="C78" s="76" t="s">
        <v>186</v>
      </c>
      <c r="F78" s="136">
        <v>797.54648239118569</v>
      </c>
      <c r="G78" s="136">
        <v>31.610068664250548</v>
      </c>
      <c r="H78" s="136">
        <v>7.4299131944217152</v>
      </c>
      <c r="I78" s="136">
        <v>18.174820986469285</v>
      </c>
      <c r="J78" s="136">
        <v>-43.13048449334201</v>
      </c>
      <c r="K78" s="136">
        <v>-60.662317822265095</v>
      </c>
      <c r="L78" s="136">
        <v>42.824349936167891</v>
      </c>
      <c r="M78" s="136">
        <v>23.655909606176124</v>
      </c>
      <c r="N78" s="136">
        <v>49.014317717393965</v>
      </c>
      <c r="O78" s="136">
        <v>48.038371152318859</v>
      </c>
      <c r="P78" s="136">
        <v>31.50309899144122</v>
      </c>
      <c r="Q78" s="136">
        <v>17.232752815688627</v>
      </c>
    </row>
    <row r="79" spans="3:31" ht="15">
      <c r="C79" s="100" t="s">
        <v>12</v>
      </c>
      <c r="F79" s="156" t="e">
        <v>#REF!</v>
      </c>
      <c r="G79" s="156" t="e">
        <v>#REF!</v>
      </c>
      <c r="H79" s="156" t="e">
        <v>#REF!</v>
      </c>
      <c r="I79" s="156" t="e">
        <v>#REF!</v>
      </c>
      <c r="J79" s="156" t="e">
        <v>#REF!</v>
      </c>
      <c r="K79" s="156" t="e">
        <v>#REF!</v>
      </c>
      <c r="L79" s="156" t="e">
        <v>#REF!</v>
      </c>
      <c r="M79" s="156" t="e">
        <v>#REF!</v>
      </c>
      <c r="N79" s="156" t="e">
        <v>#REF!</v>
      </c>
      <c r="O79" s="156" t="e">
        <v>#REF!</v>
      </c>
      <c r="P79" s="156" t="e">
        <v>#REF!</v>
      </c>
      <c r="Q79" s="156" t="e">
        <v>#REF!</v>
      </c>
    </row>
    <row r="81" spans="3:17" ht="15">
      <c r="C81" s="100" t="s">
        <v>187</v>
      </c>
    </row>
    <row r="82" spans="3:17">
      <c r="D82" s="76" t="s">
        <v>169</v>
      </c>
      <c r="F82" s="136">
        <v>24.909600000000001</v>
      </c>
      <c r="G82" s="136">
        <v>95</v>
      </c>
      <c r="H82" s="136">
        <v>0</v>
      </c>
      <c r="I82" s="136">
        <v>0</v>
      </c>
      <c r="J82" s="136">
        <v>0</v>
      </c>
      <c r="K82" s="136">
        <v>0</v>
      </c>
      <c r="L82" s="136">
        <v>0</v>
      </c>
      <c r="M82" s="136">
        <v>0</v>
      </c>
      <c r="N82" s="136">
        <v>0</v>
      </c>
      <c r="O82" s="136">
        <v>0</v>
      </c>
      <c r="P82" s="136">
        <v>0</v>
      </c>
      <c r="Q82" s="136">
        <v>0</v>
      </c>
    </row>
    <row r="83" spans="3:17">
      <c r="D83" s="76" t="s">
        <v>170</v>
      </c>
      <c r="F83" s="136">
        <v>34.162824307263264</v>
      </c>
      <c r="G83" s="136">
        <v>14.077176873755469</v>
      </c>
      <c r="H83" s="136">
        <v>-9.8264643147348352</v>
      </c>
      <c r="I83" s="136">
        <v>-9.2270940539477877</v>
      </c>
      <c r="J83" s="136">
        <v>-7.8657741933090541</v>
      </c>
      <c r="K83" s="136">
        <v>-7.8785406128341862</v>
      </c>
      <c r="L83" s="136">
        <v>-8.6374017479212277</v>
      </c>
      <c r="M83" s="136">
        <v>1.5877614313774107</v>
      </c>
      <c r="N83" s="136">
        <v>1.4931220538678618</v>
      </c>
      <c r="O83" s="136">
        <v>0.92686814932213757</v>
      </c>
      <c r="P83" s="136">
        <v>3.725887550734102</v>
      </c>
      <c r="Q83" s="136">
        <v>3.2217116684968623</v>
      </c>
    </row>
    <row r="84" spans="3:17">
      <c r="D84" s="76" t="s">
        <v>171</v>
      </c>
      <c r="F84" s="136">
        <v>58.546743172285908</v>
      </c>
      <c r="G84" s="136">
        <v>95</v>
      </c>
      <c r="H84" s="136">
        <v>0</v>
      </c>
      <c r="I84" s="136">
        <v>-46.868302000000028</v>
      </c>
      <c r="J84" s="136">
        <v>-74.807108999999997</v>
      </c>
      <c r="K84" s="136">
        <v>-31.871332172285914</v>
      </c>
      <c r="L84" s="136">
        <v>0</v>
      </c>
      <c r="M84" s="136">
        <v>0</v>
      </c>
      <c r="N84" s="136">
        <v>0</v>
      </c>
      <c r="O84" s="136">
        <v>0</v>
      </c>
      <c r="P84" s="136">
        <v>0</v>
      </c>
      <c r="Q84" s="136">
        <v>0</v>
      </c>
    </row>
    <row r="85" spans="3:17">
      <c r="D85" s="76" t="s">
        <v>173</v>
      </c>
      <c r="F85" s="136">
        <v>196.8566817426329</v>
      </c>
      <c r="G85" s="136">
        <v>0.42877469000001156</v>
      </c>
      <c r="H85" s="136">
        <v>0.5</v>
      </c>
      <c r="I85" s="136">
        <v>6.4000000000000057</v>
      </c>
      <c r="J85" s="136">
        <v>4.7000000000000171</v>
      </c>
      <c r="K85" s="136">
        <v>-9.7000000000000171</v>
      </c>
      <c r="L85" s="136">
        <v>-1.5</v>
      </c>
      <c r="M85" s="136">
        <v>-2.2999999999999829</v>
      </c>
      <c r="N85" s="136">
        <v>9.2999999999999829</v>
      </c>
      <c r="O85" s="136">
        <v>8.0999999999999943</v>
      </c>
      <c r="P85" s="136">
        <v>-1.5</v>
      </c>
      <c r="Q85" s="136">
        <v>-8.0999999999999943</v>
      </c>
    </row>
    <row r="86" spans="3:17">
      <c r="D86" s="76" t="s">
        <v>174</v>
      </c>
      <c r="F86" s="136">
        <v>60.779409894871009</v>
      </c>
      <c r="G86" s="136">
        <v>7.4000000000000199</v>
      </c>
      <c r="H86" s="136">
        <v>2.7999999999999972</v>
      </c>
      <c r="I86" s="136">
        <v>6</v>
      </c>
      <c r="J86" s="136">
        <v>5.0999999999999943</v>
      </c>
      <c r="K86" s="136">
        <v>6.3000000000000114</v>
      </c>
      <c r="L86" s="136">
        <v>19.799999999999997</v>
      </c>
      <c r="M86" s="136">
        <v>25.09999999999998</v>
      </c>
      <c r="N86" s="136">
        <v>24.900000000000006</v>
      </c>
      <c r="O86" s="136">
        <v>26.500000000000028</v>
      </c>
      <c r="P86" s="136">
        <v>23.300000000000068</v>
      </c>
      <c r="Q86" s="136">
        <v>21</v>
      </c>
    </row>
    <row r="87" spans="3:17">
      <c r="D87" s="76" t="s">
        <v>175</v>
      </c>
      <c r="F87" s="136">
        <v>74.027885572184161</v>
      </c>
      <c r="G87" s="136">
        <v>-69.986510379706871</v>
      </c>
      <c r="H87" s="136">
        <v>14.352242670631906</v>
      </c>
      <c r="I87" s="136">
        <v>0.534730168003275</v>
      </c>
      <c r="J87" s="136">
        <v>16.310315042889346</v>
      </c>
      <c r="K87" s="136">
        <v>-4.0220534379828798</v>
      </c>
      <c r="L87" s="136">
        <v>17.461183760952768</v>
      </c>
      <c r="M87" s="136">
        <v>-6.546314209621336</v>
      </c>
      <c r="N87" s="136">
        <v>9.1007524491813427</v>
      </c>
      <c r="O87" s="136">
        <v>1.5990618872601985</v>
      </c>
      <c r="P87" s="136">
        <v>4.7080391143148574</v>
      </c>
      <c r="Q87" s="136">
        <v>2.1989204009975509</v>
      </c>
    </row>
    <row r="88" spans="3:17">
      <c r="D88" s="76" t="s">
        <v>176</v>
      </c>
      <c r="F88" s="136">
        <v>66.040025682803844</v>
      </c>
      <c r="G88" s="136">
        <v>0</v>
      </c>
      <c r="H88" s="136">
        <v>0</v>
      </c>
      <c r="I88" s="136">
        <v>0</v>
      </c>
      <c r="J88" s="136">
        <v>0</v>
      </c>
      <c r="K88" s="136">
        <v>0</v>
      </c>
      <c r="L88" s="136">
        <v>0</v>
      </c>
      <c r="M88" s="136">
        <v>0</v>
      </c>
      <c r="N88" s="136">
        <v>0</v>
      </c>
      <c r="O88" s="136">
        <v>0</v>
      </c>
      <c r="P88" s="136">
        <v>0</v>
      </c>
      <c r="Q88" s="136">
        <v>0</v>
      </c>
    </row>
    <row r="89" spans="3:17">
      <c r="D89" s="76" t="s">
        <v>177</v>
      </c>
      <c r="F89" s="136">
        <v>24.909588201258085</v>
      </c>
      <c r="G89" s="136">
        <v>0</v>
      </c>
      <c r="H89" s="136">
        <v>0</v>
      </c>
      <c r="I89" s="136">
        <v>0</v>
      </c>
      <c r="J89" s="136">
        <v>0</v>
      </c>
      <c r="K89" s="136">
        <v>0</v>
      </c>
      <c r="L89" s="136">
        <v>0</v>
      </c>
      <c r="M89" s="136">
        <v>0</v>
      </c>
      <c r="N89" s="136">
        <v>0</v>
      </c>
      <c r="O89" s="136">
        <v>0</v>
      </c>
      <c r="P89" s="136">
        <v>0</v>
      </c>
      <c r="Q89" s="136">
        <v>0</v>
      </c>
    </row>
    <row r="90" spans="3:17">
      <c r="D90" s="76" t="s">
        <v>178</v>
      </c>
      <c r="F90" s="136">
        <v>7.8693484873143413E-2</v>
      </c>
      <c r="G90" s="136">
        <v>4.4640395763284602E-4</v>
      </c>
      <c r="H90" s="136">
        <v>9.1340603373325779E-4</v>
      </c>
      <c r="I90" s="136">
        <v>1.6137676847775423E-3</v>
      </c>
      <c r="J90" s="136">
        <v>2.0631306210663752E-3</v>
      </c>
      <c r="K90" s="136">
        <v>2.1153590213963125E-3</v>
      </c>
      <c r="L90" s="136">
        <v>2.1689095899754124E-3</v>
      </c>
      <c r="M90" s="136">
        <v>2.2238157976522122E-3</v>
      </c>
      <c r="N90" s="136">
        <v>2.2801119625939226E-3</v>
      </c>
      <c r="O90" s="136">
        <v>2.3378332717361588E-3</v>
      </c>
      <c r="P90" s="136">
        <v>2.3970158027761951E-3</v>
      </c>
      <c r="Q90" s="136">
        <v>2.4576965467224265E-3</v>
      </c>
    </row>
    <row r="91" spans="3:17">
      <c r="D91" s="76" t="s">
        <v>179</v>
      </c>
      <c r="F91" s="136">
        <v>0.62471710601575614</v>
      </c>
      <c r="G91" s="136">
        <v>0</v>
      </c>
      <c r="H91" s="136">
        <v>0</v>
      </c>
      <c r="I91" s="136">
        <v>0</v>
      </c>
      <c r="J91" s="136">
        <v>0</v>
      </c>
      <c r="K91" s="136">
        <v>0</v>
      </c>
      <c r="L91" s="136">
        <v>0</v>
      </c>
      <c r="M91" s="136">
        <v>0</v>
      </c>
      <c r="N91" s="136">
        <v>0</v>
      </c>
      <c r="O91" s="136">
        <v>0</v>
      </c>
      <c r="P91" s="136">
        <v>0</v>
      </c>
      <c r="Q91" s="136">
        <v>0</v>
      </c>
    </row>
    <row r="92" spans="3:17">
      <c r="D92" s="76" t="s">
        <v>180</v>
      </c>
      <c r="F92" s="136">
        <v>122.66576099731797</v>
      </c>
      <c r="G92" s="136">
        <v>0</v>
      </c>
      <c r="H92" s="136">
        <v>-14.223242882244321</v>
      </c>
      <c r="I92" s="136">
        <v>-0.16152294921874955</v>
      </c>
      <c r="J92" s="136">
        <v>-15.633262666852687</v>
      </c>
      <c r="K92" s="136">
        <v>-0.44237974330356167</v>
      </c>
      <c r="L92" s="136">
        <v>-0.13900273437499777</v>
      </c>
      <c r="M92" s="136">
        <v>0</v>
      </c>
      <c r="N92" s="136">
        <v>-0.38871484375000875</v>
      </c>
      <c r="O92" s="136">
        <v>3.8369714317870773</v>
      </c>
      <c r="P92" s="136">
        <v>-1.8073371386768144</v>
      </c>
      <c r="Q92" s="136">
        <v>-7.0686252818555033</v>
      </c>
    </row>
    <row r="93" spans="3:17">
      <c r="D93" s="76" t="s">
        <v>182</v>
      </c>
      <c r="F93" s="136">
        <v>0.84032252839489574</v>
      </c>
      <c r="G93" s="136">
        <v>4.763953774564289E-3</v>
      </c>
      <c r="H93" s="136">
        <v>9.7477274735372488E-3</v>
      </c>
      <c r="I93" s="136">
        <v>1.7221878349674147E-2</v>
      </c>
      <c r="J93" s="136">
        <v>2.2017409885358163E-2</v>
      </c>
      <c r="K93" s="136">
        <v>2.2574783270241761E-2</v>
      </c>
      <c r="L93" s="136">
        <v>2.314626662954089E-2</v>
      </c>
      <c r="M93" s="136">
        <v>2.3732217158958235E-2</v>
      </c>
      <c r="N93" s="136">
        <v>2.4333001096649154E-2</v>
      </c>
      <c r="O93" s="136">
        <v>2.4948993952131904E-2</v>
      </c>
      <c r="P93" s="136">
        <v>2.5580580740993453E-2</v>
      </c>
      <c r="Q93" s="136">
        <v>2.6228156225536647E-2</v>
      </c>
    </row>
    <row r="94" spans="3:17">
      <c r="D94" s="76" t="s">
        <v>183</v>
      </c>
      <c r="F94" s="136">
        <v>0</v>
      </c>
      <c r="G94" s="136">
        <v>0</v>
      </c>
      <c r="H94" s="136">
        <v>0</v>
      </c>
      <c r="I94" s="136">
        <v>0</v>
      </c>
      <c r="J94" s="136">
        <v>0</v>
      </c>
      <c r="K94" s="136">
        <v>0</v>
      </c>
      <c r="L94" s="136">
        <v>0</v>
      </c>
      <c r="M94" s="136">
        <v>0</v>
      </c>
      <c r="N94" s="136">
        <v>0</v>
      </c>
      <c r="O94" s="136">
        <v>0</v>
      </c>
      <c r="P94" s="136">
        <v>0</v>
      </c>
      <c r="Q94" s="136">
        <v>0</v>
      </c>
    </row>
    <row r="95" spans="3:17" ht="15">
      <c r="D95" s="100" t="s">
        <v>12</v>
      </c>
      <c r="E95" s="168">
        <v>0</v>
      </c>
      <c r="F95" s="168">
        <v>664.44225268990112</v>
      </c>
      <c r="G95" s="168">
        <v>141.92465154178078</v>
      </c>
      <c r="H95" s="168">
        <v>-6.3868033928399823</v>
      </c>
      <c r="I95" s="168">
        <v>-43.303353189128835</v>
      </c>
      <c r="J95" s="168">
        <v>-72.171750276765948</v>
      </c>
      <c r="K95" s="168">
        <v>-47.589615824114908</v>
      </c>
      <c r="L95" s="168">
        <v>27.010094454876057</v>
      </c>
      <c r="M95" s="168">
        <v>17.867403254712681</v>
      </c>
      <c r="N95" s="168">
        <v>44.431772772358428</v>
      </c>
      <c r="O95" s="168">
        <v>40.990188295593306</v>
      </c>
      <c r="P95" s="168">
        <v>28.454567122915982</v>
      </c>
      <c r="Q95" s="168">
        <v>11.280692640411177</v>
      </c>
    </row>
    <row r="102" spans="3:17" ht="15">
      <c r="C102" s="100" t="s">
        <v>184</v>
      </c>
      <c r="F102" s="189"/>
      <c r="G102" s="189">
        <v>2014</v>
      </c>
      <c r="H102" s="189">
        <v>2015</v>
      </c>
      <c r="I102" s="189">
        <v>2016</v>
      </c>
      <c r="J102" s="189">
        <v>2017</v>
      </c>
      <c r="K102" s="189">
        <v>2018</v>
      </c>
      <c r="L102" s="189">
        <v>2019</v>
      </c>
      <c r="M102" s="189">
        <v>2020</v>
      </c>
      <c r="N102" s="189">
        <v>2021</v>
      </c>
      <c r="O102" s="189">
        <v>2022</v>
      </c>
      <c r="P102" s="189">
        <v>2023</v>
      </c>
      <c r="Q102" s="189">
        <v>2024</v>
      </c>
    </row>
    <row r="103" spans="3:17">
      <c r="C103" s="76" t="s">
        <v>188</v>
      </c>
      <c r="F103" s="113"/>
      <c r="G103" s="113">
        <v>-53.924457607636803</v>
      </c>
      <c r="H103" s="113">
        <v>-26.670349377716068</v>
      </c>
      <c r="I103" s="113">
        <v>-2.8919118064551412</v>
      </c>
      <c r="J103" s="113">
        <v>-0.2843105527851435</v>
      </c>
      <c r="K103" s="113">
        <v>-1.1200816573984298</v>
      </c>
      <c r="L103" s="113">
        <v>-9.01797707942751</v>
      </c>
      <c r="M103" s="113">
        <v>-5.5494628154465291</v>
      </c>
      <c r="N103" s="113">
        <v>-6.4784213585236525</v>
      </c>
      <c r="O103" s="113">
        <v>-7.1706095912613907</v>
      </c>
      <c r="P103" s="113">
        <v>-2.3076960633875139</v>
      </c>
      <c r="Q103" s="113">
        <v>19.535528647348031</v>
      </c>
    </row>
    <row r="104" spans="3:17">
      <c r="C104" s="76" t="s">
        <v>189</v>
      </c>
      <c r="F104" s="113"/>
      <c r="G104" s="113">
        <v>95</v>
      </c>
      <c r="H104" s="113">
        <v>0</v>
      </c>
      <c r="I104" s="113">
        <v>0</v>
      </c>
      <c r="J104" s="113">
        <v>0</v>
      </c>
      <c r="K104" s="113">
        <v>0</v>
      </c>
      <c r="L104" s="113">
        <v>0</v>
      </c>
      <c r="M104" s="113">
        <v>0</v>
      </c>
      <c r="N104" s="113">
        <v>0</v>
      </c>
      <c r="O104" s="113">
        <v>0</v>
      </c>
      <c r="P104" s="113">
        <v>0</v>
      </c>
      <c r="Q104" s="113">
        <v>0</v>
      </c>
    </row>
    <row r="105" spans="3:17" ht="15">
      <c r="C105" s="100" t="s">
        <v>12</v>
      </c>
      <c r="D105" s="100"/>
      <c r="E105" s="100"/>
      <c r="F105" s="190"/>
      <c r="G105" s="190">
        <v>41.075542392363197</v>
      </c>
      <c r="H105" s="190">
        <v>-26.670349377716068</v>
      </c>
      <c r="I105" s="190">
        <v>-2.8919118064551412</v>
      </c>
      <c r="J105" s="190">
        <v>-0.2843105527851435</v>
      </c>
      <c r="K105" s="190">
        <v>-1.1200816573984298</v>
      </c>
      <c r="L105" s="190">
        <v>-9.01797707942751</v>
      </c>
      <c r="M105" s="190">
        <v>-5.5494628154465291</v>
      </c>
      <c r="N105" s="190">
        <v>-6.4784213585236525</v>
      </c>
      <c r="O105" s="190">
        <v>-7.1706095912613907</v>
      </c>
      <c r="P105" s="190">
        <v>-2.3076960633875139</v>
      </c>
      <c r="Q105" s="190">
        <v>19.535528647348031</v>
      </c>
    </row>
    <row r="106" spans="3:17">
      <c r="F106" s="113"/>
      <c r="G106" s="113"/>
      <c r="H106" s="113"/>
      <c r="I106" s="113"/>
      <c r="J106" s="113"/>
      <c r="K106" s="113"/>
      <c r="L106" s="113"/>
      <c r="M106" s="113"/>
      <c r="N106" s="113"/>
      <c r="O106" s="113"/>
      <c r="P106" s="113"/>
      <c r="Q106" s="113"/>
    </row>
    <row r="107" spans="3:17">
      <c r="F107" s="113"/>
      <c r="G107" s="113"/>
      <c r="H107" s="113"/>
      <c r="I107" s="113"/>
      <c r="J107" s="113"/>
      <c r="K107" s="113"/>
      <c r="L107" s="113"/>
      <c r="M107" s="113"/>
      <c r="N107" s="113"/>
      <c r="O107" s="113"/>
      <c r="P107" s="113"/>
      <c r="Q107" s="113"/>
    </row>
    <row r="108" spans="3:17" ht="15">
      <c r="F108" s="191" t="s">
        <v>190</v>
      </c>
      <c r="G108" s="191"/>
    </row>
    <row r="109" spans="3:17" ht="15">
      <c r="D109" s="100" t="s">
        <v>191</v>
      </c>
      <c r="F109" s="189">
        <v>2003</v>
      </c>
      <c r="G109" s="189">
        <v>2004</v>
      </c>
      <c r="H109" s="100" t="s">
        <v>184</v>
      </c>
    </row>
    <row r="110" spans="3:17">
      <c r="D110" s="76" t="s">
        <v>192</v>
      </c>
      <c r="E110" s="192"/>
      <c r="F110" s="193">
        <v>0</v>
      </c>
      <c r="G110" s="193">
        <v>0</v>
      </c>
      <c r="H110" s="136">
        <v>0</v>
      </c>
    </row>
    <row r="111" spans="3:17">
      <c r="D111" s="76" t="s">
        <v>193</v>
      </c>
      <c r="E111" s="192"/>
      <c r="F111" s="193">
        <v>266.46138465788198</v>
      </c>
      <c r="G111" s="193">
        <v>260.31615413503187</v>
      </c>
      <c r="H111" s="136">
        <v>-6.1452305228501132</v>
      </c>
    </row>
    <row r="112" spans="3:17">
      <c r="D112" s="76" t="s">
        <v>194</v>
      </c>
      <c r="E112" s="192"/>
      <c r="F112" s="193">
        <v>148.25314032723344</v>
      </c>
      <c r="G112" s="193">
        <v>148.35456374593863</v>
      </c>
      <c r="H112" s="136">
        <v>0.10142341870519544</v>
      </c>
    </row>
    <row r="113" spans="4:8">
      <c r="D113" s="76" t="s">
        <v>195</v>
      </c>
      <c r="E113" s="90"/>
      <c r="F113" s="194">
        <v>88.312576480000004</v>
      </c>
      <c r="G113" s="194">
        <v>101.82107621815047</v>
      </c>
      <c r="H113" s="136">
        <v>13.508499738150462</v>
      </c>
    </row>
    <row r="114" spans="4:8">
      <c r="D114" s="76" t="s">
        <v>169</v>
      </c>
      <c r="E114" s="90"/>
      <c r="F114" s="194"/>
      <c r="G114" s="194"/>
      <c r="H114" s="136"/>
    </row>
    <row r="115" spans="4:8">
      <c r="D115" s="76" t="s">
        <v>170</v>
      </c>
      <c r="E115" s="192"/>
      <c r="F115" s="193">
        <v>113.35821849978318</v>
      </c>
      <c r="G115" s="193">
        <v>105.85677562647435</v>
      </c>
      <c r="H115" s="136">
        <v>-7.5014428733088323</v>
      </c>
    </row>
    <row r="116" spans="4:8">
      <c r="D116" s="76" t="s">
        <v>196</v>
      </c>
      <c r="E116" s="192"/>
      <c r="F116" s="193">
        <v>66.031965199999988</v>
      </c>
      <c r="G116" s="193">
        <v>83.091765199999983</v>
      </c>
      <c r="H116" s="136">
        <v>17.059799999999996</v>
      </c>
    </row>
    <row r="117" spans="4:8">
      <c r="D117" s="76" t="s">
        <v>197</v>
      </c>
      <c r="E117" s="192"/>
      <c r="F117" s="193">
        <v>0</v>
      </c>
      <c r="G117" s="193">
        <v>0</v>
      </c>
      <c r="H117" s="136">
        <v>0</v>
      </c>
    </row>
    <row r="118" spans="4:8">
      <c r="D118" s="76" t="s">
        <v>198</v>
      </c>
      <c r="E118" s="192"/>
      <c r="F118" s="193">
        <v>0</v>
      </c>
      <c r="G118" s="193">
        <v>0</v>
      </c>
      <c r="H118" s="136">
        <v>0</v>
      </c>
    </row>
    <row r="119" spans="4:8">
      <c r="D119" s="76" t="s">
        <v>171</v>
      </c>
      <c r="E119" s="192"/>
      <c r="F119" s="193">
        <v>82.647999999999996</v>
      </c>
      <c r="G119" s="193">
        <v>84.578328124999999</v>
      </c>
      <c r="H119" s="136">
        <v>1.9303281250000026</v>
      </c>
    </row>
    <row r="120" spans="4:8">
      <c r="D120" s="76" t="s">
        <v>173</v>
      </c>
      <c r="E120" s="192"/>
      <c r="F120" s="193">
        <v>66.36960128887236</v>
      </c>
      <c r="G120" s="193">
        <v>69.078238467258615</v>
      </c>
      <c r="H120" s="136">
        <v>2.7086371783862546</v>
      </c>
    </row>
    <row r="121" spans="4:8">
      <c r="D121" s="76" t="s">
        <v>174</v>
      </c>
      <c r="E121" s="192"/>
      <c r="F121" s="193">
        <v>10.039999999999999</v>
      </c>
      <c r="G121" s="193">
        <v>9.7360000000000007</v>
      </c>
      <c r="H121" s="136">
        <v>-0.30399999999999849</v>
      </c>
    </row>
    <row r="122" spans="4:8">
      <c r="D122" s="76" t="s">
        <v>164</v>
      </c>
      <c r="E122" s="192"/>
      <c r="F122" s="193">
        <v>42</v>
      </c>
      <c r="G122" s="193">
        <v>67.847605110332609</v>
      </c>
      <c r="H122" s="136">
        <v>25.847605110332609</v>
      </c>
    </row>
    <row r="123" spans="4:8">
      <c r="D123" s="76" t="s">
        <v>175</v>
      </c>
      <c r="E123" s="192"/>
      <c r="F123" s="193">
        <v>28.83432526</v>
      </c>
      <c r="G123" s="193">
        <v>28.83432526</v>
      </c>
      <c r="H123" s="136">
        <v>0</v>
      </c>
    </row>
    <row r="124" spans="4:8">
      <c r="D124" s="76" t="s">
        <v>176</v>
      </c>
      <c r="E124" s="192"/>
      <c r="F124" s="193">
        <v>25</v>
      </c>
      <c r="G124" s="193">
        <v>25</v>
      </c>
      <c r="H124" s="136">
        <v>0</v>
      </c>
    </row>
    <row r="125" spans="4:8">
      <c r="D125" s="76" t="s">
        <v>177</v>
      </c>
      <c r="E125" s="192"/>
      <c r="F125" s="193">
        <v>5.8262820613325765E-2</v>
      </c>
      <c r="G125" s="193">
        <v>6.0914068908420604E-2</v>
      </c>
      <c r="H125" s="136">
        <v>2.6512482950948393E-3</v>
      </c>
    </row>
    <row r="126" spans="4:8">
      <c r="D126" s="76" t="s">
        <v>178</v>
      </c>
      <c r="E126" s="192"/>
      <c r="F126" s="193">
        <v>0.23482802</v>
      </c>
      <c r="G126" s="193">
        <v>0.23482802</v>
      </c>
      <c r="H126" s="136">
        <v>0</v>
      </c>
    </row>
    <row r="127" spans="4:8">
      <c r="D127" s="76" t="s">
        <v>179</v>
      </c>
      <c r="E127" s="192"/>
      <c r="F127" s="193">
        <v>46.38123281</v>
      </c>
      <c r="G127" s="193">
        <v>55.939233664286299</v>
      </c>
      <c r="H127" s="136">
        <v>9.5580008542862984</v>
      </c>
    </row>
    <row r="128" spans="4:8">
      <c r="D128" s="76" t="s">
        <v>180</v>
      </c>
      <c r="E128" s="192"/>
      <c r="F128" s="193">
        <v>1.2404612907502066</v>
      </c>
      <c r="G128" s="193">
        <v>1.2969084528960166</v>
      </c>
      <c r="H128" s="136">
        <v>5.6447162145810026E-2</v>
      </c>
    </row>
    <row r="129" spans="4:8">
      <c r="D129" s="76" t="s">
        <v>182</v>
      </c>
      <c r="E129" s="192"/>
      <c r="F129" s="193">
        <v>34.188658567761102</v>
      </c>
      <c r="G129" s="193">
        <v>35.744412679648789</v>
      </c>
      <c r="H129" s="136">
        <v>1.555754111887687</v>
      </c>
    </row>
    <row r="130" spans="4:8">
      <c r="D130" s="76" t="s">
        <v>183</v>
      </c>
      <c r="E130" s="192"/>
      <c r="F130" s="193">
        <v>0.17918912000000001</v>
      </c>
      <c r="G130" s="193">
        <v>0.17918912000000001</v>
      </c>
      <c r="H130" s="136">
        <v>0</v>
      </c>
    </row>
    <row r="131" spans="4:8">
      <c r="D131" s="76" t="s">
        <v>199</v>
      </c>
      <c r="E131" s="195"/>
      <c r="F131" s="196">
        <v>0</v>
      </c>
      <c r="G131" s="196">
        <v>0</v>
      </c>
      <c r="H131" s="136">
        <v>0</v>
      </c>
    </row>
    <row r="132" spans="4:8" ht="15">
      <c r="D132" s="197"/>
      <c r="E132" s="90"/>
      <c r="F132" s="156">
        <v>1019.5918443428956</v>
      </c>
      <c r="G132" s="156">
        <v>1077.9703178939262</v>
      </c>
      <c r="H132" s="156">
        <v>58.37847355103046</v>
      </c>
    </row>
    <row r="133" spans="4:8">
      <c r="D133" s="107"/>
      <c r="E133" s="90"/>
      <c r="F133" s="90"/>
      <c r="G133" s="90"/>
    </row>
    <row r="134" spans="4:8">
      <c r="D134" s="107"/>
      <c r="E134" s="90"/>
      <c r="F134" s="90"/>
      <c r="G134" s="90"/>
    </row>
    <row r="135" spans="4:8">
      <c r="D135" s="76" t="s">
        <v>200</v>
      </c>
      <c r="F135" s="112">
        <v>414.71452498511542</v>
      </c>
      <c r="G135" s="112">
        <v>408.67071788097053</v>
      </c>
      <c r="H135" s="136">
        <v>-6.0438071041448893</v>
      </c>
    </row>
    <row r="136" spans="4:8">
      <c r="D136" s="76" t="s">
        <v>185</v>
      </c>
      <c r="F136" s="112">
        <v>66.031965199999988</v>
      </c>
      <c r="G136" s="112">
        <v>83.091765199999983</v>
      </c>
      <c r="H136" s="136">
        <v>17.059799999999996</v>
      </c>
    </row>
    <row r="137" spans="4:8">
      <c r="D137" s="76" t="s">
        <v>163</v>
      </c>
      <c r="F137" s="112">
        <v>88.312576480000004</v>
      </c>
      <c r="G137" s="112">
        <v>101.82107621815047</v>
      </c>
      <c r="H137" s="136">
        <v>13.508499738150462</v>
      </c>
    </row>
    <row r="138" spans="4:8">
      <c r="D138" s="76" t="s">
        <v>186</v>
      </c>
      <c r="F138" s="112">
        <v>450.53277767778019</v>
      </c>
      <c r="G138" s="112">
        <v>484.38675859480531</v>
      </c>
      <c r="H138" s="136">
        <v>33.853980917025126</v>
      </c>
    </row>
    <row r="139" spans="4:8" ht="15">
      <c r="D139" s="100" t="s">
        <v>12</v>
      </c>
      <c r="F139" s="156">
        <v>1019.5918443428956</v>
      </c>
      <c r="G139" s="156">
        <v>1077.9703178939262</v>
      </c>
      <c r="H139" s="168">
        <v>58.378473551030652</v>
      </c>
    </row>
    <row r="142" spans="4:8" ht="15">
      <c r="D142" s="100" t="s">
        <v>201</v>
      </c>
    </row>
    <row r="143" spans="4:8">
      <c r="E143" s="76" t="s">
        <v>202</v>
      </c>
      <c r="F143" s="76" t="s">
        <v>203</v>
      </c>
      <c r="G143" s="76" t="s">
        <v>204</v>
      </c>
    </row>
    <row r="144" spans="4:8">
      <c r="D144" s="76" t="s">
        <v>200</v>
      </c>
      <c r="E144" s="136">
        <v>-6.0438071041448893</v>
      </c>
      <c r="F144" s="136">
        <v>-49.335457607636783</v>
      </c>
      <c r="G144" s="136">
        <v>-18.410443377716035</v>
      </c>
    </row>
    <row r="145" spans="4:7">
      <c r="D145" s="76" t="s">
        <v>185</v>
      </c>
      <c r="E145" s="136">
        <v>17.059799999999996</v>
      </c>
      <c r="F145" s="136">
        <v>95</v>
      </c>
      <c r="G145" s="136">
        <v>0</v>
      </c>
    </row>
    <row r="146" spans="4:7">
      <c r="D146" s="76" t="s">
        <v>163</v>
      </c>
      <c r="E146" s="136">
        <v>13.508499738150462</v>
      </c>
      <c r="F146" s="136" t="e">
        <v>#REF!</v>
      </c>
      <c r="G146" s="136" t="e">
        <v>#REF!</v>
      </c>
    </row>
    <row r="147" spans="4:7">
      <c r="D147" s="76" t="s">
        <v>186</v>
      </c>
      <c r="E147" s="136">
        <v>33.853980917025126</v>
      </c>
      <c r="F147" s="136">
        <v>31.610068664250548</v>
      </c>
      <c r="G147" s="136">
        <v>7.4299131944217152</v>
      </c>
    </row>
    <row r="148" spans="4:7" ht="15">
      <c r="D148" s="100" t="s">
        <v>12</v>
      </c>
      <c r="E148" s="156">
        <v>58.378473551030694</v>
      </c>
      <c r="F148" s="156" t="e">
        <v>#REF!</v>
      </c>
      <c r="G148" s="156" t="e">
        <v>#REF!</v>
      </c>
    </row>
    <row r="218" spans="2:2">
      <c r="B218" s="158"/>
    </row>
    <row r="229" spans="2:2">
      <c r="B229" s="158"/>
    </row>
    <row r="267" spans="2:2">
      <c r="B267" s="158"/>
    </row>
  </sheetData>
  <conditionalFormatting sqref="B38:B39">
    <cfRule type="cellIs" dxfId="38" priority="1" stopIfTrue="1" operator="greaterThan">
      <formula>0</formula>
    </cfRule>
  </conditionalFormatting>
  <printOptions horizontalCentered="1"/>
  <pageMargins left="0.75" right="0.75" top="0.35" bottom="0.56000000000000005" header="0.35" footer="0.38"/>
  <pageSetup orientation="landscape" r:id="rId1"/>
  <headerFooter alignWithMargins="0">
    <oddFooter>&amp;F</oddFooter>
  </headerFooter>
  <drawing r:id="rId2"/>
  <legacyDrawing r:id="rId3"/>
</worksheet>
</file>

<file path=xl/worksheets/sheet4.xml><?xml version="1.0" encoding="utf-8"?>
<worksheet xmlns="http://schemas.openxmlformats.org/spreadsheetml/2006/main" xmlns:r="http://schemas.openxmlformats.org/officeDocument/2006/relationships">
  <sheetPr codeName="Sheet118">
    <pageSetUpPr fitToPage="1"/>
  </sheetPr>
  <dimension ref="A1:FT234"/>
  <sheetViews>
    <sheetView zoomScale="70" zoomScaleNormal="70" workbookViewId="0">
      <selection sqref="A1:XFD1048576"/>
    </sheetView>
  </sheetViews>
  <sheetFormatPr defaultColWidth="11.42578125" defaultRowHeight="11.25" outlineLevelRow="3" outlineLevelCol="1"/>
  <cols>
    <col min="1" max="1" width="15.140625" style="201" bestFit="1" customWidth="1"/>
    <col min="2" max="2" width="8.85546875" style="201" bestFit="1" customWidth="1"/>
    <col min="3" max="3" width="11.42578125" style="200" customWidth="1"/>
    <col min="4" max="4" width="8" style="200" customWidth="1"/>
    <col min="5" max="7" width="1" style="200" customWidth="1"/>
    <col min="8" max="8" width="28" style="200" customWidth="1"/>
    <col min="9" max="9" width="10.42578125" style="200" bestFit="1" customWidth="1"/>
    <col min="10" max="10" width="7.85546875" style="200" bestFit="1" customWidth="1"/>
    <col min="11" max="11" width="7.85546875" style="200" customWidth="1"/>
    <col min="12" max="12" width="8.7109375" style="200" bestFit="1" customWidth="1"/>
    <col min="13" max="13" width="7.5703125" style="200" bestFit="1" customWidth="1"/>
    <col min="14" max="14" width="8.28515625" style="200" customWidth="1" outlineLevel="1"/>
    <col min="15" max="15" width="9" style="200" customWidth="1"/>
    <col min="16" max="16" width="6.7109375" style="200" customWidth="1"/>
    <col min="17" max="17" width="8.7109375" style="200" bestFit="1" customWidth="1"/>
    <col min="18" max="18" width="9.42578125" style="200" customWidth="1"/>
    <col min="19" max="19" width="14" style="200" bestFit="1" customWidth="1"/>
    <col min="20" max="20" width="8.5703125" style="200" customWidth="1"/>
    <col min="21" max="21" width="7.7109375" style="200" bestFit="1" customWidth="1"/>
    <col min="22" max="22" width="11.7109375" style="200" bestFit="1" customWidth="1"/>
    <col min="23" max="23" width="7.42578125" style="200" bestFit="1" customWidth="1"/>
    <col min="24" max="24" width="1.7109375" style="200" customWidth="1"/>
    <col min="25" max="16384" width="11.42578125" style="200"/>
  </cols>
  <sheetData>
    <row r="1" spans="1:176">
      <c r="A1" s="198" t="s">
        <v>3</v>
      </c>
      <c r="B1" s="199" t="s">
        <v>4</v>
      </c>
    </row>
    <row r="2" spans="1:176">
      <c r="Q2" s="202"/>
      <c r="T2" s="203"/>
    </row>
    <row r="3" spans="1:176">
      <c r="A3" s="201" t="s">
        <v>5</v>
      </c>
    </row>
    <row r="4" spans="1:176">
      <c r="A4" s="204">
        <v>0</v>
      </c>
      <c r="B4" s="205" t="s">
        <v>684</v>
      </c>
    </row>
    <row r="5" spans="1:176">
      <c r="A5" s="206"/>
      <c r="B5" s="206"/>
      <c r="F5" s="207"/>
    </row>
    <row r="6" spans="1:176">
      <c r="A6" s="208" t="s">
        <v>6</v>
      </c>
      <c r="B6" s="209"/>
      <c r="E6" s="210"/>
    </row>
    <row r="7" spans="1:176">
      <c r="A7" s="211"/>
      <c r="B7" s="212">
        <v>0</v>
      </c>
      <c r="C7" s="213"/>
      <c r="D7" s="213"/>
      <c r="E7" s="214"/>
      <c r="F7" s="214"/>
      <c r="G7" s="214"/>
      <c r="H7" s="214"/>
      <c r="J7" s="215"/>
      <c r="K7" s="215"/>
      <c r="L7" s="215"/>
      <c r="M7" s="215"/>
      <c r="N7" s="215"/>
      <c r="O7" s="215"/>
      <c r="R7" s="215"/>
      <c r="S7" s="215"/>
      <c r="W7" s="213"/>
      <c r="X7" s="213"/>
      <c r="Y7" s="213"/>
      <c r="Z7" s="213"/>
      <c r="AA7" s="213"/>
      <c r="AB7" s="213"/>
      <c r="AC7" s="213"/>
      <c r="AD7" s="213"/>
      <c r="AE7" s="213"/>
      <c r="AF7" s="213"/>
      <c r="AG7" s="213"/>
      <c r="AH7" s="213"/>
      <c r="AI7" s="213"/>
      <c r="AJ7" s="213"/>
      <c r="AK7" s="213"/>
      <c r="AL7" s="213"/>
      <c r="AM7" s="213"/>
      <c r="AN7" s="213"/>
      <c r="AO7" s="213"/>
      <c r="AP7" s="213"/>
      <c r="AQ7" s="213"/>
      <c r="AR7" s="213"/>
      <c r="AS7" s="213"/>
      <c r="AT7" s="213"/>
      <c r="AU7" s="213"/>
      <c r="AV7" s="213"/>
      <c r="AW7" s="213"/>
      <c r="AX7" s="213"/>
      <c r="AY7" s="213"/>
      <c r="AZ7" s="213"/>
      <c r="BA7" s="213"/>
      <c r="BB7" s="213"/>
      <c r="BC7" s="213"/>
      <c r="BD7" s="213"/>
      <c r="BE7" s="213"/>
      <c r="BF7" s="213"/>
      <c r="BG7" s="213"/>
      <c r="BH7" s="213"/>
      <c r="BI7" s="213"/>
      <c r="BJ7" s="213"/>
      <c r="BK7" s="213"/>
      <c r="BL7" s="213"/>
      <c r="BM7" s="213"/>
      <c r="BN7" s="213"/>
      <c r="BO7" s="213"/>
      <c r="BP7" s="213"/>
      <c r="BQ7" s="213"/>
      <c r="BR7" s="213"/>
      <c r="BS7" s="213"/>
      <c r="BT7" s="213"/>
      <c r="BU7" s="213"/>
      <c r="BV7" s="213"/>
      <c r="BW7" s="213"/>
      <c r="BX7" s="213"/>
      <c r="BY7" s="213"/>
      <c r="BZ7" s="213"/>
      <c r="CA7" s="213"/>
      <c r="CB7" s="213"/>
      <c r="CC7" s="213"/>
      <c r="CD7" s="213"/>
      <c r="CE7" s="213"/>
      <c r="CF7" s="213"/>
      <c r="CG7" s="213"/>
      <c r="CH7" s="213"/>
      <c r="CI7" s="213"/>
      <c r="CJ7" s="213"/>
      <c r="CK7" s="213"/>
      <c r="CL7" s="213"/>
      <c r="CM7" s="213"/>
      <c r="CN7" s="213"/>
      <c r="CO7" s="213"/>
      <c r="CP7" s="213"/>
      <c r="CQ7" s="213"/>
      <c r="CR7" s="213"/>
      <c r="CS7" s="213"/>
      <c r="CT7" s="213"/>
      <c r="CU7" s="213"/>
      <c r="CV7" s="213"/>
      <c r="CW7" s="213"/>
      <c r="CX7" s="213"/>
      <c r="CY7" s="213"/>
      <c r="CZ7" s="213"/>
      <c r="DA7" s="213"/>
      <c r="DB7" s="213"/>
      <c r="DC7" s="213"/>
      <c r="DD7" s="213"/>
      <c r="DE7" s="213"/>
      <c r="DF7" s="213"/>
      <c r="DG7" s="213"/>
      <c r="DH7" s="213"/>
      <c r="DI7" s="213"/>
      <c r="DJ7" s="213"/>
      <c r="DK7" s="213"/>
      <c r="DL7" s="213"/>
      <c r="DM7" s="213"/>
      <c r="DN7" s="213"/>
      <c r="DO7" s="213"/>
      <c r="DP7" s="213"/>
      <c r="DQ7" s="213"/>
      <c r="DR7" s="213"/>
      <c r="DS7" s="213"/>
      <c r="DT7" s="213"/>
      <c r="DU7" s="213"/>
      <c r="DV7" s="213"/>
      <c r="DW7" s="213"/>
      <c r="DX7" s="213"/>
      <c r="DY7" s="213"/>
      <c r="DZ7" s="213"/>
      <c r="EA7" s="213"/>
      <c r="EB7" s="213"/>
      <c r="EC7" s="213"/>
      <c r="ED7" s="213"/>
      <c r="EE7" s="213"/>
      <c r="EF7" s="213"/>
      <c r="EG7" s="213"/>
      <c r="EH7" s="213"/>
      <c r="EI7" s="213"/>
      <c r="EJ7" s="213"/>
      <c r="EK7" s="213"/>
      <c r="EL7" s="213"/>
      <c r="EM7" s="213"/>
      <c r="EN7" s="213"/>
      <c r="EO7" s="213"/>
      <c r="EP7" s="213"/>
      <c r="EQ7" s="213"/>
      <c r="ER7" s="213"/>
      <c r="ES7" s="213"/>
      <c r="ET7" s="213"/>
      <c r="EU7" s="213"/>
      <c r="EV7" s="213"/>
      <c r="EW7" s="213"/>
      <c r="EX7" s="213"/>
      <c r="EY7" s="213"/>
      <c r="EZ7" s="213"/>
      <c r="FA7" s="213"/>
      <c r="FB7" s="213"/>
      <c r="FC7" s="213"/>
      <c r="FD7" s="213"/>
      <c r="FE7" s="213"/>
      <c r="FF7" s="213"/>
      <c r="FG7" s="213"/>
      <c r="FH7" s="213"/>
      <c r="FI7" s="213"/>
      <c r="FJ7" s="213"/>
      <c r="FK7" s="213"/>
      <c r="FL7" s="213"/>
      <c r="FM7" s="213"/>
      <c r="FN7" s="213"/>
      <c r="FO7" s="213"/>
      <c r="FP7" s="213"/>
      <c r="FQ7" s="213"/>
      <c r="FR7" s="213"/>
      <c r="FS7" s="213"/>
      <c r="FT7" s="213"/>
    </row>
    <row r="8" spans="1:176" ht="9" customHeight="1">
      <c r="A8" s="216"/>
      <c r="B8" s="217"/>
      <c r="C8" s="213"/>
      <c r="D8" s="213"/>
      <c r="F8" s="210"/>
      <c r="G8" s="210"/>
      <c r="H8" s="218"/>
      <c r="I8" s="936" t="s">
        <v>205</v>
      </c>
      <c r="J8" s="937" t="s">
        <v>143</v>
      </c>
      <c r="K8" s="937"/>
      <c r="L8" s="937"/>
      <c r="M8" s="937"/>
      <c r="N8" s="937"/>
      <c r="O8" s="937"/>
      <c r="P8" s="937"/>
      <c r="Q8" s="938" t="s">
        <v>145</v>
      </c>
      <c r="R8" s="939" t="s">
        <v>206</v>
      </c>
      <c r="S8" s="939"/>
      <c r="T8" s="938" t="s">
        <v>207</v>
      </c>
      <c r="U8" s="939" t="s">
        <v>146</v>
      </c>
      <c r="V8" s="939"/>
      <c r="W8" s="940" t="s">
        <v>208</v>
      </c>
      <c r="X8" s="213"/>
      <c r="Y8" s="213"/>
      <c r="Z8" s="213"/>
      <c r="AA8" s="213"/>
      <c r="AB8" s="213"/>
      <c r="AC8" s="213"/>
      <c r="AD8" s="213"/>
      <c r="AE8" s="213"/>
      <c r="AF8" s="213"/>
      <c r="AG8" s="213"/>
      <c r="AH8" s="213"/>
      <c r="AI8" s="213"/>
      <c r="AJ8" s="213"/>
      <c r="AK8" s="213"/>
      <c r="AL8" s="213"/>
      <c r="AM8" s="213"/>
      <c r="AN8" s="213"/>
      <c r="AO8" s="213"/>
      <c r="AP8" s="213"/>
      <c r="AQ8" s="213"/>
      <c r="AR8" s="213"/>
      <c r="AS8" s="213"/>
      <c r="AT8" s="213"/>
      <c r="AU8" s="213"/>
      <c r="AV8" s="213"/>
      <c r="AW8" s="213"/>
      <c r="AX8" s="213"/>
      <c r="AY8" s="213"/>
      <c r="AZ8" s="213"/>
      <c r="BA8" s="213"/>
      <c r="BB8" s="213"/>
      <c r="BC8" s="213"/>
      <c r="BD8" s="213"/>
      <c r="BE8" s="213"/>
      <c r="BF8" s="213"/>
      <c r="BG8" s="213"/>
      <c r="BH8" s="213"/>
      <c r="BI8" s="213"/>
      <c r="BJ8" s="213"/>
      <c r="BK8" s="213"/>
      <c r="BL8" s="213"/>
      <c r="BM8" s="213"/>
      <c r="BN8" s="213"/>
      <c r="BO8" s="213"/>
      <c r="BP8" s="213"/>
      <c r="BQ8" s="213"/>
      <c r="BR8" s="213"/>
      <c r="BS8" s="213"/>
      <c r="BT8" s="213"/>
      <c r="BU8" s="213"/>
      <c r="BV8" s="213"/>
      <c r="BW8" s="213"/>
      <c r="BX8" s="213"/>
      <c r="BY8" s="213"/>
      <c r="BZ8" s="213"/>
      <c r="CA8" s="213"/>
      <c r="CB8" s="213"/>
      <c r="CC8" s="213"/>
      <c r="CD8" s="213"/>
      <c r="CE8" s="213"/>
      <c r="CF8" s="213"/>
      <c r="CG8" s="213"/>
      <c r="CH8" s="213"/>
      <c r="CI8" s="213"/>
      <c r="CJ8" s="213"/>
      <c r="CK8" s="213"/>
      <c r="CL8" s="213"/>
      <c r="CM8" s="213"/>
      <c r="CN8" s="213"/>
      <c r="CO8" s="213"/>
      <c r="CP8" s="213"/>
      <c r="CQ8" s="213"/>
      <c r="CR8" s="213"/>
      <c r="CS8" s="213"/>
      <c r="CT8" s="213"/>
      <c r="CU8" s="213"/>
      <c r="CV8" s="213"/>
      <c r="CW8" s="213"/>
      <c r="CX8" s="213"/>
      <c r="CY8" s="213"/>
      <c r="CZ8" s="213"/>
      <c r="DA8" s="213"/>
      <c r="DB8" s="213"/>
      <c r="DC8" s="213"/>
      <c r="DD8" s="213"/>
      <c r="DE8" s="213"/>
      <c r="DF8" s="213"/>
      <c r="DG8" s="213"/>
      <c r="DH8" s="213"/>
      <c r="DI8" s="213"/>
      <c r="DJ8" s="213"/>
      <c r="DK8" s="213"/>
      <c r="DL8" s="213"/>
      <c r="DM8" s="213"/>
      <c r="DN8" s="213"/>
      <c r="DO8" s="213"/>
      <c r="DP8" s="213"/>
      <c r="DQ8" s="213"/>
      <c r="DR8" s="213"/>
      <c r="DS8" s="213"/>
      <c r="DT8" s="213"/>
      <c r="DU8" s="213"/>
      <c r="DV8" s="213"/>
      <c r="DW8" s="213"/>
      <c r="DX8" s="213"/>
      <c r="DY8" s="213"/>
      <c r="DZ8" s="213"/>
      <c r="EA8" s="213"/>
      <c r="EB8" s="213"/>
      <c r="EC8" s="213"/>
      <c r="ED8" s="213"/>
      <c r="EE8" s="213"/>
      <c r="EF8" s="213"/>
      <c r="EG8" s="213"/>
      <c r="EH8" s="213"/>
      <c r="EI8" s="213"/>
      <c r="EJ8" s="213"/>
      <c r="EK8" s="213"/>
      <c r="EL8" s="213"/>
      <c r="EM8" s="213"/>
      <c r="EN8" s="213"/>
      <c r="EO8" s="213"/>
      <c r="EP8" s="213"/>
      <c r="EQ8" s="213"/>
      <c r="ER8" s="213"/>
      <c r="ES8" s="213"/>
      <c r="ET8" s="213"/>
      <c r="EU8" s="213"/>
      <c r="EV8" s="213"/>
      <c r="EW8" s="213"/>
      <c r="EX8" s="213"/>
      <c r="EY8" s="213"/>
      <c r="EZ8" s="213"/>
      <c r="FA8" s="213"/>
      <c r="FB8" s="213"/>
      <c r="FC8" s="213"/>
      <c r="FD8" s="213"/>
      <c r="FE8" s="213"/>
      <c r="FF8" s="213"/>
      <c r="FG8" s="213"/>
      <c r="FH8" s="213"/>
      <c r="FI8" s="213"/>
      <c r="FJ8" s="213"/>
      <c r="FK8" s="213"/>
      <c r="FL8" s="213"/>
      <c r="FM8" s="213"/>
      <c r="FN8" s="213"/>
      <c r="FO8" s="213"/>
      <c r="FP8" s="213"/>
      <c r="FQ8" s="213"/>
      <c r="FR8" s="213"/>
      <c r="FS8" s="213"/>
      <c r="FT8" s="213"/>
    </row>
    <row r="9" spans="1:176" ht="12.4" customHeight="1">
      <c r="A9" s="216"/>
      <c r="B9" s="219"/>
      <c r="C9" s="213"/>
      <c r="D9" s="213"/>
      <c r="E9" s="210" t="s">
        <v>1048</v>
      </c>
      <c r="F9" s="210"/>
      <c r="G9" s="210"/>
      <c r="H9" s="218"/>
      <c r="I9" s="936"/>
      <c r="J9" s="220" t="s">
        <v>209</v>
      </c>
      <c r="K9" s="221" t="s">
        <v>210</v>
      </c>
      <c r="L9" s="220" t="s">
        <v>211</v>
      </c>
      <c r="M9" s="221" t="s">
        <v>210</v>
      </c>
      <c r="N9" s="221" t="s">
        <v>210</v>
      </c>
      <c r="O9" s="221" t="s">
        <v>212</v>
      </c>
      <c r="P9" s="222" t="s">
        <v>213</v>
      </c>
      <c r="Q9" s="938"/>
      <c r="R9" s="221" t="s">
        <v>210</v>
      </c>
      <c r="S9" s="221" t="s">
        <v>214</v>
      </c>
      <c r="T9" s="207"/>
      <c r="U9" s="220" t="s">
        <v>215</v>
      </c>
      <c r="V9" s="221" t="s">
        <v>216</v>
      </c>
      <c r="W9" s="940"/>
      <c r="X9" s="213"/>
      <c r="Y9" s="213"/>
      <c r="Z9" s="213"/>
      <c r="AA9" s="213"/>
      <c r="AB9" s="213"/>
      <c r="AC9" s="213"/>
      <c r="AD9" s="213"/>
      <c r="AE9" s="213"/>
      <c r="AF9" s="213"/>
      <c r="AG9" s="213"/>
      <c r="AH9" s="213"/>
      <c r="AI9" s="213"/>
      <c r="AJ9" s="213"/>
      <c r="AK9" s="213"/>
      <c r="AL9" s="213"/>
      <c r="AM9" s="213"/>
      <c r="AN9" s="213"/>
      <c r="AO9" s="213"/>
      <c r="AP9" s="213"/>
      <c r="AQ9" s="213"/>
      <c r="AR9" s="213"/>
      <c r="AS9" s="213"/>
      <c r="AT9" s="213"/>
      <c r="AU9" s="213"/>
      <c r="AV9" s="213"/>
      <c r="AW9" s="213"/>
      <c r="AX9" s="213"/>
      <c r="AY9" s="213"/>
      <c r="AZ9" s="213"/>
      <c r="BA9" s="213"/>
      <c r="BB9" s="213"/>
      <c r="BC9" s="213"/>
      <c r="BD9" s="213"/>
      <c r="BE9" s="213"/>
      <c r="BF9" s="213"/>
      <c r="BG9" s="213"/>
      <c r="BH9" s="213"/>
      <c r="BI9" s="213"/>
      <c r="BJ9" s="213"/>
      <c r="BK9" s="213"/>
      <c r="BL9" s="213"/>
      <c r="BM9" s="213"/>
      <c r="BN9" s="213"/>
      <c r="BO9" s="213"/>
      <c r="BP9" s="213"/>
      <c r="BQ9" s="213"/>
      <c r="BR9" s="213"/>
      <c r="BS9" s="213"/>
      <c r="BT9" s="213"/>
      <c r="BU9" s="213"/>
      <c r="BV9" s="213"/>
      <c r="BW9" s="213"/>
      <c r="BX9" s="213"/>
      <c r="BY9" s="213"/>
      <c r="BZ9" s="213"/>
      <c r="CA9" s="213"/>
      <c r="CB9" s="213"/>
      <c r="CC9" s="213"/>
      <c r="CD9" s="213"/>
      <c r="CE9" s="213"/>
      <c r="CF9" s="213"/>
      <c r="CG9" s="213"/>
      <c r="CH9" s="213"/>
      <c r="CI9" s="213"/>
      <c r="CJ9" s="213"/>
      <c r="CK9" s="213"/>
      <c r="CL9" s="213"/>
      <c r="CM9" s="213"/>
      <c r="CN9" s="213"/>
      <c r="CO9" s="213"/>
      <c r="CP9" s="213"/>
      <c r="CQ9" s="213"/>
      <c r="CR9" s="213"/>
      <c r="CS9" s="213"/>
      <c r="CT9" s="213"/>
      <c r="CU9" s="213"/>
      <c r="CV9" s="213"/>
      <c r="CW9" s="213"/>
      <c r="CX9" s="213"/>
      <c r="CY9" s="213"/>
      <c r="CZ9" s="213"/>
      <c r="DA9" s="213"/>
      <c r="DB9" s="213"/>
      <c r="DC9" s="213"/>
      <c r="DD9" s="213"/>
      <c r="DE9" s="213"/>
      <c r="DF9" s="213"/>
      <c r="DG9" s="213"/>
      <c r="DH9" s="213"/>
      <c r="DI9" s="213"/>
      <c r="DJ9" s="213"/>
      <c r="DK9" s="213"/>
      <c r="DL9" s="213"/>
      <c r="DM9" s="213"/>
      <c r="DN9" s="213"/>
      <c r="DO9" s="213"/>
      <c r="DP9" s="213"/>
      <c r="DQ9" s="213"/>
      <c r="DR9" s="213"/>
      <c r="DS9" s="213"/>
      <c r="DT9" s="213"/>
      <c r="DU9" s="213"/>
      <c r="DV9" s="213"/>
      <c r="DW9" s="213"/>
      <c r="DX9" s="213"/>
      <c r="DY9" s="213"/>
      <c r="DZ9" s="213"/>
      <c r="EA9" s="213"/>
      <c r="EB9" s="213"/>
      <c r="EC9" s="213"/>
      <c r="ED9" s="213"/>
      <c r="EE9" s="213"/>
      <c r="EF9" s="213"/>
      <c r="EG9" s="213"/>
      <c r="EH9" s="213"/>
      <c r="EI9" s="213"/>
      <c r="EJ9" s="213"/>
      <c r="EK9" s="213"/>
      <c r="EL9" s="213"/>
      <c r="EM9" s="213"/>
      <c r="EN9" s="213"/>
      <c r="EO9" s="213"/>
      <c r="EP9" s="213"/>
      <c r="EQ9" s="213"/>
      <c r="ER9" s="213"/>
      <c r="ES9" s="213"/>
      <c r="ET9" s="213"/>
      <c r="EU9" s="213"/>
      <c r="EV9" s="213"/>
      <c r="EW9" s="213"/>
      <c r="EX9" s="213"/>
      <c r="EY9" s="213"/>
      <c r="EZ9" s="213"/>
      <c r="FA9" s="213"/>
      <c r="FB9" s="213"/>
      <c r="FC9" s="213"/>
      <c r="FD9" s="213"/>
      <c r="FE9" s="213"/>
      <c r="FF9" s="213"/>
      <c r="FG9" s="213"/>
      <c r="FH9" s="213"/>
      <c r="FI9" s="213"/>
      <c r="FJ9" s="213"/>
      <c r="FK9" s="213"/>
      <c r="FL9" s="213"/>
      <c r="FM9" s="213"/>
      <c r="FN9" s="213"/>
      <c r="FO9" s="213"/>
      <c r="FP9" s="213"/>
      <c r="FQ9" s="213"/>
      <c r="FR9" s="213"/>
      <c r="FS9" s="213"/>
      <c r="FT9" s="213"/>
    </row>
    <row r="10" spans="1:176" ht="12.4" customHeight="1">
      <c r="A10" s="223"/>
      <c r="B10" s="219"/>
      <c r="C10" s="213" t="s">
        <v>57</v>
      </c>
      <c r="D10" s="213"/>
      <c r="E10" s="224"/>
      <c r="F10" s="225" t="s">
        <v>217</v>
      </c>
      <c r="G10" s="225"/>
      <c r="H10" s="224"/>
      <c r="I10" s="941"/>
      <c r="J10" s="226"/>
      <c r="K10" s="227" t="s">
        <v>218</v>
      </c>
      <c r="L10" s="227"/>
      <c r="M10" s="227" t="s">
        <v>219</v>
      </c>
      <c r="N10" s="227" t="s">
        <v>220</v>
      </c>
      <c r="O10" s="227" t="s">
        <v>221</v>
      </c>
      <c r="P10" s="228" t="s">
        <v>222</v>
      </c>
      <c r="Q10" s="942"/>
      <c r="R10" s="227" t="s">
        <v>223</v>
      </c>
      <c r="S10" s="227" t="s">
        <v>224</v>
      </c>
      <c r="T10" s="943"/>
      <c r="U10" s="229"/>
      <c r="V10" s="227" t="s">
        <v>142</v>
      </c>
      <c r="W10" s="944"/>
      <c r="X10" s="213"/>
      <c r="Y10" s="213"/>
      <c r="Z10" s="213"/>
      <c r="AA10" s="213"/>
      <c r="AB10" s="213"/>
      <c r="AC10" s="213"/>
      <c r="AD10" s="213"/>
      <c r="AE10" s="213"/>
      <c r="AF10" s="213"/>
      <c r="AG10" s="213"/>
      <c r="AH10" s="213"/>
      <c r="AI10" s="213"/>
      <c r="AJ10" s="213"/>
      <c r="AK10" s="213"/>
      <c r="AL10" s="213"/>
      <c r="AM10" s="213"/>
      <c r="AN10" s="213"/>
      <c r="AO10" s="213"/>
      <c r="AP10" s="213"/>
      <c r="AQ10" s="213"/>
      <c r="AR10" s="213"/>
      <c r="AS10" s="213"/>
      <c r="AT10" s="213"/>
      <c r="AU10" s="213"/>
      <c r="AV10" s="213"/>
      <c r="AW10" s="213"/>
      <c r="AX10" s="213"/>
      <c r="AY10" s="213"/>
      <c r="AZ10" s="213"/>
      <c r="BA10" s="213"/>
      <c r="BB10" s="213"/>
      <c r="BC10" s="213"/>
      <c r="BD10" s="213"/>
      <c r="BE10" s="213"/>
      <c r="BF10" s="213"/>
      <c r="BG10" s="213"/>
      <c r="BH10" s="213"/>
      <c r="BI10" s="213"/>
      <c r="BJ10" s="213"/>
      <c r="BK10" s="213"/>
      <c r="BL10" s="213"/>
      <c r="BM10" s="213"/>
      <c r="BN10" s="213"/>
      <c r="BO10" s="213"/>
      <c r="BP10" s="213"/>
      <c r="BQ10" s="213"/>
      <c r="BR10" s="213"/>
      <c r="BS10" s="213"/>
      <c r="BT10" s="213"/>
      <c r="BU10" s="213"/>
      <c r="BV10" s="213"/>
      <c r="BW10" s="213"/>
      <c r="BX10" s="213"/>
      <c r="BY10" s="213"/>
      <c r="BZ10" s="213"/>
      <c r="CA10" s="213"/>
      <c r="CB10" s="213"/>
      <c r="CC10" s="213"/>
      <c r="CD10" s="213"/>
      <c r="CE10" s="213"/>
      <c r="CF10" s="213"/>
      <c r="CG10" s="213"/>
      <c r="CH10" s="213"/>
      <c r="CI10" s="213"/>
      <c r="CJ10" s="213"/>
      <c r="CK10" s="213"/>
      <c r="CL10" s="213"/>
      <c r="CM10" s="213"/>
      <c r="CN10" s="213"/>
      <c r="CO10" s="213"/>
      <c r="CP10" s="213"/>
      <c r="CQ10" s="213"/>
      <c r="CR10" s="213"/>
      <c r="CS10" s="213"/>
      <c r="CT10" s="213"/>
      <c r="CU10" s="213"/>
      <c r="CV10" s="213"/>
      <c r="CW10" s="213"/>
      <c r="CX10" s="213"/>
      <c r="CY10" s="213"/>
      <c r="CZ10" s="213"/>
      <c r="DA10" s="213"/>
      <c r="DB10" s="213"/>
      <c r="DC10" s="213"/>
      <c r="DD10" s="213"/>
      <c r="DE10" s="213"/>
      <c r="DF10" s="213"/>
      <c r="DG10" s="213"/>
      <c r="DH10" s="213"/>
      <c r="DI10" s="213"/>
      <c r="DJ10" s="213"/>
      <c r="DK10" s="213"/>
      <c r="DL10" s="213"/>
      <c r="DM10" s="213"/>
      <c r="DN10" s="213"/>
      <c r="DO10" s="213"/>
      <c r="DP10" s="213"/>
      <c r="DQ10" s="213"/>
      <c r="DR10" s="213"/>
      <c r="DS10" s="213"/>
      <c r="DT10" s="213"/>
      <c r="DU10" s="213"/>
      <c r="DV10" s="213"/>
      <c r="DW10" s="213"/>
      <c r="DX10" s="213"/>
      <c r="DY10" s="213"/>
      <c r="DZ10" s="213"/>
      <c r="EA10" s="213"/>
      <c r="EB10" s="213"/>
      <c r="EC10" s="213"/>
      <c r="ED10" s="213"/>
      <c r="EE10" s="213"/>
      <c r="EF10" s="213"/>
      <c r="EG10" s="213"/>
      <c r="EH10" s="213"/>
      <c r="EI10" s="213"/>
      <c r="EJ10" s="213"/>
      <c r="EK10" s="213"/>
      <c r="EL10" s="213"/>
      <c r="EM10" s="213"/>
      <c r="EN10" s="213"/>
      <c r="EO10" s="213"/>
      <c r="EP10" s="213"/>
      <c r="EQ10" s="213"/>
      <c r="ER10" s="213"/>
      <c r="ES10" s="213"/>
      <c r="ET10" s="213"/>
      <c r="EU10" s="213"/>
      <c r="EV10" s="213"/>
      <c r="EW10" s="213"/>
      <c r="EX10" s="213"/>
      <c r="EY10" s="213"/>
      <c r="EZ10" s="213"/>
      <c r="FA10" s="213"/>
      <c r="FB10" s="213"/>
      <c r="FC10" s="213"/>
      <c r="FD10" s="213"/>
      <c r="FE10" s="213"/>
      <c r="FF10" s="213"/>
      <c r="FG10" s="213"/>
      <c r="FH10" s="213"/>
      <c r="FI10" s="213"/>
      <c r="FJ10" s="213"/>
      <c r="FK10" s="213"/>
      <c r="FL10" s="213"/>
      <c r="FM10" s="213"/>
      <c r="FN10" s="213"/>
      <c r="FO10" s="213"/>
      <c r="FP10" s="213"/>
      <c r="FQ10" s="213"/>
      <c r="FR10" s="213"/>
      <c r="FS10" s="213"/>
      <c r="FT10" s="213"/>
    </row>
    <row r="11" spans="1:176" ht="8.85" customHeight="1">
      <c r="A11" s="223"/>
      <c r="B11" s="219"/>
      <c r="C11" s="230">
        <v>0</v>
      </c>
      <c r="D11" s="213"/>
      <c r="E11" s="210" t="s">
        <v>225</v>
      </c>
      <c r="F11" s="210"/>
      <c r="G11" s="210"/>
      <c r="H11" s="218"/>
      <c r="I11" s="231">
        <v>1530.1187684243246</v>
      </c>
      <c r="J11" s="232">
        <v>117.02483718978858</v>
      </c>
      <c r="K11" s="232">
        <v>0</v>
      </c>
      <c r="L11" s="232">
        <v>171.28286792476081</v>
      </c>
      <c r="M11" s="232">
        <v>0.62471710601575614</v>
      </c>
      <c r="N11" s="232">
        <v>119.9096</v>
      </c>
      <c r="O11" s="232">
        <v>24.909588201258085</v>
      </c>
      <c r="P11" s="233">
        <v>68.179409894871029</v>
      </c>
      <c r="Q11" s="234">
        <v>323.10501565743454</v>
      </c>
      <c r="R11" s="232">
        <v>48.240001181018734</v>
      </c>
      <c r="S11" s="232">
        <v>4.3734999999999999</v>
      </c>
      <c r="T11" s="234">
        <v>493.95688653341375</v>
      </c>
      <c r="U11" s="235">
        <v>153.54674317228591</v>
      </c>
      <c r="V11" s="236">
        <v>4.041375192477286</v>
      </c>
      <c r="W11" s="237">
        <v>0.9242263710002363</v>
      </c>
      <c r="X11" s="213"/>
      <c r="Y11" s="213"/>
      <c r="Z11" s="213"/>
      <c r="AA11" s="213"/>
      <c r="AB11" s="213"/>
      <c r="AC11" s="213"/>
      <c r="AD11" s="213"/>
      <c r="AE11" s="213"/>
      <c r="AF11" s="213"/>
      <c r="AG11" s="213"/>
      <c r="AH11" s="213"/>
      <c r="AI11" s="213"/>
      <c r="AJ11" s="213"/>
      <c r="AK11" s="213"/>
      <c r="AL11" s="213"/>
      <c r="AM11" s="213"/>
      <c r="AN11" s="213"/>
      <c r="AO11" s="213"/>
      <c r="AP11" s="213"/>
      <c r="AQ11" s="213"/>
      <c r="AR11" s="213"/>
      <c r="AS11" s="213"/>
      <c r="AT11" s="213"/>
      <c r="AU11" s="213"/>
      <c r="AV11" s="213"/>
      <c r="AW11" s="213"/>
      <c r="AX11" s="213"/>
      <c r="AY11" s="213"/>
      <c r="AZ11" s="213"/>
      <c r="BA11" s="213"/>
      <c r="BB11" s="213"/>
      <c r="BC11" s="213"/>
      <c r="BD11" s="213"/>
      <c r="BE11" s="213"/>
      <c r="BF11" s="213"/>
      <c r="BG11" s="213"/>
      <c r="BH11" s="213"/>
      <c r="BI11" s="213"/>
      <c r="BJ11" s="213"/>
      <c r="BK11" s="213"/>
      <c r="BL11" s="213"/>
      <c r="BM11" s="213"/>
      <c r="BN11" s="213"/>
      <c r="BO11" s="213"/>
      <c r="BP11" s="213"/>
      <c r="BQ11" s="213"/>
      <c r="BR11" s="213"/>
      <c r="BS11" s="213"/>
      <c r="BT11" s="213"/>
      <c r="BU11" s="213"/>
      <c r="BV11" s="213"/>
      <c r="BW11" s="213"/>
      <c r="BX11" s="213"/>
      <c r="BY11" s="213"/>
      <c r="BZ11" s="213"/>
      <c r="CA11" s="213"/>
      <c r="CB11" s="213"/>
      <c r="CC11" s="213"/>
      <c r="CD11" s="213"/>
      <c r="CE11" s="213"/>
      <c r="CF11" s="213"/>
      <c r="CG11" s="213"/>
      <c r="CH11" s="213"/>
      <c r="CI11" s="213"/>
      <c r="CJ11" s="213"/>
      <c r="CK11" s="213"/>
      <c r="CL11" s="213"/>
      <c r="CM11" s="213"/>
      <c r="CN11" s="213"/>
      <c r="CO11" s="213"/>
      <c r="CP11" s="213"/>
      <c r="CQ11" s="213"/>
      <c r="CR11" s="213"/>
      <c r="CS11" s="213"/>
      <c r="CT11" s="213"/>
      <c r="CU11" s="213"/>
      <c r="CV11" s="213"/>
      <c r="CW11" s="213"/>
      <c r="CX11" s="213"/>
      <c r="CY11" s="213"/>
      <c r="CZ11" s="213"/>
      <c r="DA11" s="213"/>
      <c r="DB11" s="213"/>
      <c r="DC11" s="213"/>
      <c r="DD11" s="213"/>
      <c r="DE11" s="213"/>
      <c r="DF11" s="213"/>
      <c r="DG11" s="213"/>
      <c r="DH11" s="213"/>
      <c r="DI11" s="213"/>
      <c r="DJ11" s="213"/>
      <c r="DK11" s="213"/>
      <c r="DL11" s="213"/>
      <c r="DM11" s="213"/>
      <c r="DN11" s="213"/>
      <c r="DO11" s="213"/>
      <c r="DP11" s="213"/>
      <c r="DQ11" s="213"/>
      <c r="DR11" s="213"/>
      <c r="DS11" s="213"/>
      <c r="DT11" s="213"/>
      <c r="DU11" s="213"/>
      <c r="DV11" s="213"/>
      <c r="DW11" s="213"/>
      <c r="DX11" s="213"/>
      <c r="DY11" s="213"/>
      <c r="DZ11" s="213"/>
      <c r="EA11" s="213"/>
      <c r="EB11" s="213"/>
      <c r="EC11" s="213"/>
      <c r="ED11" s="213"/>
      <c r="EE11" s="213"/>
      <c r="EF11" s="213"/>
      <c r="EG11" s="213"/>
      <c r="EH11" s="213"/>
      <c r="EI11" s="213"/>
      <c r="EJ11" s="213"/>
      <c r="EK11" s="213"/>
      <c r="EL11" s="213"/>
      <c r="EM11" s="213"/>
      <c r="EN11" s="213"/>
      <c r="EO11" s="213"/>
      <c r="EP11" s="213"/>
      <c r="EQ11" s="213"/>
      <c r="ER11" s="213"/>
      <c r="ES11" s="213"/>
      <c r="ET11" s="213"/>
      <c r="EU11" s="213"/>
      <c r="EV11" s="213"/>
      <c r="EW11" s="213"/>
      <c r="EX11" s="213"/>
      <c r="EY11" s="213"/>
      <c r="EZ11" s="213"/>
      <c r="FA11" s="213"/>
      <c r="FB11" s="213"/>
      <c r="FC11" s="213"/>
      <c r="FD11" s="213"/>
      <c r="FE11" s="213"/>
      <c r="FF11" s="213"/>
      <c r="FG11" s="213"/>
      <c r="FH11" s="213"/>
      <c r="FI11" s="213"/>
      <c r="FJ11" s="213"/>
      <c r="FK11" s="213"/>
      <c r="FL11" s="213"/>
      <c r="FM11" s="213"/>
      <c r="FN11" s="213"/>
      <c r="FO11" s="213"/>
      <c r="FP11" s="213"/>
      <c r="FQ11" s="213"/>
      <c r="FR11" s="213"/>
      <c r="FS11" s="213"/>
      <c r="FT11" s="213"/>
    </row>
    <row r="12" spans="1:176" ht="3.4" hidden="1" customHeight="1">
      <c r="A12" s="223"/>
      <c r="B12" s="219"/>
      <c r="C12" s="230">
        <v>0</v>
      </c>
      <c r="D12" s="213"/>
      <c r="E12" s="218"/>
      <c r="F12" s="210"/>
      <c r="G12" s="210"/>
      <c r="H12" s="218"/>
      <c r="I12" s="238"/>
      <c r="J12" s="239"/>
      <c r="K12" s="220"/>
      <c r="L12" s="220"/>
      <c r="M12" s="220"/>
      <c r="N12" s="220"/>
      <c r="O12" s="220"/>
      <c r="P12" s="240"/>
      <c r="Q12" s="238"/>
      <c r="R12" s="220"/>
      <c r="S12" s="220"/>
      <c r="T12" s="238"/>
      <c r="U12" s="241"/>
      <c r="V12" s="240"/>
      <c r="W12" s="241"/>
      <c r="X12" s="213"/>
      <c r="Y12" s="213"/>
      <c r="Z12" s="213"/>
      <c r="AA12" s="213"/>
      <c r="AB12" s="213"/>
      <c r="AC12" s="213"/>
      <c r="AD12" s="213"/>
      <c r="AE12" s="213"/>
      <c r="AF12" s="213"/>
      <c r="AG12" s="213"/>
      <c r="AH12" s="213"/>
      <c r="AI12" s="213"/>
      <c r="AJ12" s="213"/>
      <c r="AK12" s="213"/>
      <c r="AL12" s="213"/>
      <c r="AM12" s="213"/>
      <c r="AN12" s="213"/>
      <c r="AO12" s="213"/>
      <c r="AP12" s="213"/>
      <c r="AQ12" s="213"/>
      <c r="AR12" s="213"/>
      <c r="AS12" s="213"/>
      <c r="AT12" s="213"/>
      <c r="AU12" s="213"/>
      <c r="AV12" s="213"/>
      <c r="AW12" s="213"/>
      <c r="AX12" s="213"/>
      <c r="AY12" s="213"/>
      <c r="AZ12" s="213"/>
      <c r="BA12" s="213"/>
      <c r="BB12" s="213"/>
      <c r="BC12" s="213"/>
      <c r="BD12" s="213"/>
      <c r="BE12" s="213"/>
      <c r="BF12" s="213"/>
      <c r="BG12" s="213"/>
      <c r="BH12" s="213"/>
      <c r="BI12" s="213"/>
      <c r="BJ12" s="213"/>
      <c r="BK12" s="213"/>
      <c r="BL12" s="213"/>
      <c r="BM12" s="213"/>
      <c r="BN12" s="213"/>
      <c r="BO12" s="213"/>
      <c r="BP12" s="213"/>
      <c r="BQ12" s="213"/>
      <c r="BR12" s="213"/>
      <c r="BS12" s="213"/>
      <c r="BT12" s="213"/>
      <c r="BU12" s="213"/>
      <c r="BV12" s="213"/>
      <c r="BW12" s="213"/>
      <c r="BX12" s="213"/>
      <c r="BY12" s="213"/>
      <c r="BZ12" s="213"/>
      <c r="CA12" s="213"/>
      <c r="CB12" s="213"/>
      <c r="CC12" s="213"/>
      <c r="CD12" s="213"/>
      <c r="CE12" s="213"/>
      <c r="CF12" s="213"/>
      <c r="CG12" s="213"/>
      <c r="CH12" s="213"/>
      <c r="CI12" s="213"/>
      <c r="CJ12" s="213"/>
      <c r="CK12" s="213"/>
      <c r="CL12" s="213"/>
      <c r="CM12" s="213"/>
      <c r="CN12" s="213"/>
      <c r="CO12" s="213"/>
      <c r="CP12" s="213"/>
      <c r="CQ12" s="213"/>
      <c r="CR12" s="213"/>
      <c r="CS12" s="213"/>
      <c r="CT12" s="213"/>
      <c r="CU12" s="213"/>
      <c r="CV12" s="213"/>
      <c r="CW12" s="213"/>
      <c r="CX12" s="213"/>
      <c r="CY12" s="213"/>
      <c r="CZ12" s="213"/>
      <c r="DA12" s="213"/>
      <c r="DB12" s="213"/>
      <c r="DC12" s="213"/>
      <c r="DD12" s="213"/>
      <c r="DE12" s="213"/>
      <c r="DF12" s="213"/>
      <c r="DG12" s="213"/>
      <c r="DH12" s="213"/>
      <c r="DI12" s="213"/>
      <c r="DJ12" s="213"/>
      <c r="DK12" s="213"/>
      <c r="DL12" s="213"/>
      <c r="DM12" s="213"/>
      <c r="DN12" s="213"/>
      <c r="DO12" s="213"/>
      <c r="DP12" s="213"/>
      <c r="DQ12" s="213"/>
      <c r="DR12" s="213"/>
      <c r="DS12" s="213"/>
      <c r="DT12" s="213"/>
      <c r="DU12" s="213"/>
      <c r="DV12" s="213"/>
      <c r="DW12" s="213"/>
      <c r="DX12" s="213"/>
      <c r="DY12" s="213"/>
      <c r="DZ12" s="213"/>
      <c r="EA12" s="213"/>
      <c r="EB12" s="213"/>
      <c r="EC12" s="213"/>
      <c r="ED12" s="213"/>
      <c r="EE12" s="213"/>
      <c r="EF12" s="213"/>
      <c r="EG12" s="213"/>
      <c r="EH12" s="213"/>
      <c r="EI12" s="213"/>
      <c r="EJ12" s="213"/>
      <c r="EK12" s="213"/>
      <c r="EL12" s="213"/>
      <c r="EM12" s="213"/>
      <c r="EN12" s="213"/>
      <c r="EO12" s="213"/>
      <c r="EP12" s="213"/>
      <c r="EQ12" s="213"/>
      <c r="ER12" s="213"/>
      <c r="ES12" s="213"/>
      <c r="ET12" s="213"/>
      <c r="EU12" s="213"/>
      <c r="EV12" s="213"/>
      <c r="EW12" s="213"/>
      <c r="EX12" s="213"/>
      <c r="EY12" s="213"/>
      <c r="EZ12" s="213"/>
      <c r="FA12" s="213"/>
      <c r="FB12" s="213"/>
      <c r="FC12" s="213"/>
      <c r="FD12" s="213"/>
      <c r="FE12" s="213"/>
      <c r="FF12" s="213"/>
      <c r="FG12" s="213"/>
      <c r="FH12" s="213"/>
      <c r="FI12" s="213"/>
      <c r="FJ12" s="213"/>
      <c r="FK12" s="213"/>
      <c r="FL12" s="213"/>
      <c r="FM12" s="213"/>
      <c r="FN12" s="213"/>
      <c r="FO12" s="213"/>
      <c r="FP12" s="213"/>
      <c r="FQ12" s="213"/>
      <c r="FR12" s="213"/>
      <c r="FS12" s="213"/>
      <c r="FT12" s="213"/>
    </row>
    <row r="13" spans="1:176" ht="8.85" customHeight="1">
      <c r="A13" s="223"/>
      <c r="B13" s="242"/>
      <c r="C13" s="230">
        <v>0</v>
      </c>
      <c r="D13" s="213"/>
      <c r="E13" s="210" t="s">
        <v>226</v>
      </c>
      <c r="F13" s="243"/>
      <c r="G13" s="218"/>
      <c r="H13" s="218"/>
      <c r="I13" s="238"/>
      <c r="J13" s="244"/>
      <c r="K13" s="244"/>
      <c r="L13" s="244"/>
      <c r="M13" s="244"/>
      <c r="N13" s="244"/>
      <c r="O13" s="244"/>
      <c r="P13" s="240"/>
      <c r="Q13" s="238"/>
      <c r="R13" s="244"/>
      <c r="S13" s="244"/>
      <c r="T13" s="238"/>
      <c r="U13" s="241"/>
      <c r="V13" s="240"/>
      <c r="W13" s="241"/>
      <c r="X13" s="213"/>
      <c r="Y13" s="213"/>
      <c r="Z13" s="213"/>
      <c r="AA13" s="213"/>
      <c r="AB13" s="213"/>
      <c r="AC13" s="213"/>
      <c r="AD13" s="213"/>
      <c r="AE13" s="213"/>
      <c r="AF13" s="213"/>
      <c r="AG13" s="213"/>
      <c r="AH13" s="213"/>
      <c r="AI13" s="213"/>
      <c r="AJ13" s="213"/>
      <c r="AK13" s="213"/>
      <c r="AL13" s="213"/>
      <c r="AM13" s="213"/>
      <c r="AN13" s="213"/>
      <c r="AO13" s="213"/>
      <c r="AP13" s="213"/>
      <c r="AQ13" s="213"/>
      <c r="AR13" s="213"/>
      <c r="AS13" s="213"/>
      <c r="AT13" s="213"/>
      <c r="AU13" s="213"/>
      <c r="AV13" s="213"/>
      <c r="AW13" s="213"/>
      <c r="AX13" s="213"/>
      <c r="AY13" s="213"/>
      <c r="AZ13" s="213"/>
      <c r="BA13" s="213"/>
      <c r="BB13" s="213"/>
      <c r="BC13" s="213"/>
      <c r="BD13" s="213"/>
      <c r="BE13" s="213"/>
      <c r="BF13" s="213"/>
      <c r="BG13" s="213"/>
      <c r="BH13" s="213"/>
      <c r="BI13" s="213"/>
      <c r="BJ13" s="213"/>
      <c r="BK13" s="213"/>
      <c r="BL13" s="213"/>
      <c r="BM13" s="213"/>
      <c r="BN13" s="213"/>
      <c r="BO13" s="213"/>
      <c r="BP13" s="213"/>
      <c r="BQ13" s="213"/>
      <c r="BR13" s="213"/>
      <c r="BS13" s="213"/>
      <c r="BT13" s="213"/>
      <c r="BU13" s="213"/>
      <c r="BV13" s="213"/>
      <c r="BW13" s="213"/>
      <c r="BX13" s="213"/>
      <c r="BY13" s="213"/>
      <c r="BZ13" s="213"/>
      <c r="CA13" s="213"/>
      <c r="CB13" s="213"/>
      <c r="CC13" s="213"/>
      <c r="CD13" s="213"/>
      <c r="CE13" s="213"/>
      <c r="CF13" s="213"/>
      <c r="CG13" s="213"/>
      <c r="CH13" s="213"/>
      <c r="CI13" s="213"/>
      <c r="CJ13" s="213"/>
      <c r="CK13" s="213"/>
      <c r="CL13" s="213"/>
      <c r="CM13" s="213"/>
      <c r="CN13" s="213"/>
      <c r="CO13" s="213"/>
      <c r="CP13" s="213"/>
      <c r="CQ13" s="213"/>
      <c r="CR13" s="213"/>
      <c r="CS13" s="213"/>
      <c r="CT13" s="213"/>
      <c r="CU13" s="213"/>
      <c r="CV13" s="213"/>
      <c r="CW13" s="213"/>
      <c r="CX13" s="213"/>
      <c r="CY13" s="213"/>
      <c r="CZ13" s="213"/>
      <c r="DA13" s="213"/>
      <c r="DB13" s="213"/>
      <c r="DC13" s="213"/>
      <c r="DD13" s="213"/>
      <c r="DE13" s="213"/>
      <c r="DF13" s="213"/>
      <c r="DG13" s="213"/>
      <c r="DH13" s="213"/>
      <c r="DI13" s="213"/>
      <c r="DJ13" s="213"/>
      <c r="DK13" s="213"/>
      <c r="DL13" s="213"/>
      <c r="DM13" s="213"/>
      <c r="DN13" s="213"/>
      <c r="DO13" s="213"/>
      <c r="DP13" s="213"/>
      <c r="DQ13" s="213"/>
      <c r="DR13" s="213"/>
      <c r="DS13" s="213"/>
      <c r="DT13" s="213"/>
      <c r="DU13" s="213"/>
      <c r="DV13" s="213"/>
      <c r="DW13" s="213"/>
      <c r="DX13" s="213"/>
      <c r="DY13" s="213"/>
      <c r="DZ13" s="213"/>
      <c r="EA13" s="213"/>
      <c r="EB13" s="213"/>
      <c r="EC13" s="213"/>
      <c r="ED13" s="213"/>
      <c r="EE13" s="213"/>
      <c r="EF13" s="213"/>
      <c r="EG13" s="213"/>
      <c r="EH13" s="213"/>
      <c r="EI13" s="213"/>
      <c r="EJ13" s="213"/>
      <c r="EK13" s="213"/>
      <c r="EL13" s="213"/>
      <c r="EM13" s="213"/>
      <c r="EN13" s="213"/>
      <c r="EO13" s="213"/>
      <c r="EP13" s="213"/>
      <c r="EQ13" s="213"/>
      <c r="ER13" s="213"/>
      <c r="ES13" s="213"/>
      <c r="ET13" s="213"/>
      <c r="EU13" s="213"/>
      <c r="EV13" s="213"/>
      <c r="EW13" s="213"/>
      <c r="EX13" s="213"/>
      <c r="EY13" s="213"/>
      <c r="EZ13" s="213"/>
      <c r="FA13" s="213"/>
      <c r="FB13" s="213"/>
      <c r="FC13" s="213"/>
      <c r="FD13" s="213"/>
      <c r="FE13" s="213"/>
      <c r="FF13" s="213"/>
      <c r="FG13" s="213"/>
      <c r="FH13" s="213"/>
      <c r="FI13" s="213"/>
      <c r="FJ13" s="213"/>
      <c r="FK13" s="213"/>
      <c r="FL13" s="213"/>
      <c r="FM13" s="213"/>
      <c r="FN13" s="213"/>
      <c r="FO13" s="213"/>
      <c r="FP13" s="213"/>
      <c r="FQ13" s="213"/>
      <c r="FR13" s="213"/>
      <c r="FS13" s="213"/>
      <c r="FT13" s="213"/>
    </row>
    <row r="14" spans="1:176" ht="8.85" customHeight="1">
      <c r="A14" s="223"/>
      <c r="B14" s="242"/>
      <c r="C14" s="230">
        <v>0</v>
      </c>
      <c r="D14" s="213"/>
      <c r="E14" s="243"/>
      <c r="F14" s="210" t="s">
        <v>227</v>
      </c>
      <c r="G14" s="218"/>
      <c r="H14" s="218"/>
      <c r="I14" s="238"/>
      <c r="J14" s="244"/>
      <c r="K14" s="244"/>
      <c r="L14" s="244"/>
      <c r="M14" s="244"/>
      <c r="N14" s="244"/>
      <c r="O14" s="244"/>
      <c r="P14" s="240"/>
      <c r="Q14" s="238"/>
      <c r="R14" s="244"/>
      <c r="S14" s="244"/>
      <c r="T14" s="238"/>
      <c r="U14" s="241"/>
      <c r="V14" s="240"/>
      <c r="W14" s="241"/>
      <c r="X14" s="213"/>
      <c r="Y14" s="213"/>
      <c r="Z14" s="213"/>
      <c r="AA14" s="213"/>
      <c r="AB14" s="213"/>
      <c r="AC14" s="213"/>
      <c r="AD14" s="213"/>
      <c r="AE14" s="213"/>
      <c r="AF14" s="213"/>
      <c r="AG14" s="213"/>
      <c r="AH14" s="213"/>
      <c r="AI14" s="213"/>
      <c r="AJ14" s="213"/>
      <c r="AK14" s="213"/>
      <c r="AL14" s="213"/>
      <c r="AM14" s="213"/>
      <c r="AN14" s="213"/>
      <c r="AO14" s="213"/>
      <c r="AP14" s="213"/>
      <c r="AQ14" s="213"/>
      <c r="AR14" s="213"/>
      <c r="AS14" s="213"/>
      <c r="AT14" s="213"/>
      <c r="AU14" s="213"/>
      <c r="AV14" s="213"/>
      <c r="AW14" s="213"/>
      <c r="AX14" s="213"/>
      <c r="AY14" s="213"/>
      <c r="AZ14" s="213"/>
      <c r="BA14" s="213"/>
      <c r="BB14" s="213"/>
      <c r="BC14" s="213"/>
      <c r="BD14" s="213"/>
      <c r="BE14" s="213"/>
      <c r="BF14" s="213"/>
      <c r="BG14" s="213"/>
      <c r="BH14" s="213"/>
      <c r="BI14" s="213"/>
      <c r="BJ14" s="213"/>
      <c r="BK14" s="213"/>
      <c r="BL14" s="213"/>
      <c r="BM14" s="213"/>
      <c r="BN14" s="213"/>
      <c r="BO14" s="213"/>
      <c r="BP14" s="213"/>
      <c r="BQ14" s="213"/>
      <c r="BR14" s="213"/>
      <c r="BS14" s="213"/>
      <c r="BT14" s="213"/>
      <c r="BU14" s="213"/>
      <c r="BV14" s="213"/>
      <c r="BW14" s="213"/>
      <c r="BX14" s="213"/>
      <c r="BY14" s="213"/>
      <c r="BZ14" s="213"/>
      <c r="CA14" s="213"/>
      <c r="CB14" s="213"/>
      <c r="CC14" s="213"/>
      <c r="CD14" s="213"/>
      <c r="CE14" s="213"/>
      <c r="CF14" s="213"/>
      <c r="CG14" s="213"/>
      <c r="CH14" s="213"/>
      <c r="CI14" s="213"/>
      <c r="CJ14" s="213"/>
      <c r="CK14" s="213"/>
      <c r="CL14" s="213"/>
      <c r="CM14" s="213"/>
      <c r="CN14" s="213"/>
      <c r="CO14" s="213"/>
      <c r="CP14" s="213"/>
      <c r="CQ14" s="213"/>
      <c r="CR14" s="213"/>
      <c r="CS14" s="213"/>
      <c r="CT14" s="213"/>
      <c r="CU14" s="213"/>
      <c r="CV14" s="213"/>
      <c r="CW14" s="213"/>
      <c r="CX14" s="213"/>
      <c r="CY14" s="213"/>
      <c r="CZ14" s="213"/>
      <c r="DA14" s="213"/>
      <c r="DB14" s="213"/>
      <c r="DC14" s="213"/>
      <c r="DD14" s="213"/>
      <c r="DE14" s="213"/>
      <c r="DF14" s="213"/>
      <c r="DG14" s="213"/>
      <c r="DH14" s="213"/>
      <c r="DI14" s="213"/>
      <c r="DJ14" s="213"/>
      <c r="DK14" s="213"/>
      <c r="DL14" s="213"/>
      <c r="DM14" s="213"/>
      <c r="DN14" s="213"/>
      <c r="DO14" s="213"/>
      <c r="DP14" s="213"/>
      <c r="DQ14" s="213"/>
      <c r="DR14" s="213"/>
      <c r="DS14" s="213"/>
      <c r="DT14" s="213"/>
      <c r="DU14" s="213"/>
      <c r="DV14" s="213"/>
      <c r="DW14" s="213"/>
      <c r="DX14" s="213"/>
      <c r="DY14" s="213"/>
      <c r="DZ14" s="213"/>
      <c r="EA14" s="213"/>
      <c r="EB14" s="213"/>
      <c r="EC14" s="213"/>
      <c r="ED14" s="213"/>
      <c r="EE14" s="213"/>
      <c r="EF14" s="213"/>
      <c r="EG14" s="213"/>
      <c r="EH14" s="213"/>
      <c r="EI14" s="213"/>
      <c r="EJ14" s="213"/>
      <c r="EK14" s="213"/>
      <c r="EL14" s="213"/>
      <c r="EM14" s="213"/>
      <c r="EN14" s="213"/>
      <c r="EO14" s="213"/>
      <c r="EP14" s="213"/>
      <c r="EQ14" s="213"/>
      <c r="ER14" s="213"/>
      <c r="ES14" s="213"/>
      <c r="ET14" s="213"/>
      <c r="EU14" s="213"/>
      <c r="EV14" s="213"/>
      <c r="EW14" s="213"/>
      <c r="EX14" s="213"/>
      <c r="EY14" s="213"/>
      <c r="EZ14" s="213"/>
      <c r="FA14" s="213"/>
      <c r="FB14" s="213"/>
      <c r="FC14" s="213"/>
      <c r="FD14" s="213"/>
      <c r="FE14" s="213"/>
      <c r="FF14" s="213"/>
      <c r="FG14" s="213"/>
      <c r="FH14" s="213"/>
      <c r="FI14" s="213"/>
      <c r="FJ14" s="213"/>
      <c r="FK14" s="213"/>
      <c r="FL14" s="213"/>
      <c r="FM14" s="213"/>
      <c r="FN14" s="213"/>
      <c r="FO14" s="213"/>
      <c r="FP14" s="213"/>
      <c r="FQ14" s="213"/>
      <c r="FR14" s="213"/>
      <c r="FS14" s="213"/>
      <c r="FT14" s="213"/>
    </row>
    <row r="15" spans="1:176" ht="8.85" customHeight="1">
      <c r="A15" s="223"/>
      <c r="B15" s="242"/>
      <c r="C15" s="230">
        <v>0</v>
      </c>
      <c r="D15" s="213"/>
      <c r="E15" s="243"/>
      <c r="F15" s="243"/>
      <c r="G15" s="218" t="s">
        <v>228</v>
      </c>
      <c r="H15" s="218"/>
      <c r="I15" s="238">
        <v>495.70887727815062</v>
      </c>
      <c r="J15" s="244">
        <v>0</v>
      </c>
      <c r="K15" s="244">
        <v>0</v>
      </c>
      <c r="L15" s="244">
        <v>360.79421314675665</v>
      </c>
      <c r="M15" s="244">
        <v>0</v>
      </c>
      <c r="N15" s="244">
        <v>0</v>
      </c>
      <c r="O15" s="244">
        <v>0</v>
      </c>
      <c r="P15" s="240">
        <v>134.91466413139398</v>
      </c>
      <c r="Q15" s="238">
        <v>0</v>
      </c>
      <c r="R15" s="244">
        <v>0</v>
      </c>
      <c r="S15" s="244">
        <v>0</v>
      </c>
      <c r="T15" s="238">
        <v>0</v>
      </c>
      <c r="U15" s="241">
        <v>0</v>
      </c>
      <c r="V15" s="240">
        <v>0</v>
      </c>
      <c r="W15" s="241">
        <v>0</v>
      </c>
      <c r="X15" s="213"/>
      <c r="Y15" s="213"/>
      <c r="Z15" s="213"/>
      <c r="AA15" s="213"/>
      <c r="AB15" s="213"/>
      <c r="AC15" s="213"/>
      <c r="AD15" s="213"/>
      <c r="AE15" s="213"/>
      <c r="AF15" s="213"/>
      <c r="AG15" s="213"/>
      <c r="AH15" s="213"/>
      <c r="AI15" s="213"/>
      <c r="AJ15" s="213"/>
      <c r="AK15" s="213"/>
      <c r="AL15" s="213"/>
      <c r="AM15" s="213"/>
      <c r="AN15" s="213"/>
      <c r="AO15" s="213"/>
      <c r="AP15" s="213"/>
      <c r="AQ15" s="213"/>
      <c r="AR15" s="213"/>
      <c r="AS15" s="213"/>
      <c r="AT15" s="213"/>
      <c r="AU15" s="213"/>
      <c r="AV15" s="213"/>
      <c r="AW15" s="213"/>
      <c r="AX15" s="213"/>
      <c r="AY15" s="213"/>
      <c r="AZ15" s="213"/>
      <c r="BA15" s="213"/>
      <c r="BB15" s="213"/>
      <c r="BC15" s="213"/>
      <c r="BD15" s="213"/>
      <c r="BE15" s="213"/>
      <c r="BF15" s="213"/>
      <c r="BG15" s="213"/>
      <c r="BH15" s="213"/>
      <c r="BI15" s="213"/>
      <c r="BJ15" s="213"/>
      <c r="BK15" s="213"/>
      <c r="BL15" s="213"/>
      <c r="BM15" s="213"/>
      <c r="BN15" s="213"/>
      <c r="BO15" s="213"/>
      <c r="BP15" s="213"/>
      <c r="BQ15" s="213"/>
      <c r="BR15" s="213"/>
      <c r="BS15" s="213"/>
      <c r="BT15" s="213"/>
      <c r="BU15" s="213"/>
      <c r="BV15" s="213"/>
      <c r="BW15" s="213"/>
      <c r="BX15" s="213"/>
      <c r="BY15" s="213"/>
      <c r="BZ15" s="213"/>
      <c r="CA15" s="213"/>
      <c r="CB15" s="213"/>
      <c r="CC15" s="213"/>
      <c r="CD15" s="213"/>
      <c r="CE15" s="213"/>
      <c r="CF15" s="213"/>
      <c r="CG15" s="213"/>
      <c r="CH15" s="213"/>
      <c r="CI15" s="213"/>
      <c r="CJ15" s="213"/>
      <c r="CK15" s="213"/>
      <c r="CL15" s="213"/>
      <c r="CM15" s="213"/>
      <c r="CN15" s="213"/>
      <c r="CO15" s="213"/>
      <c r="CP15" s="213"/>
      <c r="CQ15" s="213"/>
      <c r="CR15" s="213"/>
      <c r="CS15" s="213"/>
      <c r="CT15" s="213"/>
      <c r="CU15" s="213"/>
      <c r="CV15" s="213"/>
      <c r="CW15" s="213"/>
      <c r="CX15" s="213"/>
      <c r="CY15" s="213"/>
      <c r="CZ15" s="213"/>
      <c r="DA15" s="213"/>
      <c r="DB15" s="213"/>
      <c r="DC15" s="213"/>
      <c r="DD15" s="213"/>
      <c r="DE15" s="213"/>
      <c r="DF15" s="213"/>
      <c r="DG15" s="213"/>
      <c r="DH15" s="213"/>
      <c r="DI15" s="213"/>
      <c r="DJ15" s="213"/>
      <c r="DK15" s="213"/>
      <c r="DL15" s="213"/>
      <c r="DM15" s="213"/>
      <c r="DN15" s="213"/>
      <c r="DO15" s="213"/>
      <c r="DP15" s="213"/>
      <c r="DQ15" s="213"/>
      <c r="DR15" s="213"/>
      <c r="DS15" s="213"/>
      <c r="DT15" s="213"/>
      <c r="DU15" s="213"/>
      <c r="DV15" s="213"/>
      <c r="DW15" s="213"/>
      <c r="DX15" s="213"/>
      <c r="DY15" s="213"/>
      <c r="DZ15" s="213"/>
      <c r="EA15" s="213"/>
      <c r="EB15" s="213"/>
      <c r="EC15" s="213"/>
      <c r="ED15" s="213"/>
      <c r="EE15" s="213"/>
      <c r="EF15" s="213"/>
      <c r="EG15" s="213"/>
      <c r="EH15" s="213"/>
      <c r="EI15" s="213"/>
      <c r="EJ15" s="213"/>
      <c r="EK15" s="213"/>
      <c r="EL15" s="213"/>
      <c r="EM15" s="213"/>
      <c r="EN15" s="213"/>
      <c r="EO15" s="213"/>
      <c r="EP15" s="213"/>
      <c r="EQ15" s="213"/>
      <c r="ER15" s="213"/>
      <c r="ES15" s="213"/>
      <c r="ET15" s="213"/>
      <c r="EU15" s="213"/>
      <c r="EV15" s="213"/>
      <c r="EW15" s="213"/>
      <c r="EX15" s="213"/>
      <c r="EY15" s="213"/>
      <c r="EZ15" s="213"/>
      <c r="FA15" s="213"/>
      <c r="FB15" s="213"/>
      <c r="FC15" s="213"/>
      <c r="FD15" s="213"/>
      <c r="FE15" s="213"/>
      <c r="FF15" s="213"/>
      <c r="FG15" s="213"/>
      <c r="FH15" s="213"/>
      <c r="FI15" s="213"/>
      <c r="FJ15" s="213"/>
      <c r="FK15" s="213"/>
      <c r="FL15" s="213"/>
      <c r="FM15" s="213"/>
      <c r="FN15" s="213"/>
      <c r="FO15" s="213"/>
      <c r="FP15" s="213"/>
      <c r="FQ15" s="213"/>
      <c r="FR15" s="213"/>
      <c r="FS15" s="213"/>
      <c r="FT15" s="213"/>
    </row>
    <row r="16" spans="1:176" ht="8.85" customHeight="1">
      <c r="A16" s="245"/>
      <c r="B16" s="246"/>
      <c r="C16" s="230">
        <v>0</v>
      </c>
      <c r="E16" s="247"/>
      <c r="F16" s="247"/>
      <c r="G16" s="248" t="s">
        <v>229</v>
      </c>
      <c r="H16" s="248"/>
      <c r="I16" s="249">
        <v>69.269619860991256</v>
      </c>
      <c r="J16" s="250">
        <v>0</v>
      </c>
      <c r="K16" s="250">
        <v>0</v>
      </c>
      <c r="L16" s="244">
        <v>69.269619860991256</v>
      </c>
      <c r="M16" s="250">
        <v>0</v>
      </c>
      <c r="N16" s="250">
        <v>0</v>
      </c>
      <c r="O16" s="250">
        <v>0</v>
      </c>
      <c r="P16" s="251">
        <v>0</v>
      </c>
      <c r="Q16" s="249">
        <v>0</v>
      </c>
      <c r="R16" s="250">
        <v>0</v>
      </c>
      <c r="S16" s="250">
        <v>0</v>
      </c>
      <c r="T16" s="249">
        <v>0</v>
      </c>
      <c r="U16" s="252">
        <v>0</v>
      </c>
      <c r="V16" s="251">
        <v>0</v>
      </c>
      <c r="W16" s="241">
        <v>0</v>
      </c>
    </row>
    <row r="17" spans="1:23" ht="8.85" customHeight="1">
      <c r="A17" s="245"/>
      <c r="B17" s="246"/>
      <c r="C17" s="230">
        <v>0</v>
      </c>
      <c r="E17" s="247"/>
      <c r="F17" s="247"/>
      <c r="G17" s="248" t="s">
        <v>230</v>
      </c>
      <c r="H17" s="248"/>
      <c r="I17" s="249">
        <v>29.178395783908638</v>
      </c>
      <c r="J17" s="250">
        <v>0</v>
      </c>
      <c r="K17" s="250">
        <v>0</v>
      </c>
      <c r="L17" s="250">
        <v>29.178395783908638</v>
      </c>
      <c r="M17" s="250">
        <v>0</v>
      </c>
      <c r="N17" s="250">
        <v>0</v>
      </c>
      <c r="O17" s="250">
        <v>0</v>
      </c>
      <c r="P17" s="251">
        <v>0</v>
      </c>
      <c r="Q17" s="249">
        <v>0</v>
      </c>
      <c r="R17" s="250">
        <v>0</v>
      </c>
      <c r="S17" s="250">
        <v>0</v>
      </c>
      <c r="T17" s="249">
        <v>0</v>
      </c>
      <c r="U17" s="252">
        <v>0</v>
      </c>
      <c r="V17" s="251">
        <v>0</v>
      </c>
      <c r="W17" s="241">
        <v>0</v>
      </c>
    </row>
    <row r="18" spans="1:23" ht="8.85" customHeight="1">
      <c r="A18" s="253"/>
      <c r="B18" s="254"/>
      <c r="C18" s="230">
        <v>0</v>
      </c>
      <c r="E18" s="247"/>
      <c r="F18" s="247"/>
      <c r="G18" s="248" t="s">
        <v>231</v>
      </c>
      <c r="H18" s="248"/>
      <c r="I18" s="249">
        <v>325.84332481145151</v>
      </c>
      <c r="J18" s="250">
        <v>1.2638199999999999</v>
      </c>
      <c r="K18" s="250">
        <v>0</v>
      </c>
      <c r="L18" s="250">
        <v>3.8746866494246577</v>
      </c>
      <c r="M18" s="250">
        <v>0</v>
      </c>
      <c r="N18" s="250">
        <v>0</v>
      </c>
      <c r="O18" s="250">
        <v>0</v>
      </c>
      <c r="P18" s="251">
        <v>0</v>
      </c>
      <c r="Q18" s="249">
        <v>320.70481816202692</v>
      </c>
      <c r="R18" s="250">
        <v>0</v>
      </c>
      <c r="S18" s="250">
        <v>0</v>
      </c>
      <c r="T18" s="249">
        <v>0</v>
      </c>
      <c r="U18" s="252">
        <v>0</v>
      </c>
      <c r="V18" s="251">
        <v>0</v>
      </c>
      <c r="W18" s="241">
        <v>0</v>
      </c>
    </row>
    <row r="19" spans="1:23" ht="8.85" customHeight="1">
      <c r="A19" s="198"/>
      <c r="B19" s="255"/>
      <c r="C19" s="230">
        <v>0</v>
      </c>
      <c r="E19" s="247"/>
      <c r="F19" s="247"/>
      <c r="G19" s="248" t="s">
        <v>232</v>
      </c>
      <c r="H19" s="248"/>
      <c r="I19" s="249">
        <v>62.160117654461438</v>
      </c>
      <c r="J19" s="250">
        <v>0</v>
      </c>
      <c r="K19" s="250">
        <v>0</v>
      </c>
      <c r="L19" s="250">
        <v>62.160117654461438</v>
      </c>
      <c r="M19" s="250">
        <v>0</v>
      </c>
      <c r="N19" s="250">
        <v>0</v>
      </c>
      <c r="O19" s="250">
        <v>0</v>
      </c>
      <c r="P19" s="251">
        <v>0</v>
      </c>
      <c r="Q19" s="249">
        <v>0</v>
      </c>
      <c r="R19" s="250">
        <v>0</v>
      </c>
      <c r="S19" s="250">
        <v>0</v>
      </c>
      <c r="T19" s="249">
        <v>0</v>
      </c>
      <c r="U19" s="252">
        <v>0</v>
      </c>
      <c r="V19" s="251">
        <v>0</v>
      </c>
      <c r="W19" s="241">
        <v>0</v>
      </c>
    </row>
    <row r="20" spans="1:23" ht="8.85" customHeight="1">
      <c r="A20" s="256"/>
      <c r="B20" s="256"/>
      <c r="C20" s="230">
        <v>0</v>
      </c>
      <c r="E20" s="247"/>
      <c r="F20" s="247"/>
      <c r="G20" s="248" t="s">
        <v>233</v>
      </c>
      <c r="H20" s="248"/>
      <c r="I20" s="249">
        <v>368.73436605664239</v>
      </c>
      <c r="J20" s="250">
        <v>0</v>
      </c>
      <c r="K20" s="250">
        <v>0</v>
      </c>
      <c r="L20" s="250">
        <v>368.73436605664239</v>
      </c>
      <c r="M20" s="250">
        <v>0</v>
      </c>
      <c r="N20" s="250">
        <v>0</v>
      </c>
      <c r="O20" s="250">
        <v>0</v>
      </c>
      <c r="P20" s="251">
        <v>0</v>
      </c>
      <c r="Q20" s="249">
        <v>0</v>
      </c>
      <c r="R20" s="250">
        <v>0</v>
      </c>
      <c r="S20" s="250">
        <v>0</v>
      </c>
      <c r="T20" s="249">
        <v>0</v>
      </c>
      <c r="U20" s="252">
        <v>0</v>
      </c>
      <c r="V20" s="251">
        <v>0</v>
      </c>
      <c r="W20" s="241">
        <v>0</v>
      </c>
    </row>
    <row r="21" spans="1:23" ht="8.85" customHeight="1">
      <c r="A21" s="256"/>
      <c r="B21" s="256"/>
      <c r="C21" s="230">
        <v>0</v>
      </c>
      <c r="E21" s="247"/>
      <c r="F21" s="247"/>
      <c r="G21" s="248" t="s">
        <v>234</v>
      </c>
      <c r="H21" s="248"/>
      <c r="I21" s="249">
        <v>26.5657</v>
      </c>
      <c r="J21" s="250">
        <v>0</v>
      </c>
      <c r="K21" s="250">
        <v>0</v>
      </c>
      <c r="L21" s="250">
        <v>26.5657</v>
      </c>
      <c r="M21" s="250">
        <v>0</v>
      </c>
      <c r="N21" s="250">
        <v>0</v>
      </c>
      <c r="O21" s="250">
        <v>0</v>
      </c>
      <c r="P21" s="251">
        <v>0</v>
      </c>
      <c r="Q21" s="249">
        <v>0</v>
      </c>
      <c r="R21" s="250">
        <v>0</v>
      </c>
      <c r="S21" s="250">
        <v>0</v>
      </c>
      <c r="T21" s="249">
        <v>0</v>
      </c>
      <c r="U21" s="252">
        <v>0</v>
      </c>
      <c r="V21" s="251">
        <v>0</v>
      </c>
      <c r="W21" s="241">
        <v>0</v>
      </c>
    </row>
    <row r="22" spans="1:23" ht="8.85" customHeight="1">
      <c r="A22" s="256"/>
      <c r="B22" s="256"/>
      <c r="C22" s="230">
        <v>0</v>
      </c>
      <c r="E22" s="247"/>
      <c r="F22" s="247"/>
      <c r="G22" s="248" t="s">
        <v>235</v>
      </c>
      <c r="H22" s="248"/>
      <c r="I22" s="249">
        <v>27.462998370000001</v>
      </c>
      <c r="J22" s="250">
        <v>7.6408983700000004</v>
      </c>
      <c r="K22" s="250">
        <v>0</v>
      </c>
      <c r="L22" s="250">
        <v>19.822099999999999</v>
      </c>
      <c r="M22" s="250">
        <v>0</v>
      </c>
      <c r="N22" s="250">
        <v>0</v>
      </c>
      <c r="O22" s="250">
        <v>0</v>
      </c>
      <c r="P22" s="251">
        <v>0</v>
      </c>
      <c r="Q22" s="249">
        <v>0</v>
      </c>
      <c r="R22" s="250">
        <v>0</v>
      </c>
      <c r="S22" s="250">
        <v>0</v>
      </c>
      <c r="T22" s="238">
        <v>0</v>
      </c>
      <c r="U22" s="252">
        <v>0</v>
      </c>
      <c r="V22" s="251">
        <v>0</v>
      </c>
      <c r="W22" s="241">
        <v>0</v>
      </c>
    </row>
    <row r="23" spans="1:23" ht="8.85" customHeight="1">
      <c r="A23" s="256"/>
      <c r="B23" s="256"/>
      <c r="C23" s="230">
        <v>0</v>
      </c>
      <c r="E23" s="247"/>
      <c r="F23" s="247"/>
      <c r="G23" s="257" t="s">
        <v>236</v>
      </c>
      <c r="H23" s="257"/>
      <c r="I23" s="258">
        <v>1404.923399815606</v>
      </c>
      <c r="J23" s="259">
        <v>8.9047183700000012</v>
      </c>
      <c r="K23" s="259">
        <v>0</v>
      </c>
      <c r="L23" s="259">
        <v>940.39919915218502</v>
      </c>
      <c r="M23" s="259">
        <v>0</v>
      </c>
      <c r="N23" s="259">
        <v>0</v>
      </c>
      <c r="O23" s="259">
        <v>0</v>
      </c>
      <c r="P23" s="260">
        <v>134.91466413139398</v>
      </c>
      <c r="Q23" s="258">
        <v>320.70481816202692</v>
      </c>
      <c r="R23" s="259">
        <v>0</v>
      </c>
      <c r="S23" s="259">
        <v>0</v>
      </c>
      <c r="T23" s="231">
        <v>0</v>
      </c>
      <c r="U23" s="261">
        <v>0</v>
      </c>
      <c r="V23" s="260">
        <v>0</v>
      </c>
      <c r="W23" s="235">
        <v>0</v>
      </c>
    </row>
    <row r="24" spans="1:23" ht="3.4" hidden="1" customHeight="1">
      <c r="C24" s="230">
        <v>0</v>
      </c>
      <c r="E24" s="247"/>
      <c r="F24" s="247"/>
      <c r="G24" s="248"/>
      <c r="H24" s="248"/>
      <c r="I24" s="249"/>
      <c r="J24" s="250"/>
      <c r="K24" s="250"/>
      <c r="L24" s="250"/>
      <c r="M24" s="250"/>
      <c r="N24" s="250"/>
      <c r="O24" s="250"/>
      <c r="P24" s="251"/>
      <c r="Q24" s="249"/>
      <c r="R24" s="250"/>
      <c r="S24" s="250"/>
      <c r="T24" s="238"/>
      <c r="U24" s="252"/>
      <c r="V24" s="251"/>
      <c r="W24" s="252"/>
    </row>
    <row r="25" spans="1:23" ht="8.85" customHeight="1">
      <c r="C25" s="230">
        <v>0</v>
      </c>
      <c r="E25" s="247"/>
      <c r="F25" s="257" t="s">
        <v>237</v>
      </c>
      <c r="G25" s="248"/>
      <c r="H25" s="248"/>
      <c r="I25" s="258">
        <v>245.41553990347688</v>
      </c>
      <c r="J25" s="259">
        <v>15.6521990299252</v>
      </c>
      <c r="K25" s="259">
        <v>0</v>
      </c>
      <c r="L25" s="259">
        <v>0</v>
      </c>
      <c r="M25" s="259">
        <v>0</v>
      </c>
      <c r="N25" s="259">
        <v>0</v>
      </c>
      <c r="O25" s="259">
        <v>0</v>
      </c>
      <c r="P25" s="260">
        <v>0</v>
      </c>
      <c r="Q25" s="258">
        <v>0</v>
      </c>
      <c r="R25" s="259">
        <v>0</v>
      </c>
      <c r="S25" s="259">
        <v>0</v>
      </c>
      <c r="T25" s="231">
        <v>0</v>
      </c>
      <c r="U25" s="261">
        <v>229.7633408735517</v>
      </c>
      <c r="V25" s="260">
        <v>0</v>
      </c>
      <c r="W25" s="261">
        <v>0</v>
      </c>
    </row>
    <row r="26" spans="1:23" ht="3.4" hidden="1" customHeight="1">
      <c r="C26" s="230">
        <v>0</v>
      </c>
      <c r="E26" s="247"/>
      <c r="F26" s="247"/>
      <c r="G26" s="248"/>
      <c r="H26" s="248"/>
      <c r="I26" s="249"/>
      <c r="J26" s="250"/>
      <c r="K26" s="250"/>
      <c r="L26" s="250"/>
      <c r="M26" s="250"/>
      <c r="N26" s="250"/>
      <c r="O26" s="250"/>
      <c r="P26" s="251"/>
      <c r="Q26" s="249"/>
      <c r="R26" s="250"/>
      <c r="S26" s="250"/>
      <c r="T26" s="238"/>
      <c r="U26" s="252"/>
      <c r="V26" s="251"/>
      <c r="W26" s="252"/>
    </row>
    <row r="27" spans="1:23" ht="8.85" customHeight="1" outlineLevel="1">
      <c r="C27" s="230">
        <v>0</v>
      </c>
      <c r="E27" s="247"/>
      <c r="F27" s="257" t="s">
        <v>238</v>
      </c>
      <c r="G27" s="248"/>
      <c r="H27" s="248"/>
      <c r="I27" s="249"/>
      <c r="J27" s="250"/>
      <c r="K27" s="250"/>
      <c r="L27" s="250"/>
      <c r="M27" s="250"/>
      <c r="N27" s="250"/>
      <c r="O27" s="250"/>
      <c r="P27" s="251"/>
      <c r="Q27" s="249"/>
      <c r="R27" s="250"/>
      <c r="S27" s="250"/>
      <c r="T27" s="238"/>
      <c r="U27" s="252"/>
      <c r="V27" s="251"/>
      <c r="W27" s="252"/>
    </row>
    <row r="28" spans="1:23" ht="8.85" customHeight="1" outlineLevel="1">
      <c r="C28" s="230">
        <v>0</v>
      </c>
      <c r="E28" s="247"/>
      <c r="F28" s="247"/>
      <c r="G28" s="248" t="s">
        <v>239</v>
      </c>
      <c r="H28" s="248"/>
      <c r="I28" s="249">
        <v>245.41553990347688</v>
      </c>
      <c r="J28" s="250">
        <v>15.6521990299252</v>
      </c>
      <c r="K28" s="250">
        <v>0</v>
      </c>
      <c r="L28" s="250">
        <v>0</v>
      </c>
      <c r="M28" s="250">
        <v>0</v>
      </c>
      <c r="N28" s="250">
        <v>0</v>
      </c>
      <c r="O28" s="250">
        <v>0</v>
      </c>
      <c r="P28" s="251">
        <v>0</v>
      </c>
      <c r="Q28" s="249">
        <v>0</v>
      </c>
      <c r="R28" s="250">
        <v>0</v>
      </c>
      <c r="S28" s="250">
        <v>0</v>
      </c>
      <c r="T28" s="238">
        <v>0</v>
      </c>
      <c r="U28" s="252">
        <v>229.7633408735517</v>
      </c>
      <c r="V28" s="251">
        <v>0</v>
      </c>
      <c r="W28" s="252">
        <v>0</v>
      </c>
    </row>
    <row r="29" spans="1:23" ht="11.25" hidden="1" customHeight="1" outlineLevel="2">
      <c r="C29" s="230">
        <v>0</v>
      </c>
      <c r="E29" s="247"/>
      <c r="F29" s="247"/>
      <c r="G29" s="248"/>
      <c r="H29" s="248"/>
      <c r="I29" s="249"/>
      <c r="J29" s="250"/>
      <c r="K29" s="250"/>
      <c r="L29" s="250"/>
      <c r="M29" s="250"/>
      <c r="N29" s="250"/>
      <c r="O29" s="250"/>
      <c r="P29" s="251"/>
      <c r="Q29" s="249"/>
      <c r="R29" s="250"/>
      <c r="S29" s="250"/>
      <c r="T29" s="238"/>
      <c r="U29" s="252"/>
      <c r="V29" s="251"/>
      <c r="W29" s="252"/>
    </row>
    <row r="30" spans="1:23" outlineLevel="1" collapsed="1">
      <c r="C30" s="230">
        <v>0</v>
      </c>
      <c r="E30" s="247"/>
      <c r="F30" s="247"/>
      <c r="G30" s="248" t="s">
        <v>164</v>
      </c>
      <c r="H30" s="248"/>
      <c r="I30" s="249">
        <v>0</v>
      </c>
      <c r="J30" s="250">
        <v>0</v>
      </c>
      <c r="K30" s="250">
        <v>0</v>
      </c>
      <c r="L30" s="250">
        <v>0</v>
      </c>
      <c r="M30" s="250">
        <v>0</v>
      </c>
      <c r="N30" s="250">
        <v>0</v>
      </c>
      <c r="O30" s="250">
        <v>0</v>
      </c>
      <c r="P30" s="251">
        <v>0</v>
      </c>
      <c r="Q30" s="249">
        <v>0</v>
      </c>
      <c r="R30" s="250">
        <v>0</v>
      </c>
      <c r="S30" s="250">
        <v>0</v>
      </c>
      <c r="T30" s="238">
        <v>0</v>
      </c>
      <c r="U30" s="252">
        <v>0</v>
      </c>
      <c r="V30" s="251">
        <v>0</v>
      </c>
      <c r="W30" s="252">
        <v>0</v>
      </c>
    </row>
    <row r="31" spans="1:23" ht="8.85" customHeight="1" outlineLevel="1">
      <c r="C31" s="230">
        <v>0</v>
      </c>
      <c r="E31" s="247"/>
      <c r="F31" s="247"/>
      <c r="G31" s="248" t="s">
        <v>240</v>
      </c>
      <c r="H31" s="248"/>
      <c r="I31" s="249">
        <v>0</v>
      </c>
      <c r="J31" s="250">
        <v>0</v>
      </c>
      <c r="K31" s="250">
        <v>0</v>
      </c>
      <c r="L31" s="250">
        <v>0</v>
      </c>
      <c r="M31" s="250">
        <v>0</v>
      </c>
      <c r="N31" s="250">
        <v>0</v>
      </c>
      <c r="O31" s="250">
        <v>0</v>
      </c>
      <c r="P31" s="251">
        <v>0</v>
      </c>
      <c r="Q31" s="249">
        <v>0</v>
      </c>
      <c r="R31" s="250">
        <v>0</v>
      </c>
      <c r="S31" s="250">
        <v>0</v>
      </c>
      <c r="T31" s="238">
        <v>0</v>
      </c>
      <c r="U31" s="252">
        <v>0</v>
      </c>
      <c r="V31" s="251">
        <v>0</v>
      </c>
      <c r="W31" s="252">
        <v>0</v>
      </c>
    </row>
    <row r="32" spans="1:23" ht="8.85" customHeight="1" outlineLevel="1">
      <c r="C32" s="230">
        <v>0</v>
      </c>
      <c r="E32" s="247"/>
      <c r="F32" s="247"/>
      <c r="G32" s="248" t="s">
        <v>241</v>
      </c>
      <c r="I32" s="249">
        <v>0</v>
      </c>
      <c r="J32" s="250">
        <v>0</v>
      </c>
      <c r="K32" s="250">
        <v>0</v>
      </c>
      <c r="L32" s="250">
        <v>0</v>
      </c>
      <c r="M32" s="250">
        <v>0</v>
      </c>
      <c r="N32" s="250">
        <v>0</v>
      </c>
      <c r="O32" s="250">
        <v>0</v>
      </c>
      <c r="P32" s="251">
        <v>0</v>
      </c>
      <c r="Q32" s="249">
        <v>0</v>
      </c>
      <c r="R32" s="250">
        <v>0</v>
      </c>
      <c r="S32" s="250">
        <v>0</v>
      </c>
      <c r="T32" s="238">
        <v>0</v>
      </c>
      <c r="U32" s="252">
        <v>0</v>
      </c>
      <c r="V32" s="251">
        <v>0</v>
      </c>
      <c r="W32" s="252">
        <v>0</v>
      </c>
    </row>
    <row r="33" spans="3:23" ht="8.85" customHeight="1" outlineLevel="1">
      <c r="C33" s="230">
        <v>0</v>
      </c>
      <c r="E33" s="247"/>
      <c r="F33" s="247"/>
      <c r="G33" s="248" t="s">
        <v>242</v>
      </c>
      <c r="H33" s="248"/>
      <c r="I33" s="249">
        <v>0.13966092189485776</v>
      </c>
      <c r="J33" s="250">
        <v>0</v>
      </c>
      <c r="K33" s="250">
        <v>0</v>
      </c>
      <c r="L33" s="250">
        <v>0</v>
      </c>
      <c r="M33" s="250">
        <v>0</v>
      </c>
      <c r="N33" s="250">
        <v>0</v>
      </c>
      <c r="O33" s="250">
        <v>0</v>
      </c>
      <c r="P33" s="251">
        <v>0</v>
      </c>
      <c r="Q33" s="249">
        <v>0</v>
      </c>
      <c r="R33" s="250">
        <v>0</v>
      </c>
      <c r="S33" s="250">
        <v>0</v>
      </c>
      <c r="T33" s="238">
        <v>0</v>
      </c>
      <c r="U33" s="252">
        <v>0</v>
      </c>
      <c r="V33" s="251">
        <v>0.1289997883875873</v>
      </c>
      <c r="W33" s="252">
        <v>1.0661133507270468E-2</v>
      </c>
    </row>
    <row r="34" spans="3:23" ht="8.85" customHeight="1" outlineLevel="1">
      <c r="C34" s="230">
        <v>0</v>
      </c>
      <c r="E34" s="247"/>
      <c r="F34" s="247"/>
      <c r="G34" s="248" t="s">
        <v>243</v>
      </c>
      <c r="H34" s="248"/>
      <c r="I34" s="249">
        <v>11.2</v>
      </c>
      <c r="J34" s="250">
        <v>0</v>
      </c>
      <c r="K34" s="250">
        <v>0</v>
      </c>
      <c r="L34" s="250">
        <v>4.4000000000000004</v>
      </c>
      <c r="M34" s="250">
        <v>0</v>
      </c>
      <c r="N34" s="250">
        <v>0</v>
      </c>
      <c r="O34" s="250">
        <v>0</v>
      </c>
      <c r="P34" s="251">
        <v>2.8</v>
      </c>
      <c r="Q34" s="249">
        <v>9.9999999999999978E-2</v>
      </c>
      <c r="R34" s="250">
        <v>0</v>
      </c>
      <c r="S34" s="250">
        <v>0</v>
      </c>
      <c r="T34" s="238">
        <v>3.9</v>
      </c>
      <c r="U34" s="252">
        <v>0</v>
      </c>
      <c r="V34" s="251">
        <v>0</v>
      </c>
      <c r="W34" s="252">
        <v>0</v>
      </c>
    </row>
    <row r="35" spans="3:23" ht="8.85" customHeight="1" outlineLevel="1">
      <c r="C35" s="230">
        <v>0</v>
      </c>
      <c r="E35" s="247"/>
      <c r="F35" s="247"/>
      <c r="G35" s="248" t="s">
        <v>244</v>
      </c>
      <c r="H35" s="248"/>
      <c r="I35" s="249">
        <v>0</v>
      </c>
      <c r="J35" s="250">
        <v>0</v>
      </c>
      <c r="K35" s="250">
        <v>0</v>
      </c>
      <c r="L35" s="250">
        <v>0</v>
      </c>
      <c r="M35" s="250">
        <v>0</v>
      </c>
      <c r="N35" s="250">
        <v>0</v>
      </c>
      <c r="O35" s="250">
        <v>0</v>
      </c>
      <c r="P35" s="251">
        <v>0</v>
      </c>
      <c r="Q35" s="249">
        <v>0</v>
      </c>
      <c r="R35" s="250">
        <v>0</v>
      </c>
      <c r="S35" s="250">
        <v>0</v>
      </c>
      <c r="T35" s="238">
        <v>0</v>
      </c>
      <c r="U35" s="252">
        <v>0</v>
      </c>
      <c r="V35" s="251">
        <v>0</v>
      </c>
      <c r="W35" s="252">
        <v>0</v>
      </c>
    </row>
    <row r="36" spans="3:23" ht="8.85" customHeight="1" outlineLevel="1">
      <c r="C36" s="230">
        <v>0</v>
      </c>
      <c r="E36" s="247"/>
      <c r="F36" s="247"/>
      <c r="G36" s="257" t="s">
        <v>245</v>
      </c>
      <c r="H36" s="257"/>
      <c r="I36" s="258">
        <v>256.75520082537173</v>
      </c>
      <c r="J36" s="250">
        <v>15.6521990299252</v>
      </c>
      <c r="K36" s="250">
        <v>0</v>
      </c>
      <c r="L36" s="250">
        <v>4.4000000000000004</v>
      </c>
      <c r="M36" s="250">
        <v>0</v>
      </c>
      <c r="N36" s="250">
        <v>0</v>
      </c>
      <c r="O36" s="250">
        <v>0</v>
      </c>
      <c r="P36" s="251">
        <v>2.8</v>
      </c>
      <c r="Q36" s="249">
        <v>9.9999999999999978E-2</v>
      </c>
      <c r="R36" s="250">
        <v>0</v>
      </c>
      <c r="S36" s="250">
        <v>0</v>
      </c>
      <c r="T36" s="238">
        <v>3.9</v>
      </c>
      <c r="U36" s="252">
        <v>229.7633408735517</v>
      </c>
      <c r="V36" s="251">
        <v>0.1289997883875873</v>
      </c>
      <c r="W36" s="252">
        <v>1.0661133507270468E-2</v>
      </c>
    </row>
    <row r="37" spans="3:23" ht="3.75" hidden="1" customHeight="1" outlineLevel="2">
      <c r="C37" s="230">
        <v>0</v>
      </c>
      <c r="E37" s="248"/>
      <c r="F37" s="248"/>
      <c r="G37" s="257"/>
      <c r="H37" s="257"/>
      <c r="I37" s="249"/>
      <c r="J37" s="262"/>
      <c r="K37" s="262"/>
      <c r="L37" s="262"/>
      <c r="M37" s="262"/>
      <c r="N37" s="262"/>
      <c r="O37" s="262"/>
      <c r="P37" s="251"/>
      <c r="Q37" s="249"/>
      <c r="R37" s="262"/>
      <c r="S37" s="262"/>
      <c r="T37" s="238"/>
      <c r="U37" s="252"/>
      <c r="V37" s="251"/>
      <c r="W37" s="252"/>
    </row>
    <row r="38" spans="3:23" ht="12.75" hidden="1" customHeight="1" outlineLevel="3">
      <c r="C38" s="230">
        <v>0</v>
      </c>
      <c r="E38" s="248"/>
      <c r="F38" s="257" t="s">
        <v>246</v>
      </c>
      <c r="G38" s="248"/>
      <c r="H38" s="248"/>
      <c r="I38" s="258">
        <v>0</v>
      </c>
      <c r="J38" s="263">
        <v>0</v>
      </c>
      <c r="K38" s="263">
        <v>0</v>
      </c>
      <c r="L38" s="263">
        <v>0</v>
      </c>
      <c r="M38" s="263">
        <v>0</v>
      </c>
      <c r="N38" s="263">
        <v>0</v>
      </c>
      <c r="O38" s="263">
        <v>0</v>
      </c>
      <c r="P38" s="260">
        <v>0</v>
      </c>
      <c r="Q38" s="258">
        <v>0</v>
      </c>
      <c r="R38" s="263">
        <v>0</v>
      </c>
      <c r="S38" s="263">
        <v>0</v>
      </c>
      <c r="T38" s="231">
        <v>0</v>
      </c>
      <c r="U38" s="261">
        <v>0</v>
      </c>
      <c r="V38" s="260">
        <v>0</v>
      </c>
      <c r="W38" s="261">
        <v>0</v>
      </c>
    </row>
    <row r="39" spans="3:23" ht="3.4" customHeight="1" outlineLevel="1" collapsed="1">
      <c r="C39" s="230">
        <v>0</v>
      </c>
      <c r="E39" s="248"/>
      <c r="F39" s="248"/>
      <c r="G39" s="248"/>
      <c r="H39" s="248"/>
      <c r="I39" s="249"/>
      <c r="J39" s="262"/>
      <c r="K39" s="262"/>
      <c r="L39" s="262"/>
      <c r="M39" s="262"/>
      <c r="N39" s="262"/>
      <c r="O39" s="262"/>
      <c r="P39" s="251"/>
      <c r="Q39" s="249"/>
      <c r="R39" s="262"/>
      <c r="S39" s="262"/>
      <c r="T39" s="238"/>
      <c r="U39" s="252"/>
      <c r="V39" s="251"/>
      <c r="W39" s="252"/>
    </row>
    <row r="40" spans="3:23" ht="8.85" customHeight="1">
      <c r="C40" s="230">
        <v>0</v>
      </c>
      <c r="E40" s="264" t="s">
        <v>247</v>
      </c>
      <c r="F40" s="265"/>
      <c r="G40" s="265"/>
      <c r="H40" s="265"/>
      <c r="I40" s="266">
        <v>1907.0941405444546</v>
      </c>
      <c r="J40" s="267">
        <v>40.209116429850397</v>
      </c>
      <c r="K40" s="267">
        <v>0</v>
      </c>
      <c r="L40" s="267">
        <v>944.799199152185</v>
      </c>
      <c r="M40" s="267">
        <v>0</v>
      </c>
      <c r="N40" s="267">
        <v>0</v>
      </c>
      <c r="O40" s="267">
        <v>0</v>
      </c>
      <c r="P40" s="268">
        <v>137.71466413139399</v>
      </c>
      <c r="Q40" s="266">
        <v>320.80481816202695</v>
      </c>
      <c r="R40" s="267">
        <v>0</v>
      </c>
      <c r="S40" s="267">
        <v>0</v>
      </c>
      <c r="T40" s="269">
        <v>3.9</v>
      </c>
      <c r="U40" s="270">
        <v>459.5266817471034</v>
      </c>
      <c r="V40" s="268">
        <v>0.1289997883875873</v>
      </c>
      <c r="W40" s="270">
        <v>1.0661133507270468E-2</v>
      </c>
    </row>
    <row r="41" spans="3:23" ht="11.25" hidden="1" customHeight="1">
      <c r="C41" s="230"/>
      <c r="E41" s="257"/>
      <c r="F41" s="248"/>
      <c r="G41" s="248"/>
      <c r="H41" s="248"/>
      <c r="I41" s="258"/>
      <c r="J41" s="263"/>
      <c r="K41" s="263"/>
      <c r="L41" s="263"/>
      <c r="M41" s="263"/>
      <c r="N41" s="263"/>
      <c r="O41" s="263"/>
      <c r="P41" s="260"/>
      <c r="Q41" s="258"/>
      <c r="R41" s="263"/>
      <c r="S41" s="263"/>
      <c r="T41" s="231"/>
      <c r="U41" s="261"/>
      <c r="V41" s="260"/>
      <c r="W41" s="261"/>
    </row>
    <row r="42" spans="3:23" ht="8.85" customHeight="1">
      <c r="C42" s="230">
        <v>0</v>
      </c>
      <c r="E42" s="257" t="s">
        <v>248</v>
      </c>
      <c r="F42" s="247"/>
      <c r="G42" s="248"/>
      <c r="H42" s="248"/>
      <c r="I42" s="249"/>
      <c r="J42" s="250"/>
      <c r="K42" s="250"/>
      <c r="L42" s="250"/>
      <c r="M42" s="250"/>
      <c r="N42" s="250"/>
      <c r="O42" s="250"/>
      <c r="P42" s="251"/>
      <c r="Q42" s="249"/>
      <c r="R42" s="250"/>
      <c r="S42" s="250"/>
      <c r="T42" s="238"/>
      <c r="U42" s="252"/>
      <c r="V42" s="251"/>
      <c r="W42" s="252"/>
    </row>
    <row r="43" spans="3:23" ht="8.85" customHeight="1">
      <c r="C43" s="230">
        <v>0</v>
      </c>
      <c r="E43" s="247"/>
      <c r="F43" s="257" t="s">
        <v>249</v>
      </c>
      <c r="G43" s="248"/>
      <c r="H43" s="248"/>
      <c r="I43" s="249"/>
      <c r="J43" s="250"/>
      <c r="K43" s="250"/>
      <c r="L43" s="250"/>
      <c r="M43" s="250"/>
      <c r="N43" s="250"/>
      <c r="O43" s="250"/>
      <c r="P43" s="251"/>
      <c r="Q43" s="249"/>
      <c r="R43" s="250"/>
      <c r="S43" s="250"/>
      <c r="T43" s="238"/>
      <c r="U43" s="252"/>
      <c r="V43" s="251"/>
      <c r="W43" s="252"/>
    </row>
    <row r="44" spans="3:23" ht="8.85" customHeight="1">
      <c r="C44" s="230">
        <v>0</v>
      </c>
      <c r="E44" s="247"/>
      <c r="F44" s="247"/>
      <c r="G44" s="248" t="s">
        <v>250</v>
      </c>
      <c r="H44" s="248"/>
      <c r="I44" s="249">
        <v>90.199644817299941</v>
      </c>
      <c r="J44" s="250">
        <v>0</v>
      </c>
      <c r="K44" s="250">
        <v>0</v>
      </c>
      <c r="L44" s="250">
        <v>0</v>
      </c>
      <c r="M44" s="250">
        <v>0</v>
      </c>
      <c r="N44" s="250">
        <v>0</v>
      </c>
      <c r="O44" s="250">
        <v>0</v>
      </c>
      <c r="P44" s="251">
        <v>67.037643557299944</v>
      </c>
      <c r="Q44" s="249">
        <v>23.162001259999997</v>
      </c>
      <c r="R44" s="250">
        <v>0</v>
      </c>
      <c r="S44" s="250">
        <v>0</v>
      </c>
      <c r="T44" s="238">
        <v>0</v>
      </c>
      <c r="U44" s="252">
        <v>0</v>
      </c>
      <c r="V44" s="251">
        <v>0</v>
      </c>
      <c r="W44" s="252">
        <v>0</v>
      </c>
    </row>
    <row r="45" spans="3:23" ht="8.85" customHeight="1">
      <c r="C45" s="230">
        <v>0</v>
      </c>
      <c r="E45" s="247"/>
      <c r="F45" s="247"/>
      <c r="G45" s="248" t="s">
        <v>251</v>
      </c>
      <c r="H45" s="248"/>
      <c r="I45" s="249">
        <v>0</v>
      </c>
      <c r="J45" s="250">
        <v>0</v>
      </c>
      <c r="K45" s="250">
        <v>0</v>
      </c>
      <c r="L45" s="250">
        <v>0</v>
      </c>
      <c r="M45" s="250">
        <v>0</v>
      </c>
      <c r="N45" s="250">
        <v>0</v>
      </c>
      <c r="O45" s="250">
        <v>0</v>
      </c>
      <c r="P45" s="251">
        <v>0</v>
      </c>
      <c r="Q45" s="249">
        <v>0</v>
      </c>
      <c r="R45" s="250">
        <v>0</v>
      </c>
      <c r="S45" s="250">
        <v>0</v>
      </c>
      <c r="T45" s="238">
        <v>0</v>
      </c>
      <c r="U45" s="252">
        <v>0</v>
      </c>
      <c r="V45" s="251">
        <v>0</v>
      </c>
      <c r="W45" s="252">
        <v>0</v>
      </c>
    </row>
    <row r="46" spans="3:23" ht="8.85" customHeight="1">
      <c r="C46" s="230">
        <v>0</v>
      </c>
      <c r="E46" s="247"/>
      <c r="F46" s="247"/>
      <c r="G46" s="248" t="s">
        <v>252</v>
      </c>
      <c r="H46" s="248"/>
      <c r="I46" s="249">
        <v>16.147657453533608</v>
      </c>
      <c r="J46" s="250">
        <v>1.349766397251472</v>
      </c>
      <c r="K46" s="250">
        <v>0</v>
      </c>
      <c r="L46" s="250">
        <v>2.0137066203911007</v>
      </c>
      <c r="M46" s="250">
        <v>7.2522416740552287E-3</v>
      </c>
      <c r="N46" s="250">
        <v>1.3879655051518232</v>
      </c>
      <c r="O46" s="250">
        <v>0.28915948023996502</v>
      </c>
      <c r="P46" s="251">
        <v>0.80733326882998646</v>
      </c>
      <c r="Q46" s="249">
        <v>3.5749621526948543</v>
      </c>
      <c r="R46" s="250">
        <v>0.50002774405650052</v>
      </c>
      <c r="S46" s="250">
        <v>2.521416305710189E-2</v>
      </c>
      <c r="T46" s="238">
        <v>4.2741717428550725</v>
      </c>
      <c r="U46" s="252">
        <v>1.7784372154368162</v>
      </c>
      <c r="V46" s="251">
        <v>0.1289997883875873</v>
      </c>
      <c r="W46" s="252">
        <v>1.0661133507270468E-2</v>
      </c>
    </row>
    <row r="47" spans="3:23" ht="8.85" customHeight="1">
      <c r="C47" s="230">
        <v>0</v>
      </c>
      <c r="E47" s="247"/>
      <c r="F47" s="247"/>
      <c r="G47" s="248" t="s">
        <v>253</v>
      </c>
      <c r="H47" s="248"/>
      <c r="I47" s="249">
        <v>19.294544583724036</v>
      </c>
      <c r="J47" s="250">
        <v>0</v>
      </c>
      <c r="K47" s="250">
        <v>19.294544583724036</v>
      </c>
      <c r="L47" s="250">
        <v>0</v>
      </c>
      <c r="M47" s="250">
        <v>0</v>
      </c>
      <c r="N47" s="250">
        <v>0</v>
      </c>
      <c r="O47" s="250">
        <v>0</v>
      </c>
      <c r="P47" s="251">
        <v>0</v>
      </c>
      <c r="Q47" s="249">
        <v>0</v>
      </c>
      <c r="R47" s="250">
        <v>0</v>
      </c>
      <c r="S47" s="250">
        <v>0</v>
      </c>
      <c r="T47" s="238">
        <v>0</v>
      </c>
      <c r="U47" s="252">
        <v>0</v>
      </c>
      <c r="V47" s="251">
        <v>0</v>
      </c>
      <c r="W47" s="252">
        <v>0</v>
      </c>
    </row>
    <row r="48" spans="3:23" ht="8.85" customHeight="1">
      <c r="C48" s="230">
        <v>0</v>
      </c>
      <c r="E48" s="247"/>
      <c r="F48" s="247"/>
      <c r="G48" s="248" t="s">
        <v>254</v>
      </c>
      <c r="H48" s="248"/>
      <c r="I48" s="249">
        <v>198.69516999999999</v>
      </c>
      <c r="J48" s="250">
        <v>0</v>
      </c>
      <c r="K48" s="250">
        <v>198.69516999999999</v>
      </c>
      <c r="L48" s="250">
        <v>0</v>
      </c>
      <c r="M48" s="250">
        <v>0</v>
      </c>
      <c r="N48" s="250">
        <v>0</v>
      </c>
      <c r="O48" s="250">
        <v>0</v>
      </c>
      <c r="P48" s="251">
        <v>0</v>
      </c>
      <c r="Q48" s="249">
        <v>0</v>
      </c>
      <c r="R48" s="250">
        <v>0</v>
      </c>
      <c r="S48" s="250">
        <v>0</v>
      </c>
      <c r="T48" s="238">
        <v>0</v>
      </c>
      <c r="U48" s="252">
        <v>0</v>
      </c>
      <c r="V48" s="251">
        <v>0</v>
      </c>
      <c r="W48" s="252">
        <v>0</v>
      </c>
    </row>
    <row r="49" spans="1:42" ht="8.85" customHeight="1">
      <c r="C49" s="230">
        <v>0</v>
      </c>
      <c r="E49" s="247"/>
      <c r="F49" s="247"/>
      <c r="G49" s="248" t="s">
        <v>255</v>
      </c>
      <c r="H49" s="248"/>
      <c r="I49" s="249">
        <v>1290.6315313629057</v>
      </c>
      <c r="J49" s="250">
        <v>0</v>
      </c>
      <c r="K49" s="250">
        <v>1290.6315313629057</v>
      </c>
      <c r="L49" s="250">
        <v>0</v>
      </c>
      <c r="M49" s="250">
        <v>0</v>
      </c>
      <c r="N49" s="250">
        <v>0</v>
      </c>
      <c r="O49" s="250">
        <v>0</v>
      </c>
      <c r="P49" s="251">
        <v>0</v>
      </c>
      <c r="Q49" s="249">
        <v>0</v>
      </c>
      <c r="R49" s="250">
        <v>0</v>
      </c>
      <c r="S49" s="250">
        <v>0</v>
      </c>
      <c r="T49" s="238">
        <v>0</v>
      </c>
      <c r="U49" s="252">
        <v>0</v>
      </c>
      <c r="V49" s="251">
        <v>0</v>
      </c>
      <c r="W49" s="252">
        <v>0</v>
      </c>
    </row>
    <row r="50" spans="1:42" ht="8.85" customHeight="1">
      <c r="C50" s="230">
        <v>0</v>
      </c>
      <c r="E50" s="247"/>
      <c r="F50" s="247"/>
      <c r="G50" s="248" t="s">
        <v>256</v>
      </c>
      <c r="H50" s="248"/>
      <c r="I50" s="249">
        <v>10.213238731063882</v>
      </c>
      <c r="J50" s="250">
        <v>10.213238731063882</v>
      </c>
      <c r="K50" s="250">
        <v>0</v>
      </c>
      <c r="L50" s="250">
        <v>0</v>
      </c>
      <c r="M50" s="250">
        <v>0</v>
      </c>
      <c r="N50" s="250">
        <v>0</v>
      </c>
      <c r="O50" s="250">
        <v>0</v>
      </c>
      <c r="P50" s="251">
        <v>0</v>
      </c>
      <c r="Q50" s="249">
        <v>0</v>
      </c>
      <c r="R50" s="250">
        <v>0</v>
      </c>
      <c r="S50" s="250">
        <v>0</v>
      </c>
      <c r="T50" s="238">
        <v>0</v>
      </c>
      <c r="U50" s="252">
        <v>0</v>
      </c>
      <c r="V50" s="251">
        <v>0</v>
      </c>
      <c r="W50" s="252">
        <v>0</v>
      </c>
    </row>
    <row r="51" spans="1:42" ht="8.85" customHeight="1">
      <c r="C51" s="230">
        <v>0</v>
      </c>
      <c r="E51" s="247"/>
      <c r="F51" s="247"/>
      <c r="G51" s="248" t="s">
        <v>257</v>
      </c>
      <c r="H51" s="248"/>
      <c r="I51" s="249">
        <v>0</v>
      </c>
      <c r="J51" s="250">
        <v>0</v>
      </c>
      <c r="K51" s="250">
        <v>0</v>
      </c>
      <c r="L51" s="250">
        <v>0</v>
      </c>
      <c r="M51" s="250">
        <v>0</v>
      </c>
      <c r="N51" s="250">
        <v>0</v>
      </c>
      <c r="O51" s="250">
        <v>0</v>
      </c>
      <c r="P51" s="251">
        <v>0</v>
      </c>
      <c r="Q51" s="249">
        <v>0</v>
      </c>
      <c r="R51" s="250">
        <v>0</v>
      </c>
      <c r="S51" s="250">
        <v>0</v>
      </c>
      <c r="T51" s="238">
        <v>0</v>
      </c>
      <c r="U51" s="252">
        <v>0</v>
      </c>
      <c r="V51" s="251">
        <v>0</v>
      </c>
      <c r="W51" s="252">
        <v>0</v>
      </c>
    </row>
    <row r="52" spans="1:42" s="274" customFormat="1" ht="8.85" customHeight="1">
      <c r="A52" s="271"/>
      <c r="B52" s="272"/>
      <c r="C52" s="273">
        <v>0</v>
      </c>
      <c r="E52" s="275"/>
      <c r="F52" s="275"/>
      <c r="G52" s="257" t="s">
        <v>258</v>
      </c>
      <c r="H52" s="257"/>
      <c r="I52" s="258">
        <v>1625.1817869485271</v>
      </c>
      <c r="J52" s="259">
        <v>11.563005128315353</v>
      </c>
      <c r="K52" s="259">
        <v>1508.6212459466296</v>
      </c>
      <c r="L52" s="259">
        <v>2.0137066203911007</v>
      </c>
      <c r="M52" s="259">
        <v>7.2522416740552287E-3</v>
      </c>
      <c r="N52" s="259">
        <v>1.3879655051518232</v>
      </c>
      <c r="O52" s="259">
        <v>0.28915948023996502</v>
      </c>
      <c r="P52" s="260">
        <v>67.844976826129937</v>
      </c>
      <c r="Q52" s="258">
        <v>26.736963412694852</v>
      </c>
      <c r="R52" s="259">
        <v>0.50002774405650052</v>
      </c>
      <c r="S52" s="259">
        <v>2.521416305710189E-2</v>
      </c>
      <c r="T52" s="231">
        <v>4.2741717428550725</v>
      </c>
      <c r="U52" s="261">
        <v>1.7784372154368162</v>
      </c>
      <c r="V52" s="260">
        <v>0.1289997883875873</v>
      </c>
      <c r="W52" s="261">
        <v>1.0661133507270468E-2</v>
      </c>
    </row>
    <row r="53" spans="1:42" ht="3.4" customHeight="1">
      <c r="C53" s="230">
        <v>0</v>
      </c>
      <c r="E53" s="247"/>
      <c r="F53" s="247"/>
      <c r="G53" s="257"/>
      <c r="H53" s="257"/>
      <c r="I53" s="249"/>
      <c r="J53" s="250"/>
      <c r="K53" s="250"/>
      <c r="L53" s="250"/>
      <c r="M53" s="250"/>
      <c r="N53" s="250"/>
      <c r="O53" s="250"/>
      <c r="P53" s="251"/>
      <c r="Q53" s="249"/>
      <c r="R53" s="250"/>
      <c r="S53" s="250"/>
      <c r="T53" s="238"/>
      <c r="U53" s="252"/>
      <c r="V53" s="251"/>
      <c r="W53" s="252"/>
    </row>
    <row r="54" spans="1:42" ht="8.85" customHeight="1" outlineLevel="1">
      <c r="C54" s="230">
        <v>0</v>
      </c>
      <c r="E54" s="247"/>
      <c r="F54" s="257" t="s">
        <v>259</v>
      </c>
      <c r="G54" s="248"/>
      <c r="H54" s="248"/>
      <c r="I54" s="249"/>
      <c r="J54" s="250"/>
      <c r="K54" s="250"/>
      <c r="L54" s="250"/>
      <c r="M54" s="250"/>
      <c r="N54" s="250"/>
      <c r="O54" s="250"/>
      <c r="P54" s="251"/>
      <c r="Q54" s="249"/>
      <c r="R54" s="250"/>
      <c r="S54" s="250"/>
      <c r="T54" s="238"/>
      <c r="U54" s="252"/>
      <c r="V54" s="251"/>
      <c r="W54" s="252"/>
    </row>
    <row r="55" spans="1:42" ht="8.85" customHeight="1" outlineLevel="1">
      <c r="C55" s="230">
        <v>0</v>
      </c>
      <c r="E55" s="247"/>
      <c r="F55" s="247"/>
      <c r="G55" s="248" t="s">
        <v>260</v>
      </c>
      <c r="H55" s="248"/>
      <c r="I55" s="249">
        <v>0</v>
      </c>
      <c r="J55" s="250">
        <v>0</v>
      </c>
      <c r="K55" s="250">
        <v>0</v>
      </c>
      <c r="L55" s="250">
        <v>0</v>
      </c>
      <c r="M55" s="250">
        <v>0</v>
      </c>
      <c r="N55" s="250">
        <v>0</v>
      </c>
      <c r="O55" s="250">
        <v>0</v>
      </c>
      <c r="P55" s="251">
        <v>0</v>
      </c>
      <c r="Q55" s="249">
        <v>0</v>
      </c>
      <c r="R55" s="250">
        <v>0</v>
      </c>
      <c r="S55" s="250">
        <v>0</v>
      </c>
      <c r="T55" s="238">
        <v>0</v>
      </c>
      <c r="U55" s="252">
        <v>0</v>
      </c>
      <c r="V55" s="251">
        <v>0</v>
      </c>
      <c r="W55" s="252">
        <v>0</v>
      </c>
    </row>
    <row r="56" spans="1:42" ht="8.85" customHeight="1" outlineLevel="1">
      <c r="C56" s="230"/>
      <c r="E56" s="247"/>
      <c r="F56" s="247"/>
      <c r="G56" s="248" t="s">
        <v>239</v>
      </c>
      <c r="H56" s="248"/>
      <c r="I56" s="249">
        <v>245.41553990347688</v>
      </c>
      <c r="J56" s="250">
        <v>15.6521990299252</v>
      </c>
      <c r="K56" s="250">
        <v>0</v>
      </c>
      <c r="L56" s="250">
        <v>0</v>
      </c>
      <c r="M56" s="250">
        <v>0</v>
      </c>
      <c r="N56" s="250">
        <v>0</v>
      </c>
      <c r="O56" s="250">
        <v>0</v>
      </c>
      <c r="P56" s="251">
        <v>0</v>
      </c>
      <c r="Q56" s="249">
        <v>0</v>
      </c>
      <c r="R56" s="250">
        <v>0</v>
      </c>
      <c r="S56" s="250">
        <v>0</v>
      </c>
      <c r="T56" s="238">
        <v>0</v>
      </c>
      <c r="U56" s="252">
        <v>229.7633408735517</v>
      </c>
      <c r="V56" s="251">
        <v>0</v>
      </c>
      <c r="W56" s="252">
        <v>0</v>
      </c>
    </row>
    <row r="57" spans="1:42" ht="9" hidden="1" customHeight="1" outlineLevel="2">
      <c r="C57" s="230">
        <v>0</v>
      </c>
      <c r="E57" s="247"/>
      <c r="F57" s="247"/>
      <c r="G57" s="248"/>
      <c r="H57" s="248"/>
      <c r="I57" s="249"/>
      <c r="J57" s="250"/>
      <c r="K57" s="250"/>
      <c r="L57" s="250"/>
      <c r="M57" s="250"/>
      <c r="N57" s="250"/>
      <c r="O57" s="250"/>
      <c r="P57" s="251"/>
      <c r="Q57" s="249"/>
      <c r="R57" s="250"/>
      <c r="S57" s="250"/>
      <c r="T57" s="238">
        <v>0</v>
      </c>
      <c r="U57" s="252"/>
      <c r="V57" s="251"/>
      <c r="W57" s="252"/>
    </row>
    <row r="58" spans="1:42" ht="8.85" customHeight="1" outlineLevel="1" collapsed="1">
      <c r="C58" s="230">
        <v>0</v>
      </c>
      <c r="E58" s="247"/>
      <c r="F58" s="247"/>
      <c r="G58" s="248" t="s">
        <v>261</v>
      </c>
      <c r="H58" s="248"/>
      <c r="I58" s="249">
        <v>0</v>
      </c>
      <c r="J58" s="250">
        <v>0</v>
      </c>
      <c r="K58" s="250">
        <v>0</v>
      </c>
      <c r="L58" s="250">
        <v>0</v>
      </c>
      <c r="M58" s="250">
        <v>0</v>
      </c>
      <c r="N58" s="250">
        <v>0</v>
      </c>
      <c r="O58" s="250">
        <v>0</v>
      </c>
      <c r="P58" s="251">
        <v>0</v>
      </c>
      <c r="Q58" s="249">
        <v>0</v>
      </c>
      <c r="R58" s="250">
        <v>0</v>
      </c>
      <c r="S58" s="250">
        <v>0</v>
      </c>
      <c r="T58" s="238">
        <v>0</v>
      </c>
      <c r="U58" s="252">
        <v>0</v>
      </c>
      <c r="V58" s="251">
        <v>0</v>
      </c>
      <c r="W58" s="252">
        <v>0</v>
      </c>
      <c r="AP58" s="276"/>
    </row>
    <row r="59" spans="1:42" ht="8.85" customHeight="1" outlineLevel="1">
      <c r="C59" s="230">
        <v>0</v>
      </c>
      <c r="E59" s="247"/>
      <c r="F59" s="247"/>
      <c r="G59" s="248" t="s">
        <v>240</v>
      </c>
      <c r="I59" s="249">
        <v>9.8264643147348316</v>
      </c>
      <c r="J59" s="250">
        <v>0</v>
      </c>
      <c r="K59" s="250">
        <v>0</v>
      </c>
      <c r="L59" s="250">
        <v>0</v>
      </c>
      <c r="M59" s="250">
        <v>0</v>
      </c>
      <c r="N59" s="250">
        <v>0</v>
      </c>
      <c r="O59" s="250">
        <v>0</v>
      </c>
      <c r="P59" s="251">
        <v>0</v>
      </c>
      <c r="Q59" s="249">
        <v>0</v>
      </c>
      <c r="R59" s="250">
        <v>9.8264643147348316</v>
      </c>
      <c r="S59" s="250">
        <v>0</v>
      </c>
      <c r="T59" s="238">
        <v>0</v>
      </c>
      <c r="U59" s="252">
        <v>0</v>
      </c>
      <c r="V59" s="251">
        <v>0</v>
      </c>
      <c r="W59" s="252">
        <v>0</v>
      </c>
      <c r="AP59" s="276"/>
    </row>
    <row r="60" spans="1:42" ht="8.85" customHeight="1" outlineLevel="1">
      <c r="C60" s="230"/>
      <c r="E60" s="247"/>
      <c r="F60" s="247"/>
      <c r="G60" s="248" t="s">
        <v>241</v>
      </c>
      <c r="I60" s="249">
        <v>4.3599059999999996</v>
      </c>
      <c r="J60" s="250">
        <v>0</v>
      </c>
      <c r="K60" s="250">
        <v>0</v>
      </c>
      <c r="L60" s="250">
        <v>0</v>
      </c>
      <c r="M60" s="250">
        <v>0</v>
      </c>
      <c r="N60" s="250">
        <v>0</v>
      </c>
      <c r="O60" s="250">
        <v>0</v>
      </c>
      <c r="P60" s="251">
        <v>0</v>
      </c>
      <c r="Q60" s="249">
        <v>0</v>
      </c>
      <c r="R60" s="250">
        <v>0</v>
      </c>
      <c r="S60" s="250">
        <v>4.3599059999999996</v>
      </c>
      <c r="T60" s="238">
        <v>0</v>
      </c>
      <c r="U60" s="252">
        <v>0</v>
      </c>
      <c r="V60" s="251">
        <v>0</v>
      </c>
      <c r="W60" s="252">
        <v>0</v>
      </c>
      <c r="AP60" s="276"/>
    </row>
    <row r="61" spans="1:42" ht="8.85" customHeight="1" outlineLevel="1">
      <c r="C61" s="230">
        <v>0</v>
      </c>
      <c r="E61" s="247"/>
      <c r="F61" s="247"/>
      <c r="G61" s="248" t="s">
        <v>262</v>
      </c>
      <c r="H61" s="248"/>
      <c r="I61" s="249">
        <v>0</v>
      </c>
      <c r="J61" s="250">
        <v>0</v>
      </c>
      <c r="K61" s="250">
        <v>0</v>
      </c>
      <c r="L61" s="250">
        <v>0</v>
      </c>
      <c r="M61" s="250">
        <v>0</v>
      </c>
      <c r="N61" s="250">
        <v>0</v>
      </c>
      <c r="O61" s="250">
        <v>0</v>
      </c>
      <c r="P61" s="251">
        <v>0</v>
      </c>
      <c r="Q61" s="249">
        <v>0</v>
      </c>
      <c r="R61" s="250">
        <v>0</v>
      </c>
      <c r="S61" s="250">
        <v>0</v>
      </c>
      <c r="T61" s="238">
        <v>0</v>
      </c>
      <c r="U61" s="252">
        <v>0</v>
      </c>
      <c r="V61" s="251">
        <v>0</v>
      </c>
      <c r="W61" s="252">
        <v>0</v>
      </c>
      <c r="AP61" s="276"/>
    </row>
    <row r="62" spans="1:42" ht="8.85" customHeight="1" outlineLevel="1">
      <c r="C62" s="230"/>
      <c r="E62" s="247"/>
      <c r="F62" s="247"/>
      <c r="G62" s="248" t="s">
        <v>263</v>
      </c>
      <c r="H62" s="248"/>
      <c r="I62" s="249">
        <v>22.310443377716066</v>
      </c>
      <c r="J62" s="250">
        <v>0</v>
      </c>
      <c r="K62" s="250">
        <v>0</v>
      </c>
      <c r="L62" s="250">
        <v>0</v>
      </c>
      <c r="M62" s="250">
        <v>0</v>
      </c>
      <c r="N62" s="250">
        <v>0</v>
      </c>
      <c r="O62" s="250">
        <v>0</v>
      </c>
      <c r="P62" s="251">
        <v>0</v>
      </c>
      <c r="Q62" s="249">
        <v>0</v>
      </c>
      <c r="R62" s="250">
        <v>0</v>
      </c>
      <c r="S62" s="250">
        <v>0</v>
      </c>
      <c r="T62" s="238">
        <v>22.310443377716069</v>
      </c>
      <c r="U62" s="252">
        <v>0</v>
      </c>
      <c r="V62" s="251">
        <v>0</v>
      </c>
      <c r="W62" s="252">
        <v>0</v>
      </c>
      <c r="AP62" s="276"/>
    </row>
    <row r="63" spans="1:42" s="274" customFormat="1" ht="8.85" customHeight="1" outlineLevel="1">
      <c r="A63" s="271"/>
      <c r="B63" s="271"/>
      <c r="C63" s="273">
        <v>0</v>
      </c>
      <c r="E63" s="275"/>
      <c r="F63" s="275"/>
      <c r="G63" s="257" t="s">
        <v>264</v>
      </c>
      <c r="H63" s="257"/>
      <c r="I63" s="258">
        <v>281.91235359592781</v>
      </c>
      <c r="J63" s="259">
        <v>15.6521990299252</v>
      </c>
      <c r="K63" s="259">
        <v>0</v>
      </c>
      <c r="L63" s="259">
        <v>0</v>
      </c>
      <c r="M63" s="259">
        <v>0</v>
      </c>
      <c r="N63" s="259">
        <v>0</v>
      </c>
      <c r="O63" s="259">
        <v>0</v>
      </c>
      <c r="P63" s="260">
        <v>0</v>
      </c>
      <c r="Q63" s="258">
        <v>0</v>
      </c>
      <c r="R63" s="259">
        <v>9.8264643147348316</v>
      </c>
      <c r="S63" s="259">
        <v>4.3599059999999996</v>
      </c>
      <c r="T63" s="231">
        <v>22.310443377716069</v>
      </c>
      <c r="U63" s="261">
        <v>229.7633408735517</v>
      </c>
      <c r="V63" s="260">
        <v>0</v>
      </c>
      <c r="W63" s="261">
        <v>0</v>
      </c>
      <c r="AP63" s="276"/>
    </row>
    <row r="64" spans="1:42" ht="3.4" customHeight="1" outlineLevel="1">
      <c r="C64" s="230">
        <v>0</v>
      </c>
      <c r="E64" s="247"/>
      <c r="F64" s="247"/>
      <c r="G64" s="248"/>
      <c r="H64" s="248"/>
      <c r="I64" s="249"/>
      <c r="J64" s="250"/>
      <c r="K64" s="250"/>
      <c r="L64" s="250"/>
      <c r="M64" s="250"/>
      <c r="N64" s="250"/>
      <c r="O64" s="250"/>
      <c r="P64" s="251"/>
      <c r="Q64" s="249"/>
      <c r="R64" s="250"/>
      <c r="S64" s="250"/>
      <c r="T64" s="238"/>
      <c r="U64" s="252"/>
      <c r="V64" s="251"/>
      <c r="W64" s="261"/>
      <c r="AP64" s="276"/>
    </row>
    <row r="65" spans="2:23" ht="8.85" customHeight="1">
      <c r="C65" s="230">
        <v>0</v>
      </c>
      <c r="E65" s="257" t="s">
        <v>265</v>
      </c>
      <c r="F65" s="247"/>
      <c r="G65" s="248"/>
      <c r="H65" s="248"/>
      <c r="I65" s="258">
        <v>1907.0941405444551</v>
      </c>
      <c r="J65" s="259">
        <v>27.215204158240553</v>
      </c>
      <c r="K65" s="259">
        <v>1508.6212459466296</v>
      </c>
      <c r="L65" s="259">
        <v>2.0137066203911007</v>
      </c>
      <c r="M65" s="259">
        <v>7.2522416740552287E-3</v>
      </c>
      <c r="N65" s="259">
        <v>1.3879655051518232</v>
      </c>
      <c r="O65" s="259">
        <v>0.28915948023996502</v>
      </c>
      <c r="P65" s="260">
        <v>67.844976826129937</v>
      </c>
      <c r="Q65" s="258">
        <v>26.736963412694852</v>
      </c>
      <c r="R65" s="259">
        <v>10.326492058791333</v>
      </c>
      <c r="S65" s="259">
        <v>4.3851201630571017</v>
      </c>
      <c r="T65" s="231">
        <v>26.584615120571144</v>
      </c>
      <c r="U65" s="261">
        <v>231.54177808898851</v>
      </c>
      <c r="V65" s="260">
        <v>0.1289997883875873</v>
      </c>
      <c r="W65" s="261">
        <v>1.0661133507270468E-2</v>
      </c>
    </row>
    <row r="66" spans="2:23" ht="3.4" hidden="1" customHeight="1">
      <c r="C66" s="230">
        <v>0</v>
      </c>
      <c r="I66" s="258"/>
      <c r="J66" s="259"/>
      <c r="K66" s="259"/>
      <c r="L66" s="259"/>
      <c r="M66" s="259"/>
      <c r="N66" s="259"/>
      <c r="O66" s="259"/>
      <c r="P66" s="260"/>
      <c r="Q66" s="258"/>
      <c r="R66" s="259"/>
      <c r="S66" s="259"/>
      <c r="T66" s="231"/>
      <c r="U66" s="261"/>
      <c r="V66" s="260"/>
      <c r="W66" s="261"/>
    </row>
    <row r="67" spans="2:23" ht="8.85" customHeight="1">
      <c r="C67" s="277">
        <v>0</v>
      </c>
      <c r="E67" s="257" t="s">
        <v>266</v>
      </c>
      <c r="I67" s="258">
        <v>0</v>
      </c>
      <c r="J67" s="259">
        <v>12.993912271609846</v>
      </c>
      <c r="K67" s="259">
        <v>-1508.6212459466299</v>
      </c>
      <c r="L67" s="259">
        <v>942.78549253179392</v>
      </c>
      <c r="M67" s="259">
        <v>-7.2522416740552287E-3</v>
      </c>
      <c r="N67" s="259">
        <v>-1.3879655051518232</v>
      </c>
      <c r="O67" s="259">
        <v>-0.28915948023996502</v>
      </c>
      <c r="P67" s="260">
        <v>69.869687305264023</v>
      </c>
      <c r="Q67" s="258">
        <v>279.84461186708774</v>
      </c>
      <c r="R67" s="259">
        <v>-10.326492058791333</v>
      </c>
      <c r="S67" s="259">
        <v>-4.3851201630571017</v>
      </c>
      <c r="T67" s="231">
        <v>-22.684615120571134</v>
      </c>
      <c r="U67" s="261">
        <v>227.98490365811489</v>
      </c>
      <c r="V67" s="260">
        <v>14.223242882244319</v>
      </c>
      <c r="W67" s="261">
        <v>0</v>
      </c>
    </row>
    <row r="68" spans="2:23" ht="8.85" customHeight="1">
      <c r="C68" s="230">
        <v>0</v>
      </c>
      <c r="E68" s="278" t="s">
        <v>267</v>
      </c>
      <c r="F68" s="279"/>
      <c r="G68" s="279"/>
      <c r="H68" s="279"/>
      <c r="I68" s="280">
        <v>1504.9616156537688</v>
      </c>
      <c r="J68" s="281">
        <v>117.02483718978858</v>
      </c>
      <c r="K68" s="281">
        <v>0</v>
      </c>
      <c r="L68" s="281">
        <v>175.6828679247607</v>
      </c>
      <c r="M68" s="281">
        <v>0.62471710601575614</v>
      </c>
      <c r="N68" s="281">
        <v>119.9096</v>
      </c>
      <c r="O68" s="281">
        <v>24.909588201258085</v>
      </c>
      <c r="P68" s="282">
        <v>70.979409894871026</v>
      </c>
      <c r="Q68" s="280">
        <v>308.98177277519022</v>
      </c>
      <c r="R68" s="281">
        <v>38.413536866283899</v>
      </c>
      <c r="S68" s="281">
        <v>1.3594E-2</v>
      </c>
      <c r="T68" s="283">
        <v>475.54644315569772</v>
      </c>
      <c r="U68" s="284">
        <v>153.54674317228594</v>
      </c>
      <c r="V68" s="282">
        <v>18.393617863109192</v>
      </c>
      <c r="W68" s="284">
        <v>0.93488750450750679</v>
      </c>
    </row>
    <row r="69" spans="2:23" ht="4.9000000000000004" customHeight="1"/>
    <row r="70" spans="2:23" ht="8.85" customHeight="1">
      <c r="E70" s="285" t="s">
        <v>151</v>
      </c>
    </row>
    <row r="71" spans="2:23" ht="8.85" customHeight="1">
      <c r="E71" s="285" t="s">
        <v>43</v>
      </c>
    </row>
    <row r="72" spans="2:23" ht="8.85" customHeight="1">
      <c r="E72" s="286" t="s">
        <v>268</v>
      </c>
    </row>
    <row r="73" spans="2:23" ht="8.85" customHeight="1">
      <c r="E73" s="287" t="s">
        <v>269</v>
      </c>
      <c r="F73" s="288"/>
      <c r="G73" s="288"/>
      <c r="H73" s="288"/>
    </row>
    <row r="74" spans="2:23">
      <c r="I74" s="289"/>
      <c r="J74" s="289"/>
      <c r="K74" s="289"/>
      <c r="L74" s="289"/>
      <c r="M74" s="289"/>
      <c r="N74" s="289"/>
      <c r="O74" s="289"/>
      <c r="P74" s="289"/>
      <c r="Q74" s="289"/>
      <c r="R74" s="289"/>
      <c r="S74" s="289"/>
      <c r="T74" s="289"/>
    </row>
    <row r="75" spans="2:23">
      <c r="H75" s="200" t="s">
        <v>270</v>
      </c>
      <c r="I75" s="276">
        <v>1504.9616156537688</v>
      </c>
      <c r="J75" s="276">
        <v>117.02483718978858</v>
      </c>
      <c r="K75" s="276">
        <v>-2.2737367544323206E-13</v>
      </c>
      <c r="L75" s="276">
        <v>175.68286792476079</v>
      </c>
      <c r="M75" s="276">
        <v>0.62471710601575614</v>
      </c>
      <c r="N75" s="276">
        <v>119.9096</v>
      </c>
      <c r="O75" s="276">
        <v>24.909588201258085</v>
      </c>
      <c r="P75" s="276">
        <v>70.979409894871011</v>
      </c>
      <c r="Q75" s="276">
        <v>308.98177277519022</v>
      </c>
      <c r="R75" s="276">
        <v>38.413536866283906</v>
      </c>
      <c r="S75" s="276">
        <v>1.3594000000000328E-2</v>
      </c>
      <c r="T75" s="276">
        <v>475.54644315569766</v>
      </c>
      <c r="U75" s="276">
        <v>153.54674317228589</v>
      </c>
      <c r="V75" s="276">
        <v>18.393617863109192</v>
      </c>
      <c r="W75" s="276">
        <v>0.93488750450750679</v>
      </c>
    </row>
    <row r="76" spans="2:23">
      <c r="B76" s="290">
        <v>0</v>
      </c>
      <c r="H76" s="200" t="s">
        <v>57</v>
      </c>
      <c r="I76" s="276">
        <v>0</v>
      </c>
      <c r="J76" s="276">
        <v>0</v>
      </c>
      <c r="K76" s="276">
        <v>0</v>
      </c>
      <c r="L76" s="276">
        <v>0</v>
      </c>
      <c r="M76" s="276">
        <v>0</v>
      </c>
      <c r="N76" s="276">
        <v>0</v>
      </c>
      <c r="O76" s="276">
        <v>0</v>
      </c>
      <c r="P76" s="276">
        <v>0</v>
      </c>
      <c r="Q76" s="276">
        <v>0</v>
      </c>
      <c r="R76" s="276">
        <v>0</v>
      </c>
      <c r="S76" s="276">
        <v>0</v>
      </c>
      <c r="T76" s="276">
        <v>0</v>
      </c>
      <c r="U76" s="276">
        <v>0</v>
      </c>
      <c r="V76" s="276">
        <v>0</v>
      </c>
      <c r="W76" s="276">
        <v>0</v>
      </c>
    </row>
    <row r="78" spans="2:23">
      <c r="B78" s="290">
        <v>0</v>
      </c>
      <c r="H78" s="200" t="s">
        <v>271</v>
      </c>
      <c r="I78" s="276">
        <v>0</v>
      </c>
      <c r="J78" s="276">
        <v>0</v>
      </c>
      <c r="K78" s="276">
        <v>0</v>
      </c>
      <c r="L78" s="276">
        <v>0</v>
      </c>
      <c r="M78" s="276">
        <v>0</v>
      </c>
      <c r="N78" s="276">
        <v>0</v>
      </c>
      <c r="O78" s="276">
        <v>0</v>
      </c>
      <c r="P78" s="276">
        <v>0</v>
      </c>
      <c r="Q78" s="276">
        <v>14.223000000000001</v>
      </c>
      <c r="R78" s="276">
        <v>0</v>
      </c>
      <c r="S78" s="276">
        <v>0</v>
      </c>
      <c r="T78" s="276">
        <v>0</v>
      </c>
      <c r="U78" s="276">
        <v>0</v>
      </c>
      <c r="V78" s="276">
        <v>-14.223000000000001</v>
      </c>
      <c r="W78" s="276">
        <v>0</v>
      </c>
    </row>
    <row r="80" spans="2:23">
      <c r="H80" s="200" t="s">
        <v>272</v>
      </c>
      <c r="I80" s="250">
        <v>1907.0941405444546</v>
      </c>
    </row>
    <row r="81" spans="2:52">
      <c r="B81" s="290">
        <v>0</v>
      </c>
      <c r="I81" s="276">
        <v>0</v>
      </c>
    </row>
    <row r="82" spans="2:52">
      <c r="AZ82" s="200">
        <v>0</v>
      </c>
    </row>
    <row r="84" spans="2:52">
      <c r="H84" s="200" t="s">
        <v>273</v>
      </c>
    </row>
    <row r="85" spans="2:52">
      <c r="H85" s="274" t="s">
        <v>274</v>
      </c>
      <c r="I85" s="291">
        <v>245.41553990347688</v>
      </c>
    </row>
    <row r="86" spans="2:52">
      <c r="I86" s="276"/>
      <c r="K86" s="200" t="s">
        <v>61</v>
      </c>
    </row>
    <row r="87" spans="2:52">
      <c r="H87" s="200" t="s">
        <v>275</v>
      </c>
      <c r="I87" s="292">
        <v>0</v>
      </c>
      <c r="K87" s="276">
        <v>0</v>
      </c>
    </row>
    <row r="88" spans="2:52">
      <c r="H88" s="200" t="s">
        <v>276</v>
      </c>
      <c r="I88" s="292">
        <v>0</v>
      </c>
      <c r="K88" s="276">
        <v>0</v>
      </c>
    </row>
    <row r="89" spans="2:52">
      <c r="H89" s="200" t="s">
        <v>277</v>
      </c>
      <c r="I89" s="292">
        <v>0</v>
      </c>
      <c r="J89" s="289"/>
      <c r="K89" s="276">
        <v>0</v>
      </c>
    </row>
    <row r="90" spans="2:52">
      <c r="H90" s="200" t="s">
        <v>278</v>
      </c>
      <c r="I90" s="292">
        <v>0</v>
      </c>
      <c r="K90" s="276">
        <v>0</v>
      </c>
    </row>
    <row r="91" spans="2:52">
      <c r="H91" s="200" t="s">
        <v>279</v>
      </c>
      <c r="I91" s="292">
        <v>245.41553990347688</v>
      </c>
      <c r="K91" s="276">
        <v>245.4</v>
      </c>
    </row>
    <row r="92" spans="2:52">
      <c r="H92" s="274" t="s">
        <v>12</v>
      </c>
      <c r="I92" s="291">
        <v>245.41553990347688</v>
      </c>
      <c r="K92" s="291">
        <v>245.4</v>
      </c>
    </row>
    <row r="94" spans="2:52">
      <c r="B94" s="290">
        <v>0</v>
      </c>
      <c r="H94" s="200" t="s">
        <v>57</v>
      </c>
      <c r="I94" s="276">
        <v>0</v>
      </c>
    </row>
    <row r="185" spans="2:2">
      <c r="B185" s="293"/>
    </row>
    <row r="196" spans="2:2">
      <c r="B196" s="293"/>
    </row>
    <row r="234" spans="2:2">
      <c r="B234" s="293"/>
    </row>
  </sheetData>
  <conditionalFormatting sqref="A20:B23 B42">
    <cfRule type="cellIs" dxfId="37" priority="2" stopIfTrue="1" operator="greaterThan">
      <formula>0</formula>
    </cfRule>
  </conditionalFormatting>
  <conditionalFormatting sqref="B7:B17">
    <cfRule type="cellIs" dxfId="36" priority="1" stopIfTrue="1" operator="notEqual">
      <formula>0</formula>
    </cfRule>
  </conditionalFormatting>
  <printOptions horizontalCentered="1"/>
  <pageMargins left="0.2" right="0.2" top="0.62" bottom="0.4" header="0.28999999999999998" footer="0.17"/>
  <pageSetup scale="88" orientation="landscape" r:id="rId1"/>
  <headerFooter alignWithMargins="0">
    <oddFooter>&amp;F</oddFooter>
  </headerFooter>
  <drawing r:id="rId2"/>
</worksheet>
</file>

<file path=xl/worksheets/sheet5.xml><?xml version="1.0" encoding="utf-8"?>
<worksheet xmlns="http://schemas.openxmlformats.org/spreadsheetml/2006/main" xmlns:r="http://schemas.openxmlformats.org/officeDocument/2006/relationships">
  <sheetPr codeName="Sheet121">
    <pageSetUpPr fitToPage="1"/>
  </sheetPr>
  <dimension ref="A1:FT234"/>
  <sheetViews>
    <sheetView zoomScale="70" zoomScaleNormal="70" workbookViewId="0">
      <selection sqref="A1:XFD1048576"/>
    </sheetView>
  </sheetViews>
  <sheetFormatPr defaultColWidth="11.42578125" defaultRowHeight="11.25" outlineLevelRow="3" outlineLevelCol="1"/>
  <cols>
    <col min="1" max="1" width="15.140625" style="201" bestFit="1" customWidth="1"/>
    <col min="2" max="2" width="8.85546875" style="201" bestFit="1" customWidth="1"/>
    <col min="3" max="3" width="11.42578125" style="200" customWidth="1"/>
    <col min="4" max="4" width="8" style="200" customWidth="1"/>
    <col min="5" max="7" width="1" style="200" customWidth="1"/>
    <col min="8" max="8" width="28" style="200" customWidth="1"/>
    <col min="9" max="9" width="10.42578125" style="200" bestFit="1" customWidth="1"/>
    <col min="10" max="10" width="7.85546875" style="200" bestFit="1" customWidth="1"/>
    <col min="11" max="11" width="7.85546875" style="200" customWidth="1"/>
    <col min="12" max="12" width="8.7109375" style="200" bestFit="1" customWidth="1"/>
    <col min="13" max="13" width="7.5703125" style="200" bestFit="1" customWidth="1"/>
    <col min="14" max="14" width="8.28515625" style="200" customWidth="1" outlineLevel="1"/>
    <col min="15" max="15" width="9" style="200" customWidth="1"/>
    <col min="16" max="16" width="6.7109375" style="200" customWidth="1"/>
    <col min="17" max="17" width="8.7109375" style="200" bestFit="1" customWidth="1"/>
    <col min="18" max="18" width="9.42578125" style="200" customWidth="1"/>
    <col min="19" max="19" width="14" style="200" bestFit="1" customWidth="1"/>
    <col min="20" max="20" width="8.5703125" style="200" customWidth="1"/>
    <col min="21" max="21" width="7.7109375" style="200" bestFit="1" customWidth="1"/>
    <col min="22" max="22" width="11.7109375" style="200" bestFit="1" customWidth="1"/>
    <col min="23" max="23" width="7.42578125" style="200" bestFit="1" customWidth="1"/>
    <col min="24" max="24" width="1.7109375" style="200" customWidth="1"/>
    <col min="25" max="16384" width="11.42578125" style="200"/>
  </cols>
  <sheetData>
    <row r="1" spans="1:176">
      <c r="A1" s="198" t="s">
        <v>3</v>
      </c>
      <c r="B1" s="199" t="s">
        <v>4</v>
      </c>
    </row>
    <row r="2" spans="1:176">
      <c r="Q2" s="202"/>
      <c r="T2" s="203"/>
    </row>
    <row r="3" spans="1:176">
      <c r="A3" s="201" t="s">
        <v>5</v>
      </c>
    </row>
    <row r="4" spans="1:176">
      <c r="A4" s="204">
        <v>0</v>
      </c>
      <c r="B4" s="205" t="s">
        <v>684</v>
      </c>
    </row>
    <row r="5" spans="1:176">
      <c r="A5" s="206"/>
      <c r="B5" s="206"/>
      <c r="F5" s="207"/>
    </row>
    <row r="6" spans="1:176">
      <c r="A6" s="208" t="s">
        <v>6</v>
      </c>
      <c r="B6" s="209"/>
      <c r="E6" s="210"/>
    </row>
    <row r="7" spans="1:176">
      <c r="A7" s="211" t="s">
        <v>7</v>
      </c>
      <c r="B7" s="212">
        <v>0</v>
      </c>
      <c r="C7" s="213"/>
      <c r="D7" s="213"/>
      <c r="E7" s="214"/>
      <c r="F7" s="214"/>
      <c r="G7" s="214"/>
      <c r="H7" s="214"/>
      <c r="J7" s="215"/>
      <c r="K7" s="215"/>
      <c r="L7" s="215"/>
      <c r="M7" s="215"/>
      <c r="N7" s="215"/>
      <c r="O7" s="215"/>
      <c r="R7" s="215"/>
      <c r="S7" s="215"/>
      <c r="W7" s="213"/>
      <c r="X7" s="213"/>
      <c r="Y7" s="213"/>
      <c r="Z7" s="213"/>
      <c r="AA7" s="213"/>
      <c r="AB7" s="213"/>
      <c r="AC7" s="213"/>
      <c r="AD7" s="213"/>
      <c r="AE7" s="213"/>
      <c r="AF7" s="213"/>
      <c r="AG7" s="213"/>
      <c r="AH7" s="213"/>
      <c r="AI7" s="213"/>
      <c r="AJ7" s="213"/>
      <c r="AK7" s="213"/>
      <c r="AL7" s="213"/>
      <c r="AM7" s="213"/>
      <c r="AN7" s="213"/>
      <c r="AO7" s="213"/>
      <c r="AP7" s="213"/>
      <c r="AQ7" s="213"/>
      <c r="AR7" s="213"/>
      <c r="AS7" s="213"/>
      <c r="AT7" s="213"/>
      <c r="AU7" s="213"/>
      <c r="AV7" s="213"/>
      <c r="AW7" s="213"/>
      <c r="AX7" s="213"/>
      <c r="AY7" s="213"/>
      <c r="AZ7" s="213"/>
      <c r="BA7" s="213"/>
      <c r="BB7" s="213"/>
      <c r="BC7" s="213"/>
      <c r="BD7" s="213"/>
      <c r="BE7" s="213"/>
      <c r="BF7" s="213"/>
      <c r="BG7" s="213"/>
      <c r="BH7" s="213"/>
      <c r="BI7" s="213"/>
      <c r="BJ7" s="213"/>
      <c r="BK7" s="213"/>
      <c r="BL7" s="213"/>
      <c r="BM7" s="213"/>
      <c r="BN7" s="213"/>
      <c r="BO7" s="213"/>
      <c r="BP7" s="213"/>
      <c r="BQ7" s="213"/>
      <c r="BR7" s="213"/>
      <c r="BS7" s="213"/>
      <c r="BT7" s="213"/>
      <c r="BU7" s="213"/>
      <c r="BV7" s="213"/>
      <c r="BW7" s="213"/>
      <c r="BX7" s="213"/>
      <c r="BY7" s="213"/>
      <c r="BZ7" s="213"/>
      <c r="CA7" s="213"/>
      <c r="CB7" s="213"/>
      <c r="CC7" s="213"/>
      <c r="CD7" s="213"/>
      <c r="CE7" s="213"/>
      <c r="CF7" s="213"/>
      <c r="CG7" s="213"/>
      <c r="CH7" s="213"/>
      <c r="CI7" s="213"/>
      <c r="CJ7" s="213"/>
      <c r="CK7" s="213"/>
      <c r="CL7" s="213"/>
      <c r="CM7" s="213"/>
      <c r="CN7" s="213"/>
      <c r="CO7" s="213"/>
      <c r="CP7" s="213"/>
      <c r="CQ7" s="213"/>
      <c r="CR7" s="213"/>
      <c r="CS7" s="213"/>
      <c r="CT7" s="213"/>
      <c r="CU7" s="213"/>
      <c r="CV7" s="213"/>
      <c r="CW7" s="213"/>
      <c r="CX7" s="213"/>
      <c r="CY7" s="213"/>
      <c r="CZ7" s="213"/>
      <c r="DA7" s="213"/>
      <c r="DB7" s="213"/>
      <c r="DC7" s="213"/>
      <c r="DD7" s="213"/>
      <c r="DE7" s="213"/>
      <c r="DF7" s="213"/>
      <c r="DG7" s="213"/>
      <c r="DH7" s="213"/>
      <c r="DI7" s="213"/>
      <c r="DJ7" s="213"/>
      <c r="DK7" s="213"/>
      <c r="DL7" s="213"/>
      <c r="DM7" s="213"/>
      <c r="DN7" s="213"/>
      <c r="DO7" s="213"/>
      <c r="DP7" s="213"/>
      <c r="DQ7" s="213"/>
      <c r="DR7" s="213"/>
      <c r="DS7" s="213"/>
      <c r="DT7" s="213"/>
      <c r="DU7" s="213"/>
      <c r="DV7" s="213"/>
      <c r="DW7" s="213"/>
      <c r="DX7" s="213"/>
      <c r="DY7" s="213"/>
      <c r="DZ7" s="213"/>
      <c r="EA7" s="213"/>
      <c r="EB7" s="213"/>
      <c r="EC7" s="213"/>
      <c r="ED7" s="213"/>
      <c r="EE7" s="213"/>
      <c r="EF7" s="213"/>
      <c r="EG7" s="213"/>
      <c r="EH7" s="213"/>
      <c r="EI7" s="213"/>
      <c r="EJ7" s="213"/>
      <c r="EK7" s="213"/>
      <c r="EL7" s="213"/>
      <c r="EM7" s="213"/>
      <c r="EN7" s="213"/>
      <c r="EO7" s="213"/>
      <c r="EP7" s="213"/>
      <c r="EQ7" s="213"/>
      <c r="ER7" s="213"/>
      <c r="ES7" s="213"/>
      <c r="ET7" s="213"/>
      <c r="EU7" s="213"/>
      <c r="EV7" s="213"/>
      <c r="EW7" s="213"/>
      <c r="EX7" s="213"/>
      <c r="EY7" s="213"/>
      <c r="EZ7" s="213"/>
      <c r="FA7" s="213"/>
      <c r="FB7" s="213"/>
      <c r="FC7" s="213"/>
      <c r="FD7" s="213"/>
      <c r="FE7" s="213"/>
      <c r="FF7" s="213"/>
      <c r="FG7" s="213"/>
      <c r="FH7" s="213"/>
      <c r="FI7" s="213"/>
      <c r="FJ7" s="213"/>
      <c r="FK7" s="213"/>
      <c r="FL7" s="213"/>
      <c r="FM7" s="213"/>
      <c r="FN7" s="213"/>
      <c r="FO7" s="213"/>
      <c r="FP7" s="213"/>
      <c r="FQ7" s="213"/>
      <c r="FR7" s="213"/>
      <c r="FS7" s="213"/>
      <c r="FT7" s="213"/>
    </row>
    <row r="8" spans="1:176" ht="9" customHeight="1">
      <c r="A8" s="216"/>
      <c r="B8" s="217"/>
      <c r="C8" s="213"/>
      <c r="D8" s="213"/>
      <c r="F8" s="210"/>
      <c r="G8" s="210"/>
      <c r="H8" s="218"/>
      <c r="I8" s="936" t="s">
        <v>205</v>
      </c>
      <c r="J8" s="937" t="s">
        <v>143</v>
      </c>
      <c r="K8" s="937"/>
      <c r="L8" s="937"/>
      <c r="M8" s="937"/>
      <c r="N8" s="937"/>
      <c r="O8" s="937"/>
      <c r="P8" s="937"/>
      <c r="Q8" s="938" t="s">
        <v>145</v>
      </c>
      <c r="R8" s="939" t="s">
        <v>206</v>
      </c>
      <c r="S8" s="939"/>
      <c r="T8" s="938" t="s">
        <v>207</v>
      </c>
      <c r="U8" s="939" t="s">
        <v>146</v>
      </c>
      <c r="V8" s="939"/>
      <c r="W8" s="940" t="s">
        <v>208</v>
      </c>
      <c r="X8" s="213"/>
      <c r="Y8" s="213"/>
      <c r="Z8" s="213"/>
      <c r="AA8" s="213"/>
      <c r="AB8" s="213"/>
      <c r="AC8" s="213"/>
      <c r="AD8" s="213"/>
      <c r="AE8" s="213"/>
      <c r="AF8" s="213"/>
      <c r="AG8" s="213"/>
      <c r="AH8" s="213"/>
      <c r="AI8" s="213"/>
      <c r="AJ8" s="213"/>
      <c r="AK8" s="213"/>
      <c r="AL8" s="213"/>
      <c r="AM8" s="213"/>
      <c r="AN8" s="213"/>
      <c r="AO8" s="213"/>
      <c r="AP8" s="213"/>
      <c r="AQ8" s="213"/>
      <c r="AR8" s="213"/>
      <c r="AS8" s="213"/>
      <c r="AT8" s="213"/>
      <c r="AU8" s="213"/>
      <c r="AV8" s="213"/>
      <c r="AW8" s="213"/>
      <c r="AX8" s="213"/>
      <c r="AY8" s="213"/>
      <c r="AZ8" s="213"/>
      <c r="BA8" s="213"/>
      <c r="BB8" s="213"/>
      <c r="BC8" s="213"/>
      <c r="BD8" s="213"/>
      <c r="BE8" s="213"/>
      <c r="BF8" s="213"/>
      <c r="BG8" s="213"/>
      <c r="BH8" s="213"/>
      <c r="BI8" s="213"/>
      <c r="BJ8" s="213"/>
      <c r="BK8" s="213"/>
      <c r="BL8" s="213"/>
      <c r="BM8" s="213"/>
      <c r="BN8" s="213"/>
      <c r="BO8" s="213"/>
      <c r="BP8" s="213"/>
      <c r="BQ8" s="213"/>
      <c r="BR8" s="213"/>
      <c r="BS8" s="213"/>
      <c r="BT8" s="213"/>
      <c r="BU8" s="213"/>
      <c r="BV8" s="213"/>
      <c r="BW8" s="213"/>
      <c r="BX8" s="213"/>
      <c r="BY8" s="213"/>
      <c r="BZ8" s="213"/>
      <c r="CA8" s="213"/>
      <c r="CB8" s="213"/>
      <c r="CC8" s="213"/>
      <c r="CD8" s="213"/>
      <c r="CE8" s="213"/>
      <c r="CF8" s="213"/>
      <c r="CG8" s="213"/>
      <c r="CH8" s="213"/>
      <c r="CI8" s="213"/>
      <c r="CJ8" s="213"/>
      <c r="CK8" s="213"/>
      <c r="CL8" s="213"/>
      <c r="CM8" s="213"/>
      <c r="CN8" s="213"/>
      <c r="CO8" s="213"/>
      <c r="CP8" s="213"/>
      <c r="CQ8" s="213"/>
      <c r="CR8" s="213"/>
      <c r="CS8" s="213"/>
      <c r="CT8" s="213"/>
      <c r="CU8" s="213"/>
      <c r="CV8" s="213"/>
      <c r="CW8" s="213"/>
      <c r="CX8" s="213"/>
      <c r="CY8" s="213"/>
      <c r="CZ8" s="213"/>
      <c r="DA8" s="213"/>
      <c r="DB8" s="213"/>
      <c r="DC8" s="213"/>
      <c r="DD8" s="213"/>
      <c r="DE8" s="213"/>
      <c r="DF8" s="213"/>
      <c r="DG8" s="213"/>
      <c r="DH8" s="213"/>
      <c r="DI8" s="213"/>
      <c r="DJ8" s="213"/>
      <c r="DK8" s="213"/>
      <c r="DL8" s="213"/>
      <c r="DM8" s="213"/>
      <c r="DN8" s="213"/>
      <c r="DO8" s="213"/>
      <c r="DP8" s="213"/>
      <c r="DQ8" s="213"/>
      <c r="DR8" s="213"/>
      <c r="DS8" s="213"/>
      <c r="DT8" s="213"/>
      <c r="DU8" s="213"/>
      <c r="DV8" s="213"/>
      <c r="DW8" s="213"/>
      <c r="DX8" s="213"/>
      <c r="DY8" s="213"/>
      <c r="DZ8" s="213"/>
      <c r="EA8" s="213"/>
      <c r="EB8" s="213"/>
      <c r="EC8" s="213"/>
      <c r="ED8" s="213"/>
      <c r="EE8" s="213"/>
      <c r="EF8" s="213"/>
      <c r="EG8" s="213"/>
      <c r="EH8" s="213"/>
      <c r="EI8" s="213"/>
      <c r="EJ8" s="213"/>
      <c r="EK8" s="213"/>
      <c r="EL8" s="213"/>
      <c r="EM8" s="213"/>
      <c r="EN8" s="213"/>
      <c r="EO8" s="213"/>
      <c r="EP8" s="213"/>
      <c r="EQ8" s="213"/>
      <c r="ER8" s="213"/>
      <c r="ES8" s="213"/>
      <c r="ET8" s="213"/>
      <c r="EU8" s="213"/>
      <c r="EV8" s="213"/>
      <c r="EW8" s="213"/>
      <c r="EX8" s="213"/>
      <c r="EY8" s="213"/>
      <c r="EZ8" s="213"/>
      <c r="FA8" s="213"/>
      <c r="FB8" s="213"/>
      <c r="FC8" s="213"/>
      <c r="FD8" s="213"/>
      <c r="FE8" s="213"/>
      <c r="FF8" s="213"/>
      <c r="FG8" s="213"/>
      <c r="FH8" s="213"/>
      <c r="FI8" s="213"/>
      <c r="FJ8" s="213"/>
      <c r="FK8" s="213"/>
      <c r="FL8" s="213"/>
      <c r="FM8" s="213"/>
      <c r="FN8" s="213"/>
      <c r="FO8" s="213"/>
      <c r="FP8" s="213"/>
      <c r="FQ8" s="213"/>
      <c r="FR8" s="213"/>
      <c r="FS8" s="213"/>
      <c r="FT8" s="213"/>
    </row>
    <row r="9" spans="1:176" ht="12.4" customHeight="1">
      <c r="A9" s="216"/>
      <c r="B9" s="219"/>
      <c r="C9" s="213"/>
      <c r="D9" s="213"/>
      <c r="E9" s="210" t="s">
        <v>1047</v>
      </c>
      <c r="F9" s="210"/>
      <c r="G9" s="210"/>
      <c r="H9" s="218"/>
      <c r="I9" s="936"/>
      <c r="J9" s="220" t="s">
        <v>209</v>
      </c>
      <c r="K9" s="221" t="s">
        <v>210</v>
      </c>
      <c r="L9" s="220" t="s">
        <v>211</v>
      </c>
      <c r="M9" s="221" t="s">
        <v>210</v>
      </c>
      <c r="N9" s="221" t="s">
        <v>210</v>
      </c>
      <c r="O9" s="221" t="s">
        <v>212</v>
      </c>
      <c r="P9" s="222" t="s">
        <v>213</v>
      </c>
      <c r="Q9" s="938"/>
      <c r="R9" s="221" t="s">
        <v>210</v>
      </c>
      <c r="S9" s="221" t="s">
        <v>214</v>
      </c>
      <c r="T9" s="207"/>
      <c r="U9" s="220" t="s">
        <v>215</v>
      </c>
      <c r="V9" s="221" t="s">
        <v>216</v>
      </c>
      <c r="W9" s="940"/>
      <c r="X9" s="213"/>
      <c r="Y9" s="213"/>
      <c r="Z9" s="213"/>
      <c r="AA9" s="213"/>
      <c r="AB9" s="213"/>
      <c r="AC9" s="213"/>
      <c r="AD9" s="213"/>
      <c r="AE9" s="213"/>
      <c r="AF9" s="213"/>
      <c r="AG9" s="213"/>
      <c r="AH9" s="213"/>
      <c r="AI9" s="213"/>
      <c r="AJ9" s="213"/>
      <c r="AK9" s="213"/>
      <c r="AL9" s="213"/>
      <c r="AM9" s="213"/>
      <c r="AN9" s="213"/>
      <c r="AO9" s="213"/>
      <c r="AP9" s="213"/>
      <c r="AQ9" s="213"/>
      <c r="AR9" s="213"/>
      <c r="AS9" s="213"/>
      <c r="AT9" s="213"/>
      <c r="AU9" s="213"/>
      <c r="AV9" s="213"/>
      <c r="AW9" s="213"/>
      <c r="AX9" s="213"/>
      <c r="AY9" s="213"/>
      <c r="AZ9" s="213"/>
      <c r="BA9" s="213"/>
      <c r="BB9" s="213"/>
      <c r="BC9" s="213"/>
      <c r="BD9" s="213"/>
      <c r="BE9" s="213"/>
      <c r="BF9" s="213"/>
      <c r="BG9" s="213"/>
      <c r="BH9" s="213"/>
      <c r="BI9" s="213"/>
      <c r="BJ9" s="213"/>
      <c r="BK9" s="213"/>
      <c r="BL9" s="213"/>
      <c r="BM9" s="213"/>
      <c r="BN9" s="213"/>
      <c r="BO9" s="213"/>
      <c r="BP9" s="213"/>
      <c r="BQ9" s="213"/>
      <c r="BR9" s="213"/>
      <c r="BS9" s="213"/>
      <c r="BT9" s="213"/>
      <c r="BU9" s="213"/>
      <c r="BV9" s="213"/>
      <c r="BW9" s="213"/>
      <c r="BX9" s="213"/>
      <c r="BY9" s="213"/>
      <c r="BZ9" s="213"/>
      <c r="CA9" s="213"/>
      <c r="CB9" s="213"/>
      <c r="CC9" s="213"/>
      <c r="CD9" s="213"/>
      <c r="CE9" s="213"/>
      <c r="CF9" s="213"/>
      <c r="CG9" s="213"/>
      <c r="CH9" s="213"/>
      <c r="CI9" s="213"/>
      <c r="CJ9" s="213"/>
      <c r="CK9" s="213"/>
      <c r="CL9" s="213"/>
      <c r="CM9" s="213"/>
      <c r="CN9" s="213"/>
      <c r="CO9" s="213"/>
      <c r="CP9" s="213"/>
      <c r="CQ9" s="213"/>
      <c r="CR9" s="213"/>
      <c r="CS9" s="213"/>
      <c r="CT9" s="213"/>
      <c r="CU9" s="213"/>
      <c r="CV9" s="213"/>
      <c r="CW9" s="213"/>
      <c r="CX9" s="213"/>
      <c r="CY9" s="213"/>
      <c r="CZ9" s="213"/>
      <c r="DA9" s="213"/>
      <c r="DB9" s="213"/>
      <c r="DC9" s="213"/>
      <c r="DD9" s="213"/>
      <c r="DE9" s="213"/>
      <c r="DF9" s="213"/>
      <c r="DG9" s="213"/>
      <c r="DH9" s="213"/>
      <c r="DI9" s="213"/>
      <c r="DJ9" s="213"/>
      <c r="DK9" s="213"/>
      <c r="DL9" s="213"/>
      <c r="DM9" s="213"/>
      <c r="DN9" s="213"/>
      <c r="DO9" s="213"/>
      <c r="DP9" s="213"/>
      <c r="DQ9" s="213"/>
      <c r="DR9" s="213"/>
      <c r="DS9" s="213"/>
      <c r="DT9" s="213"/>
      <c r="DU9" s="213"/>
      <c r="DV9" s="213"/>
      <c r="DW9" s="213"/>
      <c r="DX9" s="213"/>
      <c r="DY9" s="213"/>
      <c r="DZ9" s="213"/>
      <c r="EA9" s="213"/>
      <c r="EB9" s="213"/>
      <c r="EC9" s="213"/>
      <c r="ED9" s="213"/>
      <c r="EE9" s="213"/>
      <c r="EF9" s="213"/>
      <c r="EG9" s="213"/>
      <c r="EH9" s="213"/>
      <c r="EI9" s="213"/>
      <c r="EJ9" s="213"/>
      <c r="EK9" s="213"/>
      <c r="EL9" s="213"/>
      <c r="EM9" s="213"/>
      <c r="EN9" s="213"/>
      <c r="EO9" s="213"/>
      <c r="EP9" s="213"/>
      <c r="EQ9" s="213"/>
      <c r="ER9" s="213"/>
      <c r="ES9" s="213"/>
      <c r="ET9" s="213"/>
      <c r="EU9" s="213"/>
      <c r="EV9" s="213"/>
      <c r="EW9" s="213"/>
      <c r="EX9" s="213"/>
      <c r="EY9" s="213"/>
      <c r="EZ9" s="213"/>
      <c r="FA9" s="213"/>
      <c r="FB9" s="213"/>
      <c r="FC9" s="213"/>
      <c r="FD9" s="213"/>
      <c r="FE9" s="213"/>
      <c r="FF9" s="213"/>
      <c r="FG9" s="213"/>
      <c r="FH9" s="213"/>
      <c r="FI9" s="213"/>
      <c r="FJ9" s="213"/>
      <c r="FK9" s="213"/>
      <c r="FL9" s="213"/>
      <c r="FM9" s="213"/>
      <c r="FN9" s="213"/>
      <c r="FO9" s="213"/>
      <c r="FP9" s="213"/>
      <c r="FQ9" s="213"/>
      <c r="FR9" s="213"/>
      <c r="FS9" s="213"/>
      <c r="FT9" s="213"/>
    </row>
    <row r="10" spans="1:176" ht="12.4" customHeight="1">
      <c r="A10" s="223"/>
      <c r="B10" s="219"/>
      <c r="C10" s="213" t="s">
        <v>57</v>
      </c>
      <c r="D10" s="213"/>
      <c r="E10" s="224"/>
      <c r="F10" s="225" t="s">
        <v>217</v>
      </c>
      <c r="G10" s="225"/>
      <c r="H10" s="224"/>
      <c r="I10" s="941"/>
      <c r="J10" s="226"/>
      <c r="K10" s="227" t="s">
        <v>218</v>
      </c>
      <c r="L10" s="227"/>
      <c r="M10" s="227" t="s">
        <v>219</v>
      </c>
      <c r="N10" s="227" t="s">
        <v>220</v>
      </c>
      <c r="O10" s="227" t="s">
        <v>221</v>
      </c>
      <c r="P10" s="228" t="s">
        <v>222</v>
      </c>
      <c r="Q10" s="942"/>
      <c r="R10" s="227" t="s">
        <v>223</v>
      </c>
      <c r="S10" s="227" t="s">
        <v>224</v>
      </c>
      <c r="T10" s="943"/>
      <c r="U10" s="229"/>
      <c r="V10" s="227" t="s">
        <v>142</v>
      </c>
      <c r="W10" s="944"/>
      <c r="X10" s="213"/>
      <c r="Y10" s="213"/>
      <c r="Z10" s="213"/>
      <c r="AA10" s="213"/>
      <c r="AB10" s="213"/>
      <c r="AC10" s="213"/>
      <c r="AD10" s="213"/>
      <c r="AE10" s="213"/>
      <c r="AF10" s="213"/>
      <c r="AG10" s="213"/>
      <c r="AH10" s="213"/>
      <c r="AI10" s="213"/>
      <c r="AJ10" s="213"/>
      <c r="AK10" s="213"/>
      <c r="AL10" s="213"/>
      <c r="AM10" s="213"/>
      <c r="AN10" s="213"/>
      <c r="AO10" s="213"/>
      <c r="AP10" s="213"/>
      <c r="AQ10" s="213"/>
      <c r="AR10" s="213"/>
      <c r="AS10" s="213"/>
      <c r="AT10" s="213"/>
      <c r="AU10" s="213"/>
      <c r="AV10" s="213"/>
      <c r="AW10" s="213"/>
      <c r="AX10" s="213"/>
      <c r="AY10" s="213"/>
      <c r="AZ10" s="213"/>
      <c r="BA10" s="213"/>
      <c r="BB10" s="213"/>
      <c r="BC10" s="213"/>
      <c r="BD10" s="213"/>
      <c r="BE10" s="213"/>
      <c r="BF10" s="213"/>
      <c r="BG10" s="213"/>
      <c r="BH10" s="213"/>
      <c r="BI10" s="213"/>
      <c r="BJ10" s="213"/>
      <c r="BK10" s="213"/>
      <c r="BL10" s="213"/>
      <c r="BM10" s="213"/>
      <c r="BN10" s="213"/>
      <c r="BO10" s="213"/>
      <c r="BP10" s="213"/>
      <c r="BQ10" s="213"/>
      <c r="BR10" s="213"/>
      <c r="BS10" s="213"/>
      <c r="BT10" s="213"/>
      <c r="BU10" s="213"/>
      <c r="BV10" s="213"/>
      <c r="BW10" s="213"/>
      <c r="BX10" s="213"/>
      <c r="BY10" s="213"/>
      <c r="BZ10" s="213"/>
      <c r="CA10" s="213"/>
      <c r="CB10" s="213"/>
      <c r="CC10" s="213"/>
      <c r="CD10" s="213"/>
      <c r="CE10" s="213"/>
      <c r="CF10" s="213"/>
      <c r="CG10" s="213"/>
      <c r="CH10" s="213"/>
      <c r="CI10" s="213"/>
      <c r="CJ10" s="213"/>
      <c r="CK10" s="213"/>
      <c r="CL10" s="213"/>
      <c r="CM10" s="213"/>
      <c r="CN10" s="213"/>
      <c r="CO10" s="213"/>
      <c r="CP10" s="213"/>
      <c r="CQ10" s="213"/>
      <c r="CR10" s="213"/>
      <c r="CS10" s="213"/>
      <c r="CT10" s="213"/>
      <c r="CU10" s="213"/>
      <c r="CV10" s="213"/>
      <c r="CW10" s="213"/>
      <c r="CX10" s="213"/>
      <c r="CY10" s="213"/>
      <c r="CZ10" s="213"/>
      <c r="DA10" s="213"/>
      <c r="DB10" s="213"/>
      <c r="DC10" s="213"/>
      <c r="DD10" s="213"/>
      <c r="DE10" s="213"/>
      <c r="DF10" s="213"/>
      <c r="DG10" s="213"/>
      <c r="DH10" s="213"/>
      <c r="DI10" s="213"/>
      <c r="DJ10" s="213"/>
      <c r="DK10" s="213"/>
      <c r="DL10" s="213"/>
      <c r="DM10" s="213"/>
      <c r="DN10" s="213"/>
      <c r="DO10" s="213"/>
      <c r="DP10" s="213"/>
      <c r="DQ10" s="213"/>
      <c r="DR10" s="213"/>
      <c r="DS10" s="213"/>
      <c r="DT10" s="213"/>
      <c r="DU10" s="213"/>
      <c r="DV10" s="213"/>
      <c r="DW10" s="213"/>
      <c r="DX10" s="213"/>
      <c r="DY10" s="213"/>
      <c r="DZ10" s="213"/>
      <c r="EA10" s="213"/>
      <c r="EB10" s="213"/>
      <c r="EC10" s="213"/>
      <c r="ED10" s="213"/>
      <c r="EE10" s="213"/>
      <c r="EF10" s="213"/>
      <c r="EG10" s="213"/>
      <c r="EH10" s="213"/>
      <c r="EI10" s="213"/>
      <c r="EJ10" s="213"/>
      <c r="EK10" s="213"/>
      <c r="EL10" s="213"/>
      <c r="EM10" s="213"/>
      <c r="EN10" s="213"/>
      <c r="EO10" s="213"/>
      <c r="EP10" s="213"/>
      <c r="EQ10" s="213"/>
      <c r="ER10" s="213"/>
      <c r="ES10" s="213"/>
      <c r="ET10" s="213"/>
      <c r="EU10" s="213"/>
      <c r="EV10" s="213"/>
      <c r="EW10" s="213"/>
      <c r="EX10" s="213"/>
      <c r="EY10" s="213"/>
      <c r="EZ10" s="213"/>
      <c r="FA10" s="213"/>
      <c r="FB10" s="213"/>
      <c r="FC10" s="213"/>
      <c r="FD10" s="213"/>
      <c r="FE10" s="213"/>
      <c r="FF10" s="213"/>
      <c r="FG10" s="213"/>
      <c r="FH10" s="213"/>
      <c r="FI10" s="213"/>
      <c r="FJ10" s="213"/>
      <c r="FK10" s="213"/>
      <c r="FL10" s="213"/>
      <c r="FM10" s="213"/>
      <c r="FN10" s="213"/>
      <c r="FO10" s="213"/>
      <c r="FP10" s="213"/>
      <c r="FQ10" s="213"/>
      <c r="FR10" s="213"/>
      <c r="FS10" s="213"/>
      <c r="FT10" s="213"/>
    </row>
    <row r="11" spans="1:176" ht="8.85" customHeight="1">
      <c r="A11" s="223"/>
      <c r="B11" s="219"/>
      <c r="C11" s="230">
        <v>0</v>
      </c>
      <c r="D11" s="213"/>
      <c r="E11" s="210" t="s">
        <v>225</v>
      </c>
      <c r="F11" s="210"/>
      <c r="G11" s="210"/>
      <c r="H11" s="218"/>
      <c r="I11" s="231">
        <v>1504.9616156537688</v>
      </c>
      <c r="J11" s="232">
        <v>117.02483718978858</v>
      </c>
      <c r="K11" s="232">
        <v>0</v>
      </c>
      <c r="L11" s="232">
        <v>175.6828679247607</v>
      </c>
      <c r="M11" s="232">
        <v>0.62471710601575614</v>
      </c>
      <c r="N11" s="232">
        <v>119.9096</v>
      </c>
      <c r="O11" s="232">
        <v>24.909588201258085</v>
      </c>
      <c r="P11" s="233">
        <v>70.979409894871026</v>
      </c>
      <c r="Q11" s="234">
        <v>308.98177277519022</v>
      </c>
      <c r="R11" s="232">
        <v>38.413536866283899</v>
      </c>
      <c r="S11" s="232">
        <v>1.3594E-2</v>
      </c>
      <c r="T11" s="234">
        <v>475.54644315569772</v>
      </c>
      <c r="U11" s="235">
        <v>153.54674317228594</v>
      </c>
      <c r="V11" s="236">
        <v>18.393617863109192</v>
      </c>
      <c r="W11" s="237">
        <v>0.93488750450750679</v>
      </c>
      <c r="X11" s="213"/>
      <c r="Y11" s="213"/>
      <c r="Z11" s="213"/>
      <c r="AA11" s="213"/>
      <c r="AB11" s="213"/>
      <c r="AC11" s="213"/>
      <c r="AD11" s="213"/>
      <c r="AE11" s="213"/>
      <c r="AF11" s="213"/>
      <c r="AG11" s="213"/>
      <c r="AH11" s="213"/>
      <c r="AI11" s="213"/>
      <c r="AJ11" s="213"/>
      <c r="AK11" s="213"/>
      <c r="AL11" s="213"/>
      <c r="AM11" s="213"/>
      <c r="AN11" s="213"/>
      <c r="AO11" s="213"/>
      <c r="AP11" s="213"/>
      <c r="AQ11" s="213"/>
      <c r="AR11" s="213"/>
      <c r="AS11" s="213"/>
      <c r="AT11" s="213"/>
      <c r="AU11" s="213"/>
      <c r="AV11" s="213"/>
      <c r="AW11" s="213"/>
      <c r="AX11" s="213"/>
      <c r="AY11" s="213"/>
      <c r="AZ11" s="213"/>
      <c r="BA11" s="213"/>
      <c r="BB11" s="213"/>
      <c r="BC11" s="213"/>
      <c r="BD11" s="213"/>
      <c r="BE11" s="213"/>
      <c r="BF11" s="213"/>
      <c r="BG11" s="213"/>
      <c r="BH11" s="213"/>
      <c r="BI11" s="213"/>
      <c r="BJ11" s="213"/>
      <c r="BK11" s="213"/>
      <c r="BL11" s="213"/>
      <c r="BM11" s="213"/>
      <c r="BN11" s="213"/>
      <c r="BO11" s="213"/>
      <c r="BP11" s="213"/>
      <c r="BQ11" s="213"/>
      <c r="BR11" s="213"/>
      <c r="BS11" s="213"/>
      <c r="BT11" s="213"/>
      <c r="BU11" s="213"/>
      <c r="BV11" s="213"/>
      <c r="BW11" s="213"/>
      <c r="BX11" s="213"/>
      <c r="BY11" s="213"/>
      <c r="BZ11" s="213"/>
      <c r="CA11" s="213"/>
      <c r="CB11" s="213"/>
      <c r="CC11" s="213"/>
      <c r="CD11" s="213"/>
      <c r="CE11" s="213"/>
      <c r="CF11" s="213"/>
      <c r="CG11" s="213"/>
      <c r="CH11" s="213"/>
      <c r="CI11" s="213"/>
      <c r="CJ11" s="213"/>
      <c r="CK11" s="213"/>
      <c r="CL11" s="213"/>
      <c r="CM11" s="213"/>
      <c r="CN11" s="213"/>
      <c r="CO11" s="213"/>
      <c r="CP11" s="213"/>
      <c r="CQ11" s="213"/>
      <c r="CR11" s="213"/>
      <c r="CS11" s="213"/>
      <c r="CT11" s="213"/>
      <c r="CU11" s="213"/>
      <c r="CV11" s="213"/>
      <c r="CW11" s="213"/>
      <c r="CX11" s="213"/>
      <c r="CY11" s="213"/>
      <c r="CZ11" s="213"/>
      <c r="DA11" s="213"/>
      <c r="DB11" s="213"/>
      <c r="DC11" s="213"/>
      <c r="DD11" s="213"/>
      <c r="DE11" s="213"/>
      <c r="DF11" s="213"/>
      <c r="DG11" s="213"/>
      <c r="DH11" s="213"/>
      <c r="DI11" s="213"/>
      <c r="DJ11" s="213"/>
      <c r="DK11" s="213"/>
      <c r="DL11" s="213"/>
      <c r="DM11" s="213"/>
      <c r="DN11" s="213"/>
      <c r="DO11" s="213"/>
      <c r="DP11" s="213"/>
      <c r="DQ11" s="213"/>
      <c r="DR11" s="213"/>
      <c r="DS11" s="213"/>
      <c r="DT11" s="213"/>
      <c r="DU11" s="213"/>
      <c r="DV11" s="213"/>
      <c r="DW11" s="213"/>
      <c r="DX11" s="213"/>
      <c r="DY11" s="213"/>
      <c r="DZ11" s="213"/>
      <c r="EA11" s="213"/>
      <c r="EB11" s="213"/>
      <c r="EC11" s="213"/>
      <c r="ED11" s="213"/>
      <c r="EE11" s="213"/>
      <c r="EF11" s="213"/>
      <c r="EG11" s="213"/>
      <c r="EH11" s="213"/>
      <c r="EI11" s="213"/>
      <c r="EJ11" s="213"/>
      <c r="EK11" s="213"/>
      <c r="EL11" s="213"/>
      <c r="EM11" s="213"/>
      <c r="EN11" s="213"/>
      <c r="EO11" s="213"/>
      <c r="EP11" s="213"/>
      <c r="EQ11" s="213"/>
      <c r="ER11" s="213"/>
      <c r="ES11" s="213"/>
      <c r="ET11" s="213"/>
      <c r="EU11" s="213"/>
      <c r="EV11" s="213"/>
      <c r="EW11" s="213"/>
      <c r="EX11" s="213"/>
      <c r="EY11" s="213"/>
      <c r="EZ11" s="213"/>
      <c r="FA11" s="213"/>
      <c r="FB11" s="213"/>
      <c r="FC11" s="213"/>
      <c r="FD11" s="213"/>
      <c r="FE11" s="213"/>
      <c r="FF11" s="213"/>
      <c r="FG11" s="213"/>
      <c r="FH11" s="213"/>
      <c r="FI11" s="213"/>
      <c r="FJ11" s="213"/>
      <c r="FK11" s="213"/>
      <c r="FL11" s="213"/>
      <c r="FM11" s="213"/>
      <c r="FN11" s="213"/>
      <c r="FO11" s="213"/>
      <c r="FP11" s="213"/>
      <c r="FQ11" s="213"/>
      <c r="FR11" s="213"/>
      <c r="FS11" s="213"/>
      <c r="FT11" s="213"/>
    </row>
    <row r="12" spans="1:176" ht="3.4" hidden="1" customHeight="1">
      <c r="A12" s="223"/>
      <c r="B12" s="219"/>
      <c r="C12" s="230">
        <v>0</v>
      </c>
      <c r="D12" s="213"/>
      <c r="E12" s="218"/>
      <c r="F12" s="210"/>
      <c r="G12" s="210"/>
      <c r="H12" s="218"/>
      <c r="I12" s="238"/>
      <c r="J12" s="239"/>
      <c r="K12" s="220"/>
      <c r="L12" s="220"/>
      <c r="M12" s="220"/>
      <c r="N12" s="220"/>
      <c r="O12" s="220"/>
      <c r="P12" s="240"/>
      <c r="Q12" s="238"/>
      <c r="R12" s="220"/>
      <c r="S12" s="220"/>
      <c r="T12" s="238"/>
      <c r="U12" s="241"/>
      <c r="V12" s="240"/>
      <c r="W12" s="241"/>
      <c r="X12" s="213"/>
      <c r="Y12" s="213"/>
      <c r="Z12" s="213"/>
      <c r="AA12" s="213"/>
      <c r="AB12" s="213"/>
      <c r="AC12" s="213"/>
      <c r="AD12" s="213"/>
      <c r="AE12" s="213"/>
      <c r="AF12" s="213"/>
      <c r="AG12" s="213"/>
      <c r="AH12" s="213"/>
      <c r="AI12" s="213"/>
      <c r="AJ12" s="213"/>
      <c r="AK12" s="213"/>
      <c r="AL12" s="213"/>
      <c r="AM12" s="213"/>
      <c r="AN12" s="213"/>
      <c r="AO12" s="213"/>
      <c r="AP12" s="213"/>
      <c r="AQ12" s="213"/>
      <c r="AR12" s="213"/>
      <c r="AS12" s="213"/>
      <c r="AT12" s="213"/>
      <c r="AU12" s="213"/>
      <c r="AV12" s="213"/>
      <c r="AW12" s="213"/>
      <c r="AX12" s="213"/>
      <c r="AY12" s="213"/>
      <c r="AZ12" s="213"/>
      <c r="BA12" s="213"/>
      <c r="BB12" s="213"/>
      <c r="BC12" s="213"/>
      <c r="BD12" s="213"/>
      <c r="BE12" s="213"/>
      <c r="BF12" s="213"/>
      <c r="BG12" s="213"/>
      <c r="BH12" s="213"/>
      <c r="BI12" s="213"/>
      <c r="BJ12" s="213"/>
      <c r="BK12" s="213"/>
      <c r="BL12" s="213"/>
      <c r="BM12" s="213"/>
      <c r="BN12" s="213"/>
      <c r="BO12" s="213"/>
      <c r="BP12" s="213"/>
      <c r="BQ12" s="213"/>
      <c r="BR12" s="213"/>
      <c r="BS12" s="213"/>
      <c r="BT12" s="213"/>
      <c r="BU12" s="213"/>
      <c r="BV12" s="213"/>
      <c r="BW12" s="213"/>
      <c r="BX12" s="213"/>
      <c r="BY12" s="213"/>
      <c r="BZ12" s="213"/>
      <c r="CA12" s="213"/>
      <c r="CB12" s="213"/>
      <c r="CC12" s="213"/>
      <c r="CD12" s="213"/>
      <c r="CE12" s="213"/>
      <c r="CF12" s="213"/>
      <c r="CG12" s="213"/>
      <c r="CH12" s="213"/>
      <c r="CI12" s="213"/>
      <c r="CJ12" s="213"/>
      <c r="CK12" s="213"/>
      <c r="CL12" s="213"/>
      <c r="CM12" s="213"/>
      <c r="CN12" s="213"/>
      <c r="CO12" s="213"/>
      <c r="CP12" s="213"/>
      <c r="CQ12" s="213"/>
      <c r="CR12" s="213"/>
      <c r="CS12" s="213"/>
      <c r="CT12" s="213"/>
      <c r="CU12" s="213"/>
      <c r="CV12" s="213"/>
      <c r="CW12" s="213"/>
      <c r="CX12" s="213"/>
      <c r="CY12" s="213"/>
      <c r="CZ12" s="213"/>
      <c r="DA12" s="213"/>
      <c r="DB12" s="213"/>
      <c r="DC12" s="213"/>
      <c r="DD12" s="213"/>
      <c r="DE12" s="213"/>
      <c r="DF12" s="213"/>
      <c r="DG12" s="213"/>
      <c r="DH12" s="213"/>
      <c r="DI12" s="213"/>
      <c r="DJ12" s="213"/>
      <c r="DK12" s="213"/>
      <c r="DL12" s="213"/>
      <c r="DM12" s="213"/>
      <c r="DN12" s="213"/>
      <c r="DO12" s="213"/>
      <c r="DP12" s="213"/>
      <c r="DQ12" s="213"/>
      <c r="DR12" s="213"/>
      <c r="DS12" s="213"/>
      <c r="DT12" s="213"/>
      <c r="DU12" s="213"/>
      <c r="DV12" s="213"/>
      <c r="DW12" s="213"/>
      <c r="DX12" s="213"/>
      <c r="DY12" s="213"/>
      <c r="DZ12" s="213"/>
      <c r="EA12" s="213"/>
      <c r="EB12" s="213"/>
      <c r="EC12" s="213"/>
      <c r="ED12" s="213"/>
      <c r="EE12" s="213"/>
      <c r="EF12" s="213"/>
      <c r="EG12" s="213"/>
      <c r="EH12" s="213"/>
      <c r="EI12" s="213"/>
      <c r="EJ12" s="213"/>
      <c r="EK12" s="213"/>
      <c r="EL12" s="213"/>
      <c r="EM12" s="213"/>
      <c r="EN12" s="213"/>
      <c r="EO12" s="213"/>
      <c r="EP12" s="213"/>
      <c r="EQ12" s="213"/>
      <c r="ER12" s="213"/>
      <c r="ES12" s="213"/>
      <c r="ET12" s="213"/>
      <c r="EU12" s="213"/>
      <c r="EV12" s="213"/>
      <c r="EW12" s="213"/>
      <c r="EX12" s="213"/>
      <c r="EY12" s="213"/>
      <c r="EZ12" s="213"/>
      <c r="FA12" s="213"/>
      <c r="FB12" s="213"/>
      <c r="FC12" s="213"/>
      <c r="FD12" s="213"/>
      <c r="FE12" s="213"/>
      <c r="FF12" s="213"/>
      <c r="FG12" s="213"/>
      <c r="FH12" s="213"/>
      <c r="FI12" s="213"/>
      <c r="FJ12" s="213"/>
      <c r="FK12" s="213"/>
      <c r="FL12" s="213"/>
      <c r="FM12" s="213"/>
      <c r="FN12" s="213"/>
      <c r="FO12" s="213"/>
      <c r="FP12" s="213"/>
      <c r="FQ12" s="213"/>
      <c r="FR12" s="213"/>
      <c r="FS12" s="213"/>
      <c r="FT12" s="213"/>
    </row>
    <row r="13" spans="1:176" ht="8.85" customHeight="1">
      <c r="A13" s="223"/>
      <c r="B13" s="242"/>
      <c r="C13" s="230">
        <v>0</v>
      </c>
      <c r="D13" s="213"/>
      <c r="E13" s="210" t="s">
        <v>226</v>
      </c>
      <c r="F13" s="243"/>
      <c r="G13" s="218"/>
      <c r="H13" s="218"/>
      <c r="I13" s="238"/>
      <c r="J13" s="244"/>
      <c r="K13" s="244"/>
      <c r="L13" s="244"/>
      <c r="M13" s="244"/>
      <c r="N13" s="244"/>
      <c r="O13" s="244"/>
      <c r="P13" s="240"/>
      <c r="Q13" s="238"/>
      <c r="R13" s="244"/>
      <c r="S13" s="244"/>
      <c r="T13" s="238"/>
      <c r="U13" s="241"/>
      <c r="V13" s="240"/>
      <c r="W13" s="241"/>
      <c r="X13" s="213"/>
      <c r="Y13" s="213"/>
      <c r="Z13" s="213"/>
      <c r="AA13" s="213"/>
      <c r="AB13" s="213"/>
      <c r="AC13" s="213"/>
      <c r="AD13" s="213"/>
      <c r="AE13" s="213"/>
      <c r="AF13" s="213"/>
      <c r="AG13" s="213"/>
      <c r="AH13" s="213"/>
      <c r="AI13" s="213"/>
      <c r="AJ13" s="213"/>
      <c r="AK13" s="213"/>
      <c r="AL13" s="213"/>
      <c r="AM13" s="213"/>
      <c r="AN13" s="213"/>
      <c r="AO13" s="213"/>
      <c r="AP13" s="213"/>
      <c r="AQ13" s="213"/>
      <c r="AR13" s="213"/>
      <c r="AS13" s="213"/>
      <c r="AT13" s="213"/>
      <c r="AU13" s="213"/>
      <c r="AV13" s="213"/>
      <c r="AW13" s="213"/>
      <c r="AX13" s="213"/>
      <c r="AY13" s="213"/>
      <c r="AZ13" s="213"/>
      <c r="BA13" s="213"/>
      <c r="BB13" s="213"/>
      <c r="BC13" s="213"/>
      <c r="BD13" s="213"/>
      <c r="BE13" s="213"/>
      <c r="BF13" s="213"/>
      <c r="BG13" s="213"/>
      <c r="BH13" s="213"/>
      <c r="BI13" s="213"/>
      <c r="BJ13" s="213"/>
      <c r="BK13" s="213"/>
      <c r="BL13" s="213"/>
      <c r="BM13" s="213"/>
      <c r="BN13" s="213"/>
      <c r="BO13" s="213"/>
      <c r="BP13" s="213"/>
      <c r="BQ13" s="213"/>
      <c r="BR13" s="213"/>
      <c r="BS13" s="213"/>
      <c r="BT13" s="213"/>
      <c r="BU13" s="213"/>
      <c r="BV13" s="213"/>
      <c r="BW13" s="213"/>
      <c r="BX13" s="213"/>
      <c r="BY13" s="213"/>
      <c r="BZ13" s="213"/>
      <c r="CA13" s="213"/>
      <c r="CB13" s="213"/>
      <c r="CC13" s="213"/>
      <c r="CD13" s="213"/>
      <c r="CE13" s="213"/>
      <c r="CF13" s="213"/>
      <c r="CG13" s="213"/>
      <c r="CH13" s="213"/>
      <c r="CI13" s="213"/>
      <c r="CJ13" s="213"/>
      <c r="CK13" s="213"/>
      <c r="CL13" s="213"/>
      <c r="CM13" s="213"/>
      <c r="CN13" s="213"/>
      <c r="CO13" s="213"/>
      <c r="CP13" s="213"/>
      <c r="CQ13" s="213"/>
      <c r="CR13" s="213"/>
      <c r="CS13" s="213"/>
      <c r="CT13" s="213"/>
      <c r="CU13" s="213"/>
      <c r="CV13" s="213"/>
      <c r="CW13" s="213"/>
      <c r="CX13" s="213"/>
      <c r="CY13" s="213"/>
      <c r="CZ13" s="213"/>
      <c r="DA13" s="213"/>
      <c r="DB13" s="213"/>
      <c r="DC13" s="213"/>
      <c r="DD13" s="213"/>
      <c r="DE13" s="213"/>
      <c r="DF13" s="213"/>
      <c r="DG13" s="213"/>
      <c r="DH13" s="213"/>
      <c r="DI13" s="213"/>
      <c r="DJ13" s="213"/>
      <c r="DK13" s="213"/>
      <c r="DL13" s="213"/>
      <c r="DM13" s="213"/>
      <c r="DN13" s="213"/>
      <c r="DO13" s="213"/>
      <c r="DP13" s="213"/>
      <c r="DQ13" s="213"/>
      <c r="DR13" s="213"/>
      <c r="DS13" s="213"/>
      <c r="DT13" s="213"/>
      <c r="DU13" s="213"/>
      <c r="DV13" s="213"/>
      <c r="DW13" s="213"/>
      <c r="DX13" s="213"/>
      <c r="DY13" s="213"/>
      <c r="DZ13" s="213"/>
      <c r="EA13" s="213"/>
      <c r="EB13" s="213"/>
      <c r="EC13" s="213"/>
      <c r="ED13" s="213"/>
      <c r="EE13" s="213"/>
      <c r="EF13" s="213"/>
      <c r="EG13" s="213"/>
      <c r="EH13" s="213"/>
      <c r="EI13" s="213"/>
      <c r="EJ13" s="213"/>
      <c r="EK13" s="213"/>
      <c r="EL13" s="213"/>
      <c r="EM13" s="213"/>
      <c r="EN13" s="213"/>
      <c r="EO13" s="213"/>
      <c r="EP13" s="213"/>
      <c r="EQ13" s="213"/>
      <c r="ER13" s="213"/>
      <c r="ES13" s="213"/>
      <c r="ET13" s="213"/>
      <c r="EU13" s="213"/>
      <c r="EV13" s="213"/>
      <c r="EW13" s="213"/>
      <c r="EX13" s="213"/>
      <c r="EY13" s="213"/>
      <c r="EZ13" s="213"/>
      <c r="FA13" s="213"/>
      <c r="FB13" s="213"/>
      <c r="FC13" s="213"/>
      <c r="FD13" s="213"/>
      <c r="FE13" s="213"/>
      <c r="FF13" s="213"/>
      <c r="FG13" s="213"/>
      <c r="FH13" s="213"/>
      <c r="FI13" s="213"/>
      <c r="FJ13" s="213"/>
      <c r="FK13" s="213"/>
      <c r="FL13" s="213"/>
      <c r="FM13" s="213"/>
      <c r="FN13" s="213"/>
      <c r="FO13" s="213"/>
      <c r="FP13" s="213"/>
      <c r="FQ13" s="213"/>
      <c r="FR13" s="213"/>
      <c r="FS13" s="213"/>
      <c r="FT13" s="213"/>
    </row>
    <row r="14" spans="1:176" ht="8.85" customHeight="1">
      <c r="A14" s="223"/>
      <c r="B14" s="242"/>
      <c r="C14" s="230">
        <v>0</v>
      </c>
      <c r="D14" s="213"/>
      <c r="E14" s="243"/>
      <c r="F14" s="210" t="s">
        <v>227</v>
      </c>
      <c r="G14" s="218"/>
      <c r="H14" s="218"/>
      <c r="I14" s="238"/>
      <c r="J14" s="244"/>
      <c r="K14" s="244"/>
      <c r="L14" s="244"/>
      <c r="M14" s="244"/>
      <c r="N14" s="244"/>
      <c r="O14" s="244"/>
      <c r="P14" s="240"/>
      <c r="Q14" s="238"/>
      <c r="R14" s="244"/>
      <c r="S14" s="244"/>
      <c r="T14" s="238"/>
      <c r="U14" s="241"/>
      <c r="V14" s="240"/>
      <c r="W14" s="241"/>
      <c r="X14" s="213"/>
      <c r="Y14" s="213"/>
      <c r="Z14" s="213"/>
      <c r="AA14" s="213"/>
      <c r="AB14" s="213"/>
      <c r="AC14" s="213"/>
      <c r="AD14" s="213"/>
      <c r="AE14" s="213"/>
      <c r="AF14" s="213"/>
      <c r="AG14" s="213"/>
      <c r="AH14" s="213"/>
      <c r="AI14" s="213"/>
      <c r="AJ14" s="213"/>
      <c r="AK14" s="213"/>
      <c r="AL14" s="213"/>
      <c r="AM14" s="213"/>
      <c r="AN14" s="213"/>
      <c r="AO14" s="213"/>
      <c r="AP14" s="213"/>
      <c r="AQ14" s="213"/>
      <c r="AR14" s="213"/>
      <c r="AS14" s="213"/>
      <c r="AT14" s="213"/>
      <c r="AU14" s="213"/>
      <c r="AV14" s="213"/>
      <c r="AW14" s="213"/>
      <c r="AX14" s="213"/>
      <c r="AY14" s="213"/>
      <c r="AZ14" s="213"/>
      <c r="BA14" s="213"/>
      <c r="BB14" s="213"/>
      <c r="BC14" s="213"/>
      <c r="BD14" s="213"/>
      <c r="BE14" s="213"/>
      <c r="BF14" s="213"/>
      <c r="BG14" s="213"/>
      <c r="BH14" s="213"/>
      <c r="BI14" s="213"/>
      <c r="BJ14" s="213"/>
      <c r="BK14" s="213"/>
      <c r="BL14" s="213"/>
      <c r="BM14" s="213"/>
      <c r="BN14" s="213"/>
      <c r="BO14" s="213"/>
      <c r="BP14" s="213"/>
      <c r="BQ14" s="213"/>
      <c r="BR14" s="213"/>
      <c r="BS14" s="213"/>
      <c r="BT14" s="213"/>
      <c r="BU14" s="213"/>
      <c r="BV14" s="213"/>
      <c r="BW14" s="213"/>
      <c r="BX14" s="213"/>
      <c r="BY14" s="213"/>
      <c r="BZ14" s="213"/>
      <c r="CA14" s="213"/>
      <c r="CB14" s="213"/>
      <c r="CC14" s="213"/>
      <c r="CD14" s="213"/>
      <c r="CE14" s="213"/>
      <c r="CF14" s="213"/>
      <c r="CG14" s="213"/>
      <c r="CH14" s="213"/>
      <c r="CI14" s="213"/>
      <c r="CJ14" s="213"/>
      <c r="CK14" s="213"/>
      <c r="CL14" s="213"/>
      <c r="CM14" s="213"/>
      <c r="CN14" s="213"/>
      <c r="CO14" s="213"/>
      <c r="CP14" s="213"/>
      <c r="CQ14" s="213"/>
      <c r="CR14" s="213"/>
      <c r="CS14" s="213"/>
      <c r="CT14" s="213"/>
      <c r="CU14" s="213"/>
      <c r="CV14" s="213"/>
      <c r="CW14" s="213"/>
      <c r="CX14" s="213"/>
      <c r="CY14" s="213"/>
      <c r="CZ14" s="213"/>
      <c r="DA14" s="213"/>
      <c r="DB14" s="213"/>
      <c r="DC14" s="213"/>
      <c r="DD14" s="213"/>
      <c r="DE14" s="213"/>
      <c r="DF14" s="213"/>
      <c r="DG14" s="213"/>
      <c r="DH14" s="213"/>
      <c r="DI14" s="213"/>
      <c r="DJ14" s="213"/>
      <c r="DK14" s="213"/>
      <c r="DL14" s="213"/>
      <c r="DM14" s="213"/>
      <c r="DN14" s="213"/>
      <c r="DO14" s="213"/>
      <c r="DP14" s="213"/>
      <c r="DQ14" s="213"/>
      <c r="DR14" s="213"/>
      <c r="DS14" s="213"/>
      <c r="DT14" s="213"/>
      <c r="DU14" s="213"/>
      <c r="DV14" s="213"/>
      <c r="DW14" s="213"/>
      <c r="DX14" s="213"/>
      <c r="DY14" s="213"/>
      <c r="DZ14" s="213"/>
      <c r="EA14" s="213"/>
      <c r="EB14" s="213"/>
      <c r="EC14" s="213"/>
      <c r="ED14" s="213"/>
      <c r="EE14" s="213"/>
      <c r="EF14" s="213"/>
      <c r="EG14" s="213"/>
      <c r="EH14" s="213"/>
      <c r="EI14" s="213"/>
      <c r="EJ14" s="213"/>
      <c r="EK14" s="213"/>
      <c r="EL14" s="213"/>
      <c r="EM14" s="213"/>
      <c r="EN14" s="213"/>
      <c r="EO14" s="213"/>
      <c r="EP14" s="213"/>
      <c r="EQ14" s="213"/>
      <c r="ER14" s="213"/>
      <c r="ES14" s="213"/>
      <c r="ET14" s="213"/>
      <c r="EU14" s="213"/>
      <c r="EV14" s="213"/>
      <c r="EW14" s="213"/>
      <c r="EX14" s="213"/>
      <c r="EY14" s="213"/>
      <c r="EZ14" s="213"/>
      <c r="FA14" s="213"/>
      <c r="FB14" s="213"/>
      <c r="FC14" s="213"/>
      <c r="FD14" s="213"/>
      <c r="FE14" s="213"/>
      <c r="FF14" s="213"/>
      <c r="FG14" s="213"/>
      <c r="FH14" s="213"/>
      <c r="FI14" s="213"/>
      <c r="FJ14" s="213"/>
      <c r="FK14" s="213"/>
      <c r="FL14" s="213"/>
      <c r="FM14" s="213"/>
      <c r="FN14" s="213"/>
      <c r="FO14" s="213"/>
      <c r="FP14" s="213"/>
      <c r="FQ14" s="213"/>
      <c r="FR14" s="213"/>
      <c r="FS14" s="213"/>
      <c r="FT14" s="213"/>
    </row>
    <row r="15" spans="1:176" ht="8.85" customHeight="1">
      <c r="A15" s="223"/>
      <c r="B15" s="242"/>
      <c r="C15" s="230">
        <v>0</v>
      </c>
      <c r="D15" s="213"/>
      <c r="E15" s="243"/>
      <c r="F15" s="243"/>
      <c r="G15" s="218" t="s">
        <v>228</v>
      </c>
      <c r="H15" s="218"/>
      <c r="I15" s="238">
        <v>515.00436214898605</v>
      </c>
      <c r="J15" s="244">
        <v>0</v>
      </c>
      <c r="K15" s="244">
        <v>0</v>
      </c>
      <c r="L15" s="244">
        <v>373.69510315380364</v>
      </c>
      <c r="M15" s="244">
        <v>0</v>
      </c>
      <c r="N15" s="244">
        <v>0</v>
      </c>
      <c r="O15" s="244">
        <v>0</v>
      </c>
      <c r="P15" s="240">
        <v>141.30925899518243</v>
      </c>
      <c r="Q15" s="238">
        <v>0</v>
      </c>
      <c r="R15" s="244">
        <v>0</v>
      </c>
      <c r="S15" s="244">
        <v>0</v>
      </c>
      <c r="T15" s="238">
        <v>0</v>
      </c>
      <c r="U15" s="241">
        <v>0</v>
      </c>
      <c r="V15" s="240">
        <v>0</v>
      </c>
      <c r="W15" s="241">
        <v>0</v>
      </c>
      <c r="X15" s="213"/>
      <c r="Y15" s="213"/>
      <c r="Z15" s="213"/>
      <c r="AA15" s="213"/>
      <c r="AB15" s="213"/>
      <c r="AC15" s="213"/>
      <c r="AD15" s="213"/>
      <c r="AE15" s="213"/>
      <c r="AF15" s="213"/>
      <c r="AG15" s="213"/>
      <c r="AH15" s="213"/>
      <c r="AI15" s="213"/>
      <c r="AJ15" s="213"/>
      <c r="AK15" s="213"/>
      <c r="AL15" s="213"/>
      <c r="AM15" s="213"/>
      <c r="AN15" s="213"/>
      <c r="AO15" s="213"/>
      <c r="AP15" s="213"/>
      <c r="AQ15" s="213"/>
      <c r="AR15" s="213"/>
      <c r="AS15" s="213"/>
      <c r="AT15" s="213"/>
      <c r="AU15" s="213"/>
      <c r="AV15" s="213"/>
      <c r="AW15" s="213"/>
      <c r="AX15" s="213"/>
      <c r="AY15" s="213"/>
      <c r="AZ15" s="213"/>
      <c r="BA15" s="213"/>
      <c r="BB15" s="213"/>
      <c r="BC15" s="213"/>
      <c r="BD15" s="213"/>
      <c r="BE15" s="213"/>
      <c r="BF15" s="213"/>
      <c r="BG15" s="213"/>
      <c r="BH15" s="213"/>
      <c r="BI15" s="213"/>
      <c r="BJ15" s="213"/>
      <c r="BK15" s="213"/>
      <c r="BL15" s="213"/>
      <c r="BM15" s="213"/>
      <c r="BN15" s="213"/>
      <c r="BO15" s="213"/>
      <c r="BP15" s="213"/>
      <c r="BQ15" s="213"/>
      <c r="BR15" s="213"/>
      <c r="BS15" s="213"/>
      <c r="BT15" s="213"/>
      <c r="BU15" s="213"/>
      <c r="BV15" s="213"/>
      <c r="BW15" s="213"/>
      <c r="BX15" s="213"/>
      <c r="BY15" s="213"/>
      <c r="BZ15" s="213"/>
      <c r="CA15" s="213"/>
      <c r="CB15" s="213"/>
      <c r="CC15" s="213"/>
      <c r="CD15" s="213"/>
      <c r="CE15" s="213"/>
      <c r="CF15" s="213"/>
      <c r="CG15" s="213"/>
      <c r="CH15" s="213"/>
      <c r="CI15" s="213"/>
      <c r="CJ15" s="213"/>
      <c r="CK15" s="213"/>
      <c r="CL15" s="213"/>
      <c r="CM15" s="213"/>
      <c r="CN15" s="213"/>
      <c r="CO15" s="213"/>
      <c r="CP15" s="213"/>
      <c r="CQ15" s="213"/>
      <c r="CR15" s="213"/>
      <c r="CS15" s="213"/>
      <c r="CT15" s="213"/>
      <c r="CU15" s="213"/>
      <c r="CV15" s="213"/>
      <c r="CW15" s="213"/>
      <c r="CX15" s="213"/>
      <c r="CY15" s="213"/>
      <c r="CZ15" s="213"/>
      <c r="DA15" s="213"/>
      <c r="DB15" s="213"/>
      <c r="DC15" s="213"/>
      <c r="DD15" s="213"/>
      <c r="DE15" s="213"/>
      <c r="DF15" s="213"/>
      <c r="DG15" s="213"/>
      <c r="DH15" s="213"/>
      <c r="DI15" s="213"/>
      <c r="DJ15" s="213"/>
      <c r="DK15" s="213"/>
      <c r="DL15" s="213"/>
      <c r="DM15" s="213"/>
      <c r="DN15" s="213"/>
      <c r="DO15" s="213"/>
      <c r="DP15" s="213"/>
      <c r="DQ15" s="213"/>
      <c r="DR15" s="213"/>
      <c r="DS15" s="213"/>
      <c r="DT15" s="213"/>
      <c r="DU15" s="213"/>
      <c r="DV15" s="213"/>
      <c r="DW15" s="213"/>
      <c r="DX15" s="213"/>
      <c r="DY15" s="213"/>
      <c r="DZ15" s="213"/>
      <c r="EA15" s="213"/>
      <c r="EB15" s="213"/>
      <c r="EC15" s="213"/>
      <c r="ED15" s="213"/>
      <c r="EE15" s="213"/>
      <c r="EF15" s="213"/>
      <c r="EG15" s="213"/>
      <c r="EH15" s="213"/>
      <c r="EI15" s="213"/>
      <c r="EJ15" s="213"/>
      <c r="EK15" s="213"/>
      <c r="EL15" s="213"/>
      <c r="EM15" s="213"/>
      <c r="EN15" s="213"/>
      <c r="EO15" s="213"/>
      <c r="EP15" s="213"/>
      <c r="EQ15" s="213"/>
      <c r="ER15" s="213"/>
      <c r="ES15" s="213"/>
      <c r="ET15" s="213"/>
      <c r="EU15" s="213"/>
      <c r="EV15" s="213"/>
      <c r="EW15" s="213"/>
      <c r="EX15" s="213"/>
      <c r="EY15" s="213"/>
      <c r="EZ15" s="213"/>
      <c r="FA15" s="213"/>
      <c r="FB15" s="213"/>
      <c r="FC15" s="213"/>
      <c r="FD15" s="213"/>
      <c r="FE15" s="213"/>
      <c r="FF15" s="213"/>
      <c r="FG15" s="213"/>
      <c r="FH15" s="213"/>
      <c r="FI15" s="213"/>
      <c r="FJ15" s="213"/>
      <c r="FK15" s="213"/>
      <c r="FL15" s="213"/>
      <c r="FM15" s="213"/>
      <c r="FN15" s="213"/>
      <c r="FO15" s="213"/>
      <c r="FP15" s="213"/>
      <c r="FQ15" s="213"/>
      <c r="FR15" s="213"/>
      <c r="FS15" s="213"/>
      <c r="FT15" s="213"/>
    </row>
    <row r="16" spans="1:176" ht="8.85" customHeight="1">
      <c r="A16" s="245"/>
      <c r="B16" s="246"/>
      <c r="C16" s="230">
        <v>0</v>
      </c>
      <c r="E16" s="247"/>
      <c r="F16" s="247"/>
      <c r="G16" s="248" t="s">
        <v>229</v>
      </c>
      <c r="H16" s="248"/>
      <c r="I16" s="249">
        <v>64.58710591979299</v>
      </c>
      <c r="J16" s="250">
        <v>0</v>
      </c>
      <c r="K16" s="250">
        <v>0</v>
      </c>
      <c r="L16" s="244">
        <v>64.58710591979299</v>
      </c>
      <c r="M16" s="250">
        <v>0</v>
      </c>
      <c r="N16" s="250">
        <v>0</v>
      </c>
      <c r="O16" s="250">
        <v>0</v>
      </c>
      <c r="P16" s="251">
        <v>0</v>
      </c>
      <c r="Q16" s="249">
        <v>0</v>
      </c>
      <c r="R16" s="250">
        <v>0</v>
      </c>
      <c r="S16" s="250">
        <v>0</v>
      </c>
      <c r="T16" s="249">
        <v>0</v>
      </c>
      <c r="U16" s="252">
        <v>0</v>
      </c>
      <c r="V16" s="251">
        <v>0</v>
      </c>
      <c r="W16" s="241">
        <v>0</v>
      </c>
    </row>
    <row r="17" spans="1:23" ht="8.85" customHeight="1">
      <c r="A17" s="245"/>
      <c r="B17" s="246"/>
      <c r="C17" s="230">
        <v>0</v>
      </c>
      <c r="E17" s="247"/>
      <c r="F17" s="247"/>
      <c r="G17" s="248" t="s">
        <v>230</v>
      </c>
      <c r="H17" s="248"/>
      <c r="I17" s="249">
        <v>36.503151537912423</v>
      </c>
      <c r="J17" s="250">
        <v>0</v>
      </c>
      <c r="K17" s="250">
        <v>0</v>
      </c>
      <c r="L17" s="250">
        <v>36.503151537912423</v>
      </c>
      <c r="M17" s="250">
        <v>0</v>
      </c>
      <c r="N17" s="250">
        <v>0</v>
      </c>
      <c r="O17" s="250">
        <v>0</v>
      </c>
      <c r="P17" s="251">
        <v>0</v>
      </c>
      <c r="Q17" s="249">
        <v>0</v>
      </c>
      <c r="R17" s="250">
        <v>0</v>
      </c>
      <c r="S17" s="250">
        <v>0</v>
      </c>
      <c r="T17" s="249">
        <v>0</v>
      </c>
      <c r="U17" s="252">
        <v>0</v>
      </c>
      <c r="V17" s="251">
        <v>0</v>
      </c>
      <c r="W17" s="241">
        <v>0</v>
      </c>
    </row>
    <row r="18" spans="1:23" ht="8.85" customHeight="1">
      <c r="A18" s="253"/>
      <c r="B18" s="254"/>
      <c r="C18" s="230">
        <v>0</v>
      </c>
      <c r="E18" s="247"/>
      <c r="F18" s="247"/>
      <c r="G18" s="248" t="s">
        <v>231</v>
      </c>
      <c r="H18" s="248"/>
      <c r="I18" s="249">
        <v>324.70737019131627</v>
      </c>
      <c r="J18" s="250">
        <v>1.2638199999999999</v>
      </c>
      <c r="K18" s="250">
        <v>0</v>
      </c>
      <c r="L18" s="250">
        <v>3.7098092469589048</v>
      </c>
      <c r="M18" s="250">
        <v>0</v>
      </c>
      <c r="N18" s="250">
        <v>0</v>
      </c>
      <c r="O18" s="250">
        <v>0</v>
      </c>
      <c r="P18" s="251">
        <v>0</v>
      </c>
      <c r="Q18" s="249">
        <v>319.73374094435741</v>
      </c>
      <c r="R18" s="250">
        <v>0</v>
      </c>
      <c r="S18" s="250">
        <v>0</v>
      </c>
      <c r="T18" s="249">
        <v>0</v>
      </c>
      <c r="U18" s="252">
        <v>0</v>
      </c>
      <c r="V18" s="251">
        <v>0</v>
      </c>
      <c r="W18" s="241">
        <v>0</v>
      </c>
    </row>
    <row r="19" spans="1:23" ht="8.85" customHeight="1">
      <c r="A19" s="198"/>
      <c r="B19" s="255"/>
      <c r="C19" s="230">
        <v>0</v>
      </c>
      <c r="E19" s="247"/>
      <c r="F19" s="247"/>
      <c r="G19" s="248" t="s">
        <v>232</v>
      </c>
      <c r="H19" s="248"/>
      <c r="I19" s="249">
        <v>61.654767594064495</v>
      </c>
      <c r="J19" s="250">
        <v>0</v>
      </c>
      <c r="K19" s="250">
        <v>0</v>
      </c>
      <c r="L19" s="250">
        <v>61.654767594064495</v>
      </c>
      <c r="M19" s="250">
        <v>0</v>
      </c>
      <c r="N19" s="250">
        <v>0</v>
      </c>
      <c r="O19" s="250">
        <v>0</v>
      </c>
      <c r="P19" s="251">
        <v>0</v>
      </c>
      <c r="Q19" s="249">
        <v>0</v>
      </c>
      <c r="R19" s="250">
        <v>0</v>
      </c>
      <c r="S19" s="250">
        <v>0</v>
      </c>
      <c r="T19" s="249">
        <v>0</v>
      </c>
      <c r="U19" s="252">
        <v>0</v>
      </c>
      <c r="V19" s="251">
        <v>0</v>
      </c>
      <c r="W19" s="241">
        <v>0</v>
      </c>
    </row>
    <row r="20" spans="1:23" ht="8.85" customHeight="1">
      <c r="A20" s="256"/>
      <c r="B20" s="256"/>
      <c r="C20" s="230">
        <v>0</v>
      </c>
      <c r="E20" s="247"/>
      <c r="F20" s="247"/>
      <c r="G20" s="248" t="s">
        <v>233</v>
      </c>
      <c r="H20" s="248"/>
      <c r="I20" s="249">
        <v>379.41790977634417</v>
      </c>
      <c r="J20" s="250">
        <v>0</v>
      </c>
      <c r="K20" s="250">
        <v>0</v>
      </c>
      <c r="L20" s="250">
        <v>379.41790977634417</v>
      </c>
      <c r="M20" s="250">
        <v>0</v>
      </c>
      <c r="N20" s="250">
        <v>0</v>
      </c>
      <c r="O20" s="250">
        <v>0</v>
      </c>
      <c r="P20" s="251">
        <v>0</v>
      </c>
      <c r="Q20" s="249">
        <v>0</v>
      </c>
      <c r="R20" s="250">
        <v>0</v>
      </c>
      <c r="S20" s="250">
        <v>0</v>
      </c>
      <c r="T20" s="249">
        <v>0</v>
      </c>
      <c r="U20" s="252">
        <v>0</v>
      </c>
      <c r="V20" s="251">
        <v>0</v>
      </c>
      <c r="W20" s="241">
        <v>0</v>
      </c>
    </row>
    <row r="21" spans="1:23" ht="8.85" customHeight="1">
      <c r="A21" s="256"/>
      <c r="B21" s="256"/>
      <c r="C21" s="230">
        <v>0</v>
      </c>
      <c r="E21" s="247"/>
      <c r="F21" s="247"/>
      <c r="G21" s="248" t="s">
        <v>234</v>
      </c>
      <c r="H21" s="248"/>
      <c r="I21" s="249">
        <v>27.644213000000001</v>
      </c>
      <c r="J21" s="250">
        <v>0</v>
      </c>
      <c r="K21" s="250">
        <v>0</v>
      </c>
      <c r="L21" s="250">
        <v>27.644213000000001</v>
      </c>
      <c r="M21" s="250">
        <v>0</v>
      </c>
      <c r="N21" s="250">
        <v>0</v>
      </c>
      <c r="O21" s="250">
        <v>0</v>
      </c>
      <c r="P21" s="251">
        <v>0</v>
      </c>
      <c r="Q21" s="249">
        <v>0</v>
      </c>
      <c r="R21" s="250">
        <v>0</v>
      </c>
      <c r="S21" s="250">
        <v>0</v>
      </c>
      <c r="T21" s="249">
        <v>0</v>
      </c>
      <c r="U21" s="252">
        <v>0</v>
      </c>
      <c r="V21" s="251">
        <v>0</v>
      </c>
      <c r="W21" s="241">
        <v>0</v>
      </c>
    </row>
    <row r="22" spans="1:23" ht="8.85" customHeight="1">
      <c r="A22" s="256"/>
      <c r="B22" s="256"/>
      <c r="C22" s="230">
        <v>0</v>
      </c>
      <c r="E22" s="247"/>
      <c r="F22" s="247"/>
      <c r="G22" s="248" t="s">
        <v>235</v>
      </c>
      <c r="H22" s="248"/>
      <c r="I22" s="249">
        <v>20.134779680000001</v>
      </c>
      <c r="J22" s="250">
        <v>1.6902796799999997</v>
      </c>
      <c r="K22" s="250">
        <v>0</v>
      </c>
      <c r="L22" s="250">
        <v>18.444500000000001</v>
      </c>
      <c r="M22" s="250">
        <v>0</v>
      </c>
      <c r="N22" s="250">
        <v>0</v>
      </c>
      <c r="O22" s="250">
        <v>0</v>
      </c>
      <c r="P22" s="251">
        <v>0</v>
      </c>
      <c r="Q22" s="249">
        <v>0</v>
      </c>
      <c r="R22" s="250">
        <v>0</v>
      </c>
      <c r="S22" s="250">
        <v>0</v>
      </c>
      <c r="T22" s="238">
        <v>0</v>
      </c>
      <c r="U22" s="252">
        <v>0</v>
      </c>
      <c r="V22" s="251">
        <v>0</v>
      </c>
      <c r="W22" s="241">
        <v>0</v>
      </c>
    </row>
    <row r="23" spans="1:23" ht="8.85" customHeight="1">
      <c r="A23" s="256"/>
      <c r="B23" s="256"/>
      <c r="C23" s="230">
        <v>0</v>
      </c>
      <c r="E23" s="247"/>
      <c r="F23" s="247"/>
      <c r="G23" s="257" t="s">
        <v>236</v>
      </c>
      <c r="H23" s="257"/>
      <c r="I23" s="258">
        <v>1429.6536598484165</v>
      </c>
      <c r="J23" s="259">
        <v>2.9540996799999997</v>
      </c>
      <c r="K23" s="259">
        <v>0</v>
      </c>
      <c r="L23" s="259">
        <v>965.65656022887663</v>
      </c>
      <c r="M23" s="259">
        <v>0</v>
      </c>
      <c r="N23" s="259">
        <v>0</v>
      </c>
      <c r="O23" s="259">
        <v>0</v>
      </c>
      <c r="P23" s="260">
        <v>141.30925899518243</v>
      </c>
      <c r="Q23" s="258">
        <v>319.73374094435741</v>
      </c>
      <c r="R23" s="259">
        <v>0</v>
      </c>
      <c r="S23" s="259">
        <v>0</v>
      </c>
      <c r="T23" s="231">
        <v>0</v>
      </c>
      <c r="U23" s="261">
        <v>0</v>
      </c>
      <c r="V23" s="260">
        <v>0</v>
      </c>
      <c r="W23" s="235">
        <v>0</v>
      </c>
    </row>
    <row r="24" spans="1:23" ht="3.4" hidden="1" customHeight="1">
      <c r="C24" s="230">
        <v>0</v>
      </c>
      <c r="E24" s="247"/>
      <c r="F24" s="247"/>
      <c r="G24" s="248"/>
      <c r="H24" s="248"/>
      <c r="I24" s="249"/>
      <c r="J24" s="250"/>
      <c r="K24" s="250"/>
      <c r="L24" s="250"/>
      <c r="M24" s="250"/>
      <c r="N24" s="250"/>
      <c r="O24" s="250"/>
      <c r="P24" s="251"/>
      <c r="Q24" s="249"/>
      <c r="R24" s="250"/>
      <c r="S24" s="250"/>
      <c r="T24" s="238"/>
      <c r="U24" s="252"/>
      <c r="V24" s="251"/>
      <c r="W24" s="252"/>
    </row>
    <row r="25" spans="1:23" ht="8.85" customHeight="1">
      <c r="C25" s="230">
        <v>0</v>
      </c>
      <c r="E25" s="247"/>
      <c r="F25" s="257" t="s">
        <v>237</v>
      </c>
      <c r="G25" s="248"/>
      <c r="H25" s="248"/>
      <c r="I25" s="258">
        <v>267.86830199999997</v>
      </c>
      <c r="J25" s="259">
        <v>12.523320999999999</v>
      </c>
      <c r="K25" s="259">
        <v>0</v>
      </c>
      <c r="L25" s="259">
        <v>0</v>
      </c>
      <c r="M25" s="259">
        <v>0</v>
      </c>
      <c r="N25" s="259">
        <v>0</v>
      </c>
      <c r="O25" s="259">
        <v>0</v>
      </c>
      <c r="P25" s="260">
        <v>0</v>
      </c>
      <c r="Q25" s="258">
        <v>0</v>
      </c>
      <c r="R25" s="259">
        <v>0</v>
      </c>
      <c r="S25" s="259">
        <v>0</v>
      </c>
      <c r="T25" s="231">
        <v>0</v>
      </c>
      <c r="U25" s="261">
        <v>255.34498099999999</v>
      </c>
      <c r="V25" s="260">
        <v>0</v>
      </c>
      <c r="W25" s="261">
        <v>0</v>
      </c>
    </row>
    <row r="26" spans="1:23" ht="3.4" hidden="1" customHeight="1">
      <c r="C26" s="230">
        <v>0</v>
      </c>
      <c r="E26" s="247"/>
      <c r="F26" s="247"/>
      <c r="G26" s="248"/>
      <c r="H26" s="248"/>
      <c r="I26" s="249"/>
      <c r="J26" s="250"/>
      <c r="K26" s="250"/>
      <c r="L26" s="250"/>
      <c r="M26" s="250"/>
      <c r="N26" s="250"/>
      <c r="O26" s="250"/>
      <c r="P26" s="251"/>
      <c r="Q26" s="249"/>
      <c r="R26" s="250"/>
      <c r="S26" s="250"/>
      <c r="T26" s="238"/>
      <c r="U26" s="252"/>
      <c r="V26" s="251"/>
      <c r="W26" s="252"/>
    </row>
    <row r="27" spans="1:23" ht="8.85" customHeight="1" outlineLevel="1">
      <c r="C27" s="230">
        <v>0</v>
      </c>
      <c r="E27" s="247"/>
      <c r="F27" s="257" t="s">
        <v>238</v>
      </c>
      <c r="G27" s="248"/>
      <c r="H27" s="248"/>
      <c r="I27" s="249"/>
      <c r="J27" s="250"/>
      <c r="K27" s="250"/>
      <c r="L27" s="250"/>
      <c r="M27" s="250"/>
      <c r="N27" s="250"/>
      <c r="O27" s="250"/>
      <c r="P27" s="251"/>
      <c r="Q27" s="249"/>
      <c r="R27" s="250"/>
      <c r="S27" s="250"/>
      <c r="T27" s="238"/>
      <c r="U27" s="252"/>
      <c r="V27" s="251"/>
      <c r="W27" s="252"/>
    </row>
    <row r="28" spans="1:23" ht="8.85" customHeight="1" outlineLevel="1">
      <c r="C28" s="230">
        <v>0</v>
      </c>
      <c r="E28" s="247"/>
      <c r="F28" s="247"/>
      <c r="G28" s="248" t="s">
        <v>239</v>
      </c>
      <c r="H28" s="248"/>
      <c r="I28" s="249">
        <v>221</v>
      </c>
      <c r="J28" s="250">
        <v>12.523320999999999</v>
      </c>
      <c r="K28" s="250">
        <v>0</v>
      </c>
      <c r="L28" s="250">
        <v>0</v>
      </c>
      <c r="M28" s="250">
        <v>0</v>
      </c>
      <c r="N28" s="250">
        <v>0</v>
      </c>
      <c r="O28" s="250">
        <v>0</v>
      </c>
      <c r="P28" s="251">
        <v>0</v>
      </c>
      <c r="Q28" s="249">
        <v>0</v>
      </c>
      <c r="R28" s="250">
        <v>0</v>
      </c>
      <c r="S28" s="250">
        <v>0</v>
      </c>
      <c r="T28" s="238">
        <v>0</v>
      </c>
      <c r="U28" s="252">
        <v>208.47667899999999</v>
      </c>
      <c r="V28" s="251">
        <v>0</v>
      </c>
      <c r="W28" s="252">
        <v>0</v>
      </c>
    </row>
    <row r="29" spans="1:23" ht="11.25" hidden="1" customHeight="1" outlineLevel="2">
      <c r="C29" s="230">
        <v>0</v>
      </c>
      <c r="E29" s="247"/>
      <c r="F29" s="247"/>
      <c r="G29" s="248"/>
      <c r="H29" s="248"/>
      <c r="I29" s="249"/>
      <c r="J29" s="250"/>
      <c r="K29" s="250"/>
      <c r="L29" s="250"/>
      <c r="M29" s="250"/>
      <c r="N29" s="250"/>
      <c r="O29" s="250"/>
      <c r="P29" s="251"/>
      <c r="Q29" s="249"/>
      <c r="R29" s="250"/>
      <c r="S29" s="250"/>
      <c r="T29" s="238"/>
      <c r="U29" s="252"/>
      <c r="V29" s="251"/>
      <c r="W29" s="252"/>
    </row>
    <row r="30" spans="1:23" outlineLevel="1" collapsed="1">
      <c r="C30" s="230">
        <v>0</v>
      </c>
      <c r="E30" s="247"/>
      <c r="F30" s="247"/>
      <c r="G30" s="248" t="s">
        <v>164</v>
      </c>
      <c r="H30" s="248"/>
      <c r="I30" s="249">
        <v>0</v>
      </c>
      <c r="J30" s="250">
        <v>0</v>
      </c>
      <c r="K30" s="250">
        <v>0</v>
      </c>
      <c r="L30" s="250">
        <v>0</v>
      </c>
      <c r="M30" s="250">
        <v>0</v>
      </c>
      <c r="N30" s="250">
        <v>0</v>
      </c>
      <c r="O30" s="250">
        <v>0</v>
      </c>
      <c r="P30" s="251">
        <v>0</v>
      </c>
      <c r="Q30" s="249">
        <v>0</v>
      </c>
      <c r="R30" s="250">
        <v>0</v>
      </c>
      <c r="S30" s="250">
        <v>0</v>
      </c>
      <c r="T30" s="238">
        <v>0</v>
      </c>
      <c r="U30" s="252">
        <v>0</v>
      </c>
      <c r="V30" s="251">
        <v>0</v>
      </c>
      <c r="W30" s="252">
        <v>0</v>
      </c>
    </row>
    <row r="31" spans="1:23" ht="8.85" customHeight="1" outlineLevel="1">
      <c r="C31" s="230">
        <v>0</v>
      </c>
      <c r="E31" s="247"/>
      <c r="F31" s="247"/>
      <c r="G31" s="248" t="s">
        <v>240</v>
      </c>
      <c r="H31" s="248"/>
      <c r="I31" s="249">
        <v>0</v>
      </c>
      <c r="J31" s="250">
        <v>0</v>
      </c>
      <c r="K31" s="250">
        <v>0</v>
      </c>
      <c r="L31" s="250">
        <v>0</v>
      </c>
      <c r="M31" s="250">
        <v>0</v>
      </c>
      <c r="N31" s="250">
        <v>0</v>
      </c>
      <c r="O31" s="250">
        <v>0</v>
      </c>
      <c r="P31" s="251">
        <v>0</v>
      </c>
      <c r="Q31" s="249">
        <v>0</v>
      </c>
      <c r="R31" s="250">
        <v>0</v>
      </c>
      <c r="S31" s="250">
        <v>0</v>
      </c>
      <c r="T31" s="238">
        <v>0</v>
      </c>
      <c r="U31" s="252">
        <v>0</v>
      </c>
      <c r="V31" s="251">
        <v>0</v>
      </c>
      <c r="W31" s="252">
        <v>0</v>
      </c>
    </row>
    <row r="32" spans="1:23" ht="8.85" customHeight="1" outlineLevel="1">
      <c r="C32" s="230">
        <v>0</v>
      </c>
      <c r="E32" s="247"/>
      <c r="F32" s="247"/>
      <c r="G32" s="248" t="s">
        <v>241</v>
      </c>
      <c r="I32" s="249">
        <v>0</v>
      </c>
      <c r="J32" s="250">
        <v>0</v>
      </c>
      <c r="K32" s="250">
        <v>0</v>
      </c>
      <c r="L32" s="250">
        <v>0</v>
      </c>
      <c r="M32" s="250">
        <v>0</v>
      </c>
      <c r="N32" s="250">
        <v>0</v>
      </c>
      <c r="O32" s="250">
        <v>0</v>
      </c>
      <c r="P32" s="251">
        <v>0</v>
      </c>
      <c r="Q32" s="249">
        <v>0</v>
      </c>
      <c r="R32" s="250">
        <v>0</v>
      </c>
      <c r="S32" s="250">
        <v>0</v>
      </c>
      <c r="T32" s="238">
        <v>0</v>
      </c>
      <c r="U32" s="252">
        <v>0</v>
      </c>
      <c r="V32" s="251">
        <v>0</v>
      </c>
      <c r="W32" s="252">
        <v>0</v>
      </c>
    </row>
    <row r="33" spans="3:23" ht="8.85" customHeight="1" outlineLevel="1">
      <c r="C33" s="230">
        <v>0</v>
      </c>
      <c r="E33" s="247"/>
      <c r="F33" s="247"/>
      <c r="G33" s="248" t="s">
        <v>242</v>
      </c>
      <c r="H33" s="248"/>
      <c r="I33" s="249">
        <v>0.39204286481897399</v>
      </c>
      <c r="J33" s="250">
        <v>0</v>
      </c>
      <c r="K33" s="250">
        <v>0</v>
      </c>
      <c r="L33" s="250">
        <v>0</v>
      </c>
      <c r="M33" s="250">
        <v>0</v>
      </c>
      <c r="N33" s="250">
        <v>0</v>
      </c>
      <c r="O33" s="250">
        <v>0</v>
      </c>
      <c r="P33" s="251">
        <v>0</v>
      </c>
      <c r="Q33" s="249">
        <v>0</v>
      </c>
      <c r="R33" s="250">
        <v>0</v>
      </c>
      <c r="S33" s="250">
        <v>0</v>
      </c>
      <c r="T33" s="238">
        <v>0</v>
      </c>
      <c r="U33" s="252">
        <v>0</v>
      </c>
      <c r="V33" s="251">
        <v>0.37320721878452229</v>
      </c>
      <c r="W33" s="252">
        <v>1.883564603445171E-2</v>
      </c>
    </row>
    <row r="34" spans="3:23" ht="8.85" customHeight="1" outlineLevel="1">
      <c r="C34" s="230">
        <v>0</v>
      </c>
      <c r="E34" s="247"/>
      <c r="F34" s="247"/>
      <c r="G34" s="248" t="s">
        <v>243</v>
      </c>
      <c r="H34" s="248"/>
      <c r="I34" s="249">
        <v>18.2</v>
      </c>
      <c r="J34" s="250">
        <v>0</v>
      </c>
      <c r="K34" s="250">
        <v>0</v>
      </c>
      <c r="L34" s="250">
        <v>5.8</v>
      </c>
      <c r="M34" s="250">
        <v>0</v>
      </c>
      <c r="N34" s="250">
        <v>0</v>
      </c>
      <c r="O34" s="250">
        <v>0</v>
      </c>
      <c r="P34" s="251">
        <v>6</v>
      </c>
      <c r="Q34" s="249">
        <v>6</v>
      </c>
      <c r="R34" s="250">
        <v>0</v>
      </c>
      <c r="S34" s="250">
        <v>0</v>
      </c>
      <c r="T34" s="238">
        <v>0.4</v>
      </c>
      <c r="U34" s="252">
        <v>0</v>
      </c>
      <c r="V34" s="251">
        <v>0</v>
      </c>
      <c r="W34" s="252">
        <v>0</v>
      </c>
    </row>
    <row r="35" spans="3:23" ht="8.85" customHeight="1" outlineLevel="1">
      <c r="C35" s="230">
        <v>0</v>
      </c>
      <c r="E35" s="247"/>
      <c r="F35" s="247"/>
      <c r="G35" s="248" t="s">
        <v>244</v>
      </c>
      <c r="H35" s="248"/>
      <c r="I35" s="249">
        <v>0</v>
      </c>
      <c r="J35" s="250">
        <v>0</v>
      </c>
      <c r="K35" s="250">
        <v>0</v>
      </c>
      <c r="L35" s="250">
        <v>0</v>
      </c>
      <c r="M35" s="250">
        <v>0</v>
      </c>
      <c r="N35" s="250">
        <v>0</v>
      </c>
      <c r="O35" s="250">
        <v>0</v>
      </c>
      <c r="P35" s="251">
        <v>0</v>
      </c>
      <c r="Q35" s="249">
        <v>0</v>
      </c>
      <c r="R35" s="250">
        <v>0</v>
      </c>
      <c r="S35" s="250">
        <v>0</v>
      </c>
      <c r="T35" s="238">
        <v>0</v>
      </c>
      <c r="U35" s="252">
        <v>0</v>
      </c>
      <c r="V35" s="251">
        <v>0</v>
      </c>
      <c r="W35" s="252">
        <v>0</v>
      </c>
    </row>
    <row r="36" spans="3:23" ht="8.85" customHeight="1" outlineLevel="1">
      <c r="C36" s="230">
        <v>0</v>
      </c>
      <c r="E36" s="247"/>
      <c r="F36" s="247"/>
      <c r="G36" s="257" t="s">
        <v>245</v>
      </c>
      <c r="H36" s="257"/>
      <c r="I36" s="258">
        <v>239.59204286481895</v>
      </c>
      <c r="J36" s="250">
        <v>12.523320999999999</v>
      </c>
      <c r="K36" s="250">
        <v>0</v>
      </c>
      <c r="L36" s="250">
        <v>5.8</v>
      </c>
      <c r="M36" s="250">
        <v>0</v>
      </c>
      <c r="N36" s="250">
        <v>0</v>
      </c>
      <c r="O36" s="250">
        <v>0</v>
      </c>
      <c r="P36" s="251">
        <v>6</v>
      </c>
      <c r="Q36" s="249">
        <v>6</v>
      </c>
      <c r="R36" s="250">
        <v>0</v>
      </c>
      <c r="S36" s="250">
        <v>0</v>
      </c>
      <c r="T36" s="238">
        <v>0.4</v>
      </c>
      <c r="U36" s="252">
        <v>208.47667899999999</v>
      </c>
      <c r="V36" s="251">
        <v>0.37320721878452229</v>
      </c>
      <c r="W36" s="252">
        <v>1.883564603445171E-2</v>
      </c>
    </row>
    <row r="37" spans="3:23" ht="3.75" hidden="1" customHeight="1" outlineLevel="2">
      <c r="C37" s="230">
        <v>0</v>
      </c>
      <c r="E37" s="248"/>
      <c r="F37" s="248"/>
      <c r="G37" s="257"/>
      <c r="H37" s="257"/>
      <c r="I37" s="249"/>
      <c r="J37" s="262"/>
      <c r="K37" s="262"/>
      <c r="L37" s="262"/>
      <c r="M37" s="262"/>
      <c r="N37" s="262"/>
      <c r="O37" s="262"/>
      <c r="P37" s="251"/>
      <c r="Q37" s="249"/>
      <c r="R37" s="262"/>
      <c r="S37" s="262"/>
      <c r="T37" s="238"/>
      <c r="U37" s="252"/>
      <c r="V37" s="251"/>
      <c r="W37" s="252"/>
    </row>
    <row r="38" spans="3:23" ht="12.75" hidden="1" customHeight="1" outlineLevel="3">
      <c r="C38" s="230">
        <v>0</v>
      </c>
      <c r="E38" s="248"/>
      <c r="F38" s="257" t="s">
        <v>246</v>
      </c>
      <c r="G38" s="248"/>
      <c r="H38" s="248"/>
      <c r="I38" s="258">
        <v>0</v>
      </c>
      <c r="J38" s="263">
        <v>0</v>
      </c>
      <c r="K38" s="263">
        <v>0</v>
      </c>
      <c r="L38" s="263">
        <v>0</v>
      </c>
      <c r="M38" s="263">
        <v>0</v>
      </c>
      <c r="N38" s="263">
        <v>0</v>
      </c>
      <c r="O38" s="263">
        <v>0</v>
      </c>
      <c r="P38" s="260">
        <v>0</v>
      </c>
      <c r="Q38" s="258">
        <v>0</v>
      </c>
      <c r="R38" s="263">
        <v>0</v>
      </c>
      <c r="S38" s="263">
        <v>0</v>
      </c>
      <c r="T38" s="231">
        <v>0</v>
      </c>
      <c r="U38" s="261">
        <v>0</v>
      </c>
      <c r="V38" s="260">
        <v>0</v>
      </c>
      <c r="W38" s="261">
        <v>0</v>
      </c>
    </row>
    <row r="39" spans="3:23" ht="3.4" customHeight="1" outlineLevel="1" collapsed="1">
      <c r="C39" s="230">
        <v>0</v>
      </c>
      <c r="E39" s="248"/>
      <c r="F39" s="248"/>
      <c r="G39" s="248"/>
      <c r="H39" s="248"/>
      <c r="I39" s="249"/>
      <c r="J39" s="262"/>
      <c r="K39" s="262"/>
      <c r="L39" s="262"/>
      <c r="M39" s="262"/>
      <c r="N39" s="262"/>
      <c r="O39" s="262"/>
      <c r="P39" s="251"/>
      <c r="Q39" s="249"/>
      <c r="R39" s="262"/>
      <c r="S39" s="262"/>
      <c r="T39" s="238"/>
      <c r="U39" s="252"/>
      <c r="V39" s="251"/>
      <c r="W39" s="252"/>
    </row>
    <row r="40" spans="3:23" ht="8.85" customHeight="1">
      <c r="C40" s="230">
        <v>0</v>
      </c>
      <c r="E40" s="264" t="s">
        <v>247</v>
      </c>
      <c r="F40" s="265"/>
      <c r="G40" s="265"/>
      <c r="H40" s="265"/>
      <c r="I40" s="266">
        <v>1937.1140047132353</v>
      </c>
      <c r="J40" s="267">
        <v>28.000741679999997</v>
      </c>
      <c r="K40" s="267">
        <v>0</v>
      </c>
      <c r="L40" s="267">
        <v>971.45656022887658</v>
      </c>
      <c r="M40" s="267">
        <v>0</v>
      </c>
      <c r="N40" s="267">
        <v>0</v>
      </c>
      <c r="O40" s="267">
        <v>0</v>
      </c>
      <c r="P40" s="268">
        <v>147.30925899518243</v>
      </c>
      <c r="Q40" s="266">
        <v>325.73374094435741</v>
      </c>
      <c r="R40" s="267">
        <v>0</v>
      </c>
      <c r="S40" s="267">
        <v>0</v>
      </c>
      <c r="T40" s="269">
        <v>0.4</v>
      </c>
      <c r="U40" s="270">
        <v>463.82165999999995</v>
      </c>
      <c r="V40" s="268">
        <v>0.37320721878452229</v>
      </c>
      <c r="W40" s="270">
        <v>1.883564603445171E-2</v>
      </c>
    </row>
    <row r="41" spans="3:23" ht="11.25" hidden="1" customHeight="1">
      <c r="C41" s="230"/>
      <c r="E41" s="257"/>
      <c r="F41" s="248"/>
      <c r="G41" s="248"/>
      <c r="H41" s="248"/>
      <c r="I41" s="258"/>
      <c r="J41" s="263"/>
      <c r="K41" s="263"/>
      <c r="L41" s="263"/>
      <c r="M41" s="263"/>
      <c r="N41" s="263"/>
      <c r="O41" s="263"/>
      <c r="P41" s="260"/>
      <c r="Q41" s="258"/>
      <c r="R41" s="263"/>
      <c r="S41" s="263"/>
      <c r="T41" s="231"/>
      <c r="U41" s="261"/>
      <c r="V41" s="260"/>
      <c r="W41" s="261"/>
    </row>
    <row r="42" spans="3:23" ht="8.85" customHeight="1">
      <c r="C42" s="230">
        <v>0</v>
      </c>
      <c r="E42" s="257" t="s">
        <v>248</v>
      </c>
      <c r="F42" s="247"/>
      <c r="G42" s="248"/>
      <c r="H42" s="248"/>
      <c r="I42" s="249"/>
      <c r="J42" s="250"/>
      <c r="K42" s="250"/>
      <c r="L42" s="250"/>
      <c r="M42" s="250"/>
      <c r="N42" s="250"/>
      <c r="O42" s="250"/>
      <c r="P42" s="251"/>
      <c r="Q42" s="249"/>
      <c r="R42" s="250"/>
      <c r="S42" s="250"/>
      <c r="T42" s="238"/>
      <c r="U42" s="252"/>
      <c r="V42" s="251"/>
      <c r="W42" s="252"/>
    </row>
    <row r="43" spans="3:23" ht="8.85" customHeight="1">
      <c r="C43" s="230">
        <v>0</v>
      </c>
      <c r="E43" s="247"/>
      <c r="F43" s="257" t="s">
        <v>249</v>
      </c>
      <c r="G43" s="248"/>
      <c r="H43" s="248"/>
      <c r="I43" s="249"/>
      <c r="J43" s="250"/>
      <c r="K43" s="250"/>
      <c r="L43" s="250"/>
      <c r="M43" s="250"/>
      <c r="N43" s="250"/>
      <c r="O43" s="250"/>
      <c r="P43" s="251"/>
      <c r="Q43" s="249"/>
      <c r="R43" s="250"/>
      <c r="S43" s="250"/>
      <c r="T43" s="238"/>
      <c r="U43" s="252"/>
      <c r="V43" s="251"/>
      <c r="W43" s="252"/>
    </row>
    <row r="44" spans="3:23" ht="8.85" customHeight="1">
      <c r="C44" s="230">
        <v>0</v>
      </c>
      <c r="E44" s="247"/>
      <c r="F44" s="247"/>
      <c r="G44" s="248" t="s">
        <v>250</v>
      </c>
      <c r="H44" s="248"/>
      <c r="I44" s="249">
        <v>92.221893295314175</v>
      </c>
      <c r="J44" s="250">
        <v>0</v>
      </c>
      <c r="K44" s="250">
        <v>0</v>
      </c>
      <c r="L44" s="250">
        <v>0</v>
      </c>
      <c r="M44" s="250">
        <v>0</v>
      </c>
      <c r="N44" s="250">
        <v>0</v>
      </c>
      <c r="O44" s="250">
        <v>0</v>
      </c>
      <c r="P44" s="251">
        <v>68.899679535314178</v>
      </c>
      <c r="Q44" s="249">
        <v>23.322213759999997</v>
      </c>
      <c r="R44" s="250">
        <v>0</v>
      </c>
      <c r="S44" s="250">
        <v>0</v>
      </c>
      <c r="T44" s="238">
        <v>0</v>
      </c>
      <c r="U44" s="252">
        <v>0</v>
      </c>
      <c r="V44" s="251">
        <v>0</v>
      </c>
      <c r="W44" s="252">
        <v>0</v>
      </c>
    </row>
    <row r="45" spans="3:23" ht="8.85" customHeight="1">
      <c r="C45" s="230">
        <v>0</v>
      </c>
      <c r="E45" s="247"/>
      <c r="F45" s="247"/>
      <c r="G45" s="248" t="s">
        <v>251</v>
      </c>
      <c r="H45" s="248"/>
      <c r="I45" s="249">
        <v>0</v>
      </c>
      <c r="J45" s="250">
        <v>0</v>
      </c>
      <c r="K45" s="250">
        <v>0</v>
      </c>
      <c r="L45" s="250">
        <v>0</v>
      </c>
      <c r="M45" s="250">
        <v>0</v>
      </c>
      <c r="N45" s="250">
        <v>0</v>
      </c>
      <c r="O45" s="250">
        <v>0</v>
      </c>
      <c r="P45" s="251">
        <v>0</v>
      </c>
      <c r="Q45" s="249">
        <v>0</v>
      </c>
      <c r="R45" s="250">
        <v>0</v>
      </c>
      <c r="S45" s="250">
        <v>0</v>
      </c>
      <c r="T45" s="238">
        <v>0</v>
      </c>
      <c r="U45" s="252">
        <v>0</v>
      </c>
      <c r="V45" s="251">
        <v>0</v>
      </c>
      <c r="W45" s="252">
        <v>0</v>
      </c>
    </row>
    <row r="46" spans="3:23" ht="8.85" customHeight="1">
      <c r="C46" s="230">
        <v>0</v>
      </c>
      <c r="E46" s="247"/>
      <c r="F46" s="247"/>
      <c r="G46" s="248" t="s">
        <v>252</v>
      </c>
      <c r="H46" s="248"/>
      <c r="I46" s="249">
        <v>27.579343844806189</v>
      </c>
      <c r="J46" s="250">
        <v>2.3574438857181965</v>
      </c>
      <c r="K46" s="250">
        <v>0</v>
      </c>
      <c r="L46" s="250">
        <v>3.6200801327946484</v>
      </c>
      <c r="M46" s="250">
        <v>1.2666453118899721E-2</v>
      </c>
      <c r="N46" s="250">
        <v>2.4241608032106905</v>
      </c>
      <c r="O46" s="250">
        <v>0.50503350066889452</v>
      </c>
      <c r="P46" s="251">
        <v>1.4989394299852847</v>
      </c>
      <c r="Q46" s="249">
        <v>6.1601933178328903</v>
      </c>
      <c r="R46" s="250">
        <v>0.68087322729090605</v>
      </c>
      <c r="S46" s="250">
        <v>0</v>
      </c>
      <c r="T46" s="238">
        <v>7.2951695982920519</v>
      </c>
      <c r="U46" s="252">
        <v>2.6327406310747565</v>
      </c>
      <c r="V46" s="251">
        <v>0.37320721878452229</v>
      </c>
      <c r="W46" s="252">
        <v>1.883564603445171E-2</v>
      </c>
    </row>
    <row r="47" spans="3:23" ht="8.85" customHeight="1">
      <c r="C47" s="230">
        <v>0</v>
      </c>
      <c r="E47" s="247"/>
      <c r="F47" s="247"/>
      <c r="G47" s="248" t="s">
        <v>253</v>
      </c>
      <c r="H47" s="248"/>
      <c r="I47" s="249">
        <v>18.865118601646685</v>
      </c>
      <c r="J47" s="250">
        <v>0</v>
      </c>
      <c r="K47" s="250">
        <v>18.865118601646685</v>
      </c>
      <c r="L47" s="250">
        <v>0</v>
      </c>
      <c r="M47" s="250">
        <v>0</v>
      </c>
      <c r="N47" s="250">
        <v>0</v>
      </c>
      <c r="O47" s="250">
        <v>0</v>
      </c>
      <c r="P47" s="251">
        <v>0</v>
      </c>
      <c r="Q47" s="249">
        <v>0</v>
      </c>
      <c r="R47" s="250">
        <v>0</v>
      </c>
      <c r="S47" s="250">
        <v>0</v>
      </c>
      <c r="T47" s="238">
        <v>0</v>
      </c>
      <c r="U47" s="252">
        <v>0</v>
      </c>
      <c r="V47" s="251">
        <v>0</v>
      </c>
      <c r="W47" s="252">
        <v>0</v>
      </c>
    </row>
    <row r="48" spans="3:23" ht="8.85" customHeight="1">
      <c r="C48" s="230">
        <v>0</v>
      </c>
      <c r="E48" s="247"/>
      <c r="F48" s="247"/>
      <c r="G48" s="248" t="s">
        <v>254</v>
      </c>
      <c r="H48" s="248"/>
      <c r="I48" s="249">
        <v>196.33849999999998</v>
      </c>
      <c r="J48" s="250">
        <v>0</v>
      </c>
      <c r="K48" s="250">
        <v>196.33849999999998</v>
      </c>
      <c r="L48" s="250">
        <v>0</v>
      </c>
      <c r="M48" s="250">
        <v>0</v>
      </c>
      <c r="N48" s="250">
        <v>0</v>
      </c>
      <c r="O48" s="250">
        <v>0</v>
      </c>
      <c r="P48" s="251">
        <v>0</v>
      </c>
      <c r="Q48" s="249">
        <v>0</v>
      </c>
      <c r="R48" s="250">
        <v>0</v>
      </c>
      <c r="S48" s="250">
        <v>0</v>
      </c>
      <c r="T48" s="238">
        <v>0</v>
      </c>
      <c r="U48" s="252">
        <v>0</v>
      </c>
      <c r="V48" s="251">
        <v>0</v>
      </c>
      <c r="W48" s="252">
        <v>0</v>
      </c>
    </row>
    <row r="49" spans="1:42" ht="8.85" customHeight="1">
      <c r="C49" s="230">
        <v>0</v>
      </c>
      <c r="E49" s="247"/>
      <c r="F49" s="247"/>
      <c r="G49" s="248" t="s">
        <v>255</v>
      </c>
      <c r="H49" s="248"/>
      <c r="I49" s="249">
        <v>1310.8444084958937</v>
      </c>
      <c r="J49" s="250">
        <v>0</v>
      </c>
      <c r="K49" s="250">
        <v>1310.8444084958937</v>
      </c>
      <c r="L49" s="250">
        <v>0</v>
      </c>
      <c r="M49" s="250">
        <v>0</v>
      </c>
      <c r="N49" s="250">
        <v>0</v>
      </c>
      <c r="O49" s="250">
        <v>0</v>
      </c>
      <c r="P49" s="251">
        <v>0</v>
      </c>
      <c r="Q49" s="249">
        <v>0</v>
      </c>
      <c r="R49" s="250">
        <v>0</v>
      </c>
      <c r="S49" s="250">
        <v>0</v>
      </c>
      <c r="T49" s="238">
        <v>0</v>
      </c>
      <c r="U49" s="252">
        <v>0</v>
      </c>
      <c r="V49" s="251">
        <v>0</v>
      </c>
      <c r="W49" s="252">
        <v>0</v>
      </c>
    </row>
    <row r="50" spans="1:42" ht="8.85" customHeight="1">
      <c r="C50" s="230">
        <v>0</v>
      </c>
      <c r="E50" s="247"/>
      <c r="F50" s="247"/>
      <c r="G50" s="248" t="s">
        <v>256</v>
      </c>
      <c r="H50" s="248"/>
      <c r="I50" s="249">
        <v>11.277432615171424</v>
      </c>
      <c r="J50" s="250">
        <v>11.277432615171424</v>
      </c>
      <c r="K50" s="250">
        <v>0</v>
      </c>
      <c r="L50" s="250">
        <v>0</v>
      </c>
      <c r="M50" s="250">
        <v>0</v>
      </c>
      <c r="N50" s="250">
        <v>0</v>
      </c>
      <c r="O50" s="250">
        <v>0</v>
      </c>
      <c r="P50" s="251">
        <v>0</v>
      </c>
      <c r="Q50" s="249">
        <v>0</v>
      </c>
      <c r="R50" s="250">
        <v>0</v>
      </c>
      <c r="S50" s="250">
        <v>0</v>
      </c>
      <c r="T50" s="238">
        <v>0</v>
      </c>
      <c r="U50" s="252">
        <v>0</v>
      </c>
      <c r="V50" s="251">
        <v>0</v>
      </c>
      <c r="W50" s="252">
        <v>0</v>
      </c>
    </row>
    <row r="51" spans="1:42" ht="8.85" customHeight="1">
      <c r="C51" s="230">
        <v>0</v>
      </c>
      <c r="E51" s="247"/>
      <c r="F51" s="247"/>
      <c r="G51" s="248" t="s">
        <v>257</v>
      </c>
      <c r="H51" s="248"/>
      <c r="I51" s="249">
        <v>0</v>
      </c>
      <c r="J51" s="250">
        <v>0</v>
      </c>
      <c r="K51" s="250">
        <v>0</v>
      </c>
      <c r="L51" s="250">
        <v>0</v>
      </c>
      <c r="M51" s="250">
        <v>0</v>
      </c>
      <c r="N51" s="250">
        <v>0</v>
      </c>
      <c r="O51" s="250">
        <v>0</v>
      </c>
      <c r="P51" s="251">
        <v>0</v>
      </c>
      <c r="Q51" s="249">
        <v>0</v>
      </c>
      <c r="R51" s="250">
        <v>0</v>
      </c>
      <c r="S51" s="250">
        <v>0</v>
      </c>
      <c r="T51" s="238">
        <v>0</v>
      </c>
      <c r="U51" s="252">
        <v>0</v>
      </c>
      <c r="V51" s="251">
        <v>0</v>
      </c>
      <c r="W51" s="252">
        <v>0</v>
      </c>
    </row>
    <row r="52" spans="1:42" s="274" customFormat="1" ht="8.85" customHeight="1">
      <c r="A52" s="271"/>
      <c r="B52" s="272"/>
      <c r="C52" s="273">
        <v>0</v>
      </c>
      <c r="E52" s="275"/>
      <c r="F52" s="275"/>
      <c r="G52" s="257" t="s">
        <v>258</v>
      </c>
      <c r="H52" s="257"/>
      <c r="I52" s="258">
        <v>1657.1266968528323</v>
      </c>
      <c r="J52" s="259">
        <v>13.634876500889622</v>
      </c>
      <c r="K52" s="259">
        <v>1526.0480270975404</v>
      </c>
      <c r="L52" s="259">
        <v>3.6200801327946484</v>
      </c>
      <c r="M52" s="259">
        <v>1.2666453118899721E-2</v>
      </c>
      <c r="N52" s="259">
        <v>2.4241608032106905</v>
      </c>
      <c r="O52" s="259">
        <v>0.50503350066889452</v>
      </c>
      <c r="P52" s="260">
        <v>70.398618965299463</v>
      </c>
      <c r="Q52" s="258">
        <v>29.482407077832889</v>
      </c>
      <c r="R52" s="259">
        <v>0.68087322729090605</v>
      </c>
      <c r="S52" s="259">
        <v>0</v>
      </c>
      <c r="T52" s="231">
        <v>7.2951695982920519</v>
      </c>
      <c r="U52" s="261">
        <v>2.6327406310747565</v>
      </c>
      <c r="V52" s="260">
        <v>0.37320721878452229</v>
      </c>
      <c r="W52" s="261">
        <v>1.883564603445171E-2</v>
      </c>
    </row>
    <row r="53" spans="1:42" ht="3.4" customHeight="1">
      <c r="C53" s="230">
        <v>0</v>
      </c>
      <c r="E53" s="247"/>
      <c r="F53" s="247"/>
      <c r="G53" s="257"/>
      <c r="H53" s="257"/>
      <c r="I53" s="249"/>
      <c r="J53" s="250"/>
      <c r="K53" s="250"/>
      <c r="L53" s="250"/>
      <c r="M53" s="250"/>
      <c r="N53" s="250"/>
      <c r="O53" s="250"/>
      <c r="P53" s="251"/>
      <c r="Q53" s="249"/>
      <c r="R53" s="250"/>
      <c r="S53" s="250"/>
      <c r="T53" s="238"/>
      <c r="U53" s="252"/>
      <c r="V53" s="251"/>
      <c r="W53" s="252"/>
    </row>
    <row r="54" spans="1:42" ht="8.85" customHeight="1" outlineLevel="1">
      <c r="C54" s="230">
        <v>0</v>
      </c>
      <c r="E54" s="247"/>
      <c r="F54" s="257" t="s">
        <v>259</v>
      </c>
      <c r="G54" s="248"/>
      <c r="H54" s="248"/>
      <c r="I54" s="249"/>
      <c r="J54" s="250"/>
      <c r="K54" s="250"/>
      <c r="L54" s="250"/>
      <c r="M54" s="250"/>
      <c r="N54" s="250"/>
      <c r="O54" s="250"/>
      <c r="P54" s="251"/>
      <c r="Q54" s="249"/>
      <c r="R54" s="250"/>
      <c r="S54" s="250"/>
      <c r="T54" s="238"/>
      <c r="U54" s="252"/>
      <c r="V54" s="251"/>
      <c r="W54" s="252"/>
    </row>
    <row r="55" spans="1:42" ht="8.85" customHeight="1" outlineLevel="1">
      <c r="C55" s="230">
        <v>0</v>
      </c>
      <c r="E55" s="247"/>
      <c r="F55" s="247"/>
      <c r="G55" s="248" t="s">
        <v>260</v>
      </c>
      <c r="H55" s="248"/>
      <c r="I55" s="249">
        <v>0</v>
      </c>
      <c r="J55" s="250">
        <v>0</v>
      </c>
      <c r="K55" s="250">
        <v>0</v>
      </c>
      <c r="L55" s="250">
        <v>0</v>
      </c>
      <c r="M55" s="250">
        <v>0</v>
      </c>
      <c r="N55" s="250">
        <v>0</v>
      </c>
      <c r="O55" s="250">
        <v>0</v>
      </c>
      <c r="P55" s="251">
        <v>0</v>
      </c>
      <c r="Q55" s="249">
        <v>0</v>
      </c>
      <c r="R55" s="250">
        <v>0</v>
      </c>
      <c r="S55" s="250">
        <v>0</v>
      </c>
      <c r="T55" s="238">
        <v>0</v>
      </c>
      <c r="U55" s="252">
        <v>0</v>
      </c>
      <c r="V55" s="251">
        <v>0</v>
      </c>
      <c r="W55" s="252">
        <v>0</v>
      </c>
    </row>
    <row r="56" spans="1:42" ht="8.85" customHeight="1" outlineLevel="1">
      <c r="C56" s="230"/>
      <c r="E56" s="247"/>
      <c r="F56" s="247"/>
      <c r="G56" s="248" t="s">
        <v>239</v>
      </c>
      <c r="H56" s="248"/>
      <c r="I56" s="249">
        <v>267.86830199999997</v>
      </c>
      <c r="J56" s="250">
        <v>12.523320999999999</v>
      </c>
      <c r="K56" s="250">
        <v>0</v>
      </c>
      <c r="L56" s="250">
        <v>0</v>
      </c>
      <c r="M56" s="250">
        <v>0</v>
      </c>
      <c r="N56" s="250">
        <v>0</v>
      </c>
      <c r="O56" s="250">
        <v>0</v>
      </c>
      <c r="P56" s="251">
        <v>0</v>
      </c>
      <c r="Q56" s="249">
        <v>0</v>
      </c>
      <c r="R56" s="250">
        <v>0</v>
      </c>
      <c r="S56" s="250">
        <v>0</v>
      </c>
      <c r="T56" s="238">
        <v>0</v>
      </c>
      <c r="U56" s="252">
        <v>255.34498099999999</v>
      </c>
      <c r="V56" s="251">
        <v>0</v>
      </c>
      <c r="W56" s="252">
        <v>0</v>
      </c>
    </row>
    <row r="57" spans="1:42" ht="9" hidden="1" customHeight="1" outlineLevel="2">
      <c r="C57" s="230">
        <v>0</v>
      </c>
      <c r="E57" s="247"/>
      <c r="F57" s="247"/>
      <c r="G57" s="248"/>
      <c r="H57" s="248"/>
      <c r="I57" s="249"/>
      <c r="J57" s="250"/>
      <c r="K57" s="250"/>
      <c r="L57" s="250"/>
      <c r="M57" s="250"/>
      <c r="N57" s="250"/>
      <c r="O57" s="250"/>
      <c r="P57" s="251"/>
      <c r="Q57" s="249"/>
      <c r="R57" s="250"/>
      <c r="S57" s="250"/>
      <c r="T57" s="238">
        <v>0</v>
      </c>
      <c r="U57" s="252"/>
      <c r="V57" s="251"/>
      <c r="W57" s="252"/>
    </row>
    <row r="58" spans="1:42" ht="8.85" customHeight="1" outlineLevel="1" collapsed="1">
      <c r="C58" s="230">
        <v>0</v>
      </c>
      <c r="E58" s="247"/>
      <c r="F58" s="247"/>
      <c r="G58" s="248" t="s">
        <v>261</v>
      </c>
      <c r="H58" s="248"/>
      <c r="I58" s="249">
        <v>0</v>
      </c>
      <c r="J58" s="250">
        <v>0</v>
      </c>
      <c r="K58" s="250">
        <v>0</v>
      </c>
      <c r="L58" s="250">
        <v>0</v>
      </c>
      <c r="M58" s="250">
        <v>0</v>
      </c>
      <c r="N58" s="250">
        <v>0</v>
      </c>
      <c r="O58" s="250">
        <v>0</v>
      </c>
      <c r="P58" s="251">
        <v>0</v>
      </c>
      <c r="Q58" s="249">
        <v>0</v>
      </c>
      <c r="R58" s="250">
        <v>0</v>
      </c>
      <c r="S58" s="250">
        <v>0</v>
      </c>
      <c r="T58" s="238">
        <v>0</v>
      </c>
      <c r="U58" s="252">
        <v>0</v>
      </c>
      <c r="V58" s="251">
        <v>0</v>
      </c>
      <c r="W58" s="252">
        <v>0</v>
      </c>
      <c r="AP58" s="276"/>
    </row>
    <row r="59" spans="1:42" ht="8.85" customHeight="1" outlineLevel="1">
      <c r="C59" s="230">
        <v>0</v>
      </c>
      <c r="E59" s="247"/>
      <c r="F59" s="247"/>
      <c r="G59" s="248" t="s">
        <v>240</v>
      </c>
      <c r="I59" s="249">
        <v>9.2270940539477913</v>
      </c>
      <c r="J59" s="250">
        <v>0</v>
      </c>
      <c r="K59" s="250">
        <v>0</v>
      </c>
      <c r="L59" s="250">
        <v>0</v>
      </c>
      <c r="M59" s="250">
        <v>0</v>
      </c>
      <c r="N59" s="250">
        <v>0</v>
      </c>
      <c r="O59" s="250">
        <v>0</v>
      </c>
      <c r="P59" s="251">
        <v>0</v>
      </c>
      <c r="Q59" s="249">
        <v>0</v>
      </c>
      <c r="R59" s="250">
        <v>9.2270940539477913</v>
      </c>
      <c r="S59" s="250">
        <v>0</v>
      </c>
      <c r="T59" s="238">
        <v>0</v>
      </c>
      <c r="U59" s="252">
        <v>0</v>
      </c>
      <c r="V59" s="251">
        <v>0</v>
      </c>
      <c r="W59" s="252">
        <v>0</v>
      </c>
      <c r="AP59" s="276"/>
    </row>
    <row r="60" spans="1:42" ht="8.85" customHeight="1" outlineLevel="1">
      <c r="C60" s="230"/>
      <c r="E60" s="247"/>
      <c r="F60" s="247"/>
      <c r="G60" s="248" t="s">
        <v>241</v>
      </c>
      <c r="I60" s="249">
        <v>0</v>
      </c>
      <c r="J60" s="250">
        <v>0</v>
      </c>
      <c r="K60" s="250">
        <v>0</v>
      </c>
      <c r="L60" s="250">
        <v>0</v>
      </c>
      <c r="M60" s="250">
        <v>0</v>
      </c>
      <c r="N60" s="250">
        <v>0</v>
      </c>
      <c r="O60" s="250">
        <v>0</v>
      </c>
      <c r="P60" s="251">
        <v>0</v>
      </c>
      <c r="Q60" s="249">
        <v>0</v>
      </c>
      <c r="R60" s="250">
        <v>0</v>
      </c>
      <c r="S60" s="250">
        <v>0</v>
      </c>
      <c r="T60" s="238">
        <v>0</v>
      </c>
      <c r="U60" s="252">
        <v>0</v>
      </c>
      <c r="V60" s="251">
        <v>0</v>
      </c>
      <c r="W60" s="252">
        <v>0</v>
      </c>
      <c r="AP60" s="276"/>
    </row>
    <row r="61" spans="1:42" ht="8.85" customHeight="1" outlineLevel="1">
      <c r="C61" s="230">
        <v>0</v>
      </c>
      <c r="E61" s="247"/>
      <c r="F61" s="247"/>
      <c r="G61" s="248" t="s">
        <v>262</v>
      </c>
      <c r="H61" s="248"/>
      <c r="I61" s="249">
        <v>0</v>
      </c>
      <c r="J61" s="250">
        <v>0</v>
      </c>
      <c r="K61" s="250">
        <v>0</v>
      </c>
      <c r="L61" s="250">
        <v>0</v>
      </c>
      <c r="M61" s="250">
        <v>0</v>
      </c>
      <c r="N61" s="250">
        <v>0</v>
      </c>
      <c r="O61" s="250">
        <v>0</v>
      </c>
      <c r="P61" s="251">
        <v>0</v>
      </c>
      <c r="Q61" s="249">
        <v>0</v>
      </c>
      <c r="R61" s="250">
        <v>0</v>
      </c>
      <c r="S61" s="250">
        <v>0</v>
      </c>
      <c r="T61" s="238">
        <v>0</v>
      </c>
      <c r="U61" s="252">
        <v>0</v>
      </c>
      <c r="V61" s="251">
        <v>0</v>
      </c>
      <c r="W61" s="252">
        <v>0</v>
      </c>
      <c r="AP61" s="276"/>
    </row>
    <row r="62" spans="1:42" ht="8.85" customHeight="1" outlineLevel="1">
      <c r="C62" s="230"/>
      <c r="E62" s="247"/>
      <c r="F62" s="247"/>
      <c r="G62" s="248" t="s">
        <v>263</v>
      </c>
      <c r="H62" s="248"/>
      <c r="I62" s="249">
        <v>2.8919118064551355</v>
      </c>
      <c r="J62" s="250">
        <v>0</v>
      </c>
      <c r="K62" s="250">
        <v>0</v>
      </c>
      <c r="L62" s="250">
        <v>0</v>
      </c>
      <c r="M62" s="250">
        <v>0</v>
      </c>
      <c r="N62" s="250">
        <v>0</v>
      </c>
      <c r="O62" s="250">
        <v>0</v>
      </c>
      <c r="P62" s="251">
        <v>0</v>
      </c>
      <c r="Q62" s="249">
        <v>0</v>
      </c>
      <c r="R62" s="250">
        <v>0</v>
      </c>
      <c r="S62" s="250">
        <v>0</v>
      </c>
      <c r="T62" s="294">
        <v>2.8919118064551412</v>
      </c>
      <c r="U62" s="252">
        <v>0</v>
      </c>
      <c r="V62" s="251">
        <v>0</v>
      </c>
      <c r="W62" s="252">
        <v>0</v>
      </c>
      <c r="AP62" s="276"/>
    </row>
    <row r="63" spans="1:42" s="274" customFormat="1" ht="8.85" customHeight="1" outlineLevel="1">
      <c r="A63" s="271"/>
      <c r="B63" s="271"/>
      <c r="C63" s="273">
        <v>0</v>
      </c>
      <c r="E63" s="275"/>
      <c r="F63" s="275"/>
      <c r="G63" s="257" t="s">
        <v>264</v>
      </c>
      <c r="H63" s="257"/>
      <c r="I63" s="258">
        <v>279.98730786040289</v>
      </c>
      <c r="J63" s="259">
        <v>12.523320999999999</v>
      </c>
      <c r="K63" s="259">
        <v>0</v>
      </c>
      <c r="L63" s="259">
        <v>0</v>
      </c>
      <c r="M63" s="259">
        <v>0</v>
      </c>
      <c r="N63" s="259">
        <v>0</v>
      </c>
      <c r="O63" s="259">
        <v>0</v>
      </c>
      <c r="P63" s="260">
        <v>0</v>
      </c>
      <c r="Q63" s="258">
        <v>0</v>
      </c>
      <c r="R63" s="259">
        <v>9.2270940539477913</v>
      </c>
      <c r="S63" s="259">
        <v>0</v>
      </c>
      <c r="T63" s="231">
        <v>2.8919118064551412</v>
      </c>
      <c r="U63" s="261">
        <v>255.34498099999999</v>
      </c>
      <c r="V63" s="260">
        <v>0</v>
      </c>
      <c r="W63" s="261">
        <v>0</v>
      </c>
      <c r="AP63" s="276"/>
    </row>
    <row r="64" spans="1:42" ht="3.4" customHeight="1" outlineLevel="1">
      <c r="C64" s="230">
        <v>0</v>
      </c>
      <c r="E64" s="247"/>
      <c r="F64" s="247"/>
      <c r="G64" s="248"/>
      <c r="H64" s="248"/>
      <c r="I64" s="249"/>
      <c r="J64" s="250"/>
      <c r="K64" s="250"/>
      <c r="L64" s="250"/>
      <c r="M64" s="250"/>
      <c r="N64" s="250"/>
      <c r="O64" s="250"/>
      <c r="P64" s="251"/>
      <c r="Q64" s="249"/>
      <c r="R64" s="250"/>
      <c r="S64" s="250"/>
      <c r="T64" s="238"/>
      <c r="U64" s="252"/>
      <c r="V64" s="251"/>
      <c r="W64" s="261"/>
      <c r="AP64" s="276"/>
    </row>
    <row r="65" spans="2:23" ht="8.85" customHeight="1">
      <c r="C65" s="230">
        <v>0</v>
      </c>
      <c r="E65" s="257" t="s">
        <v>265</v>
      </c>
      <c r="F65" s="247"/>
      <c r="G65" s="248"/>
      <c r="H65" s="248"/>
      <c r="I65" s="258">
        <v>1937.1140047132353</v>
      </c>
      <c r="J65" s="259">
        <v>26.158197500889621</v>
      </c>
      <c r="K65" s="259">
        <v>1526.0480270975404</v>
      </c>
      <c r="L65" s="259">
        <v>3.6200801327946484</v>
      </c>
      <c r="M65" s="259">
        <v>1.2666453118899721E-2</v>
      </c>
      <c r="N65" s="259">
        <v>2.4241608032106905</v>
      </c>
      <c r="O65" s="259">
        <v>0.50503350066889452</v>
      </c>
      <c r="P65" s="260">
        <v>70.398618965299463</v>
      </c>
      <c r="Q65" s="258">
        <v>29.482407077832889</v>
      </c>
      <c r="R65" s="259">
        <v>9.9079672812386974</v>
      </c>
      <c r="S65" s="259">
        <v>0</v>
      </c>
      <c r="T65" s="231">
        <v>10.187081404747193</v>
      </c>
      <c r="U65" s="261">
        <v>257.97772163107476</v>
      </c>
      <c r="V65" s="260">
        <v>0.37320721878452229</v>
      </c>
      <c r="W65" s="261">
        <v>1.883564603445171E-2</v>
      </c>
    </row>
    <row r="66" spans="2:23" ht="3.4" hidden="1" customHeight="1">
      <c r="C66" s="230">
        <v>0</v>
      </c>
      <c r="I66" s="258"/>
      <c r="J66" s="259"/>
      <c r="K66" s="259"/>
      <c r="L66" s="259"/>
      <c r="M66" s="259"/>
      <c r="N66" s="259"/>
      <c r="O66" s="259"/>
      <c r="P66" s="260"/>
      <c r="Q66" s="258"/>
      <c r="R66" s="259"/>
      <c r="S66" s="259"/>
      <c r="T66" s="231"/>
      <c r="U66" s="261"/>
      <c r="V66" s="260"/>
      <c r="W66" s="261"/>
    </row>
    <row r="67" spans="2:23" ht="8.85" customHeight="1">
      <c r="C67" s="277">
        <v>0</v>
      </c>
      <c r="E67" s="257" t="s">
        <v>266</v>
      </c>
      <c r="I67" s="258">
        <v>0</v>
      </c>
      <c r="J67" s="259">
        <v>1.8425441791103789</v>
      </c>
      <c r="K67" s="259">
        <v>-1526.0480270975406</v>
      </c>
      <c r="L67" s="259">
        <v>967.83648009608203</v>
      </c>
      <c r="M67" s="259">
        <v>-1.2666453118899721E-2</v>
      </c>
      <c r="N67" s="259">
        <v>-2.4241608032106905</v>
      </c>
      <c r="O67" s="259">
        <v>-0.50503350066889452</v>
      </c>
      <c r="P67" s="260">
        <v>76.91064002988297</v>
      </c>
      <c r="Q67" s="258">
        <v>296.08981091730578</v>
      </c>
      <c r="R67" s="259">
        <v>-9.9079672812386974</v>
      </c>
      <c r="S67" s="259">
        <v>0</v>
      </c>
      <c r="T67" s="231">
        <v>-9.7870814047471892</v>
      </c>
      <c r="U67" s="261">
        <v>205.84393836892525</v>
      </c>
      <c r="V67" s="260">
        <v>0.16152294921874999</v>
      </c>
      <c r="W67" s="261">
        <v>0</v>
      </c>
    </row>
    <row r="68" spans="2:23" ht="8.85" customHeight="1">
      <c r="C68" s="230">
        <v>0</v>
      </c>
      <c r="E68" s="278" t="s">
        <v>267</v>
      </c>
      <c r="F68" s="279"/>
      <c r="G68" s="279"/>
      <c r="H68" s="279"/>
      <c r="I68" s="280">
        <v>1464.5663506581843</v>
      </c>
      <c r="J68" s="281">
        <v>117.02483718978858</v>
      </c>
      <c r="K68" s="281">
        <v>0</v>
      </c>
      <c r="L68" s="281">
        <v>181.48286792476082</v>
      </c>
      <c r="M68" s="281">
        <v>0.62471710601575614</v>
      </c>
      <c r="N68" s="281">
        <v>119.9096</v>
      </c>
      <c r="O68" s="281">
        <v>24.909588201258085</v>
      </c>
      <c r="P68" s="282">
        <v>76.979409894871026</v>
      </c>
      <c r="Q68" s="280">
        <v>314.82024982597147</v>
      </c>
      <c r="R68" s="281">
        <v>29.186442812336111</v>
      </c>
      <c r="S68" s="281">
        <v>1.3594E-2</v>
      </c>
      <c r="T68" s="283">
        <v>473.05453134924255</v>
      </c>
      <c r="U68" s="284">
        <v>106.67844117228591</v>
      </c>
      <c r="V68" s="282">
        <v>18.928348031112467</v>
      </c>
      <c r="W68" s="284">
        <v>0.95372315054195844</v>
      </c>
    </row>
    <row r="69" spans="2:23" ht="4.9000000000000004" customHeight="1"/>
    <row r="70" spans="2:23" ht="8.85" customHeight="1">
      <c r="E70" s="285" t="s">
        <v>151</v>
      </c>
    </row>
    <row r="71" spans="2:23" ht="8.85" customHeight="1">
      <c r="E71" s="285" t="s">
        <v>43</v>
      </c>
    </row>
    <row r="72" spans="2:23" ht="8.85" customHeight="1">
      <c r="E72" s="286" t="s">
        <v>268</v>
      </c>
    </row>
    <row r="73" spans="2:23" ht="8.85" customHeight="1"/>
    <row r="74" spans="2:23">
      <c r="I74" s="289"/>
      <c r="J74" s="289"/>
      <c r="K74" s="289"/>
      <c r="L74" s="289"/>
      <c r="M74" s="289"/>
      <c r="N74" s="289"/>
      <c r="O74" s="289"/>
      <c r="P74" s="289"/>
      <c r="Q74" s="289"/>
      <c r="R74" s="289"/>
      <c r="S74" s="289"/>
      <c r="T74" s="289"/>
    </row>
    <row r="75" spans="2:23">
      <c r="H75" s="200" t="s">
        <v>270</v>
      </c>
      <c r="I75" s="276">
        <v>1464.5663506581845</v>
      </c>
      <c r="J75" s="276">
        <v>117.02483718978858</v>
      </c>
      <c r="K75" s="276">
        <v>-2.2737367544323206E-13</v>
      </c>
      <c r="L75" s="276">
        <v>181.48286792476074</v>
      </c>
      <c r="M75" s="276">
        <v>0.62471710601575614</v>
      </c>
      <c r="N75" s="276">
        <v>119.9096</v>
      </c>
      <c r="O75" s="276">
        <v>24.909588201258085</v>
      </c>
      <c r="P75" s="276">
        <v>76.979409894871026</v>
      </c>
      <c r="Q75" s="276">
        <v>314.82024982597147</v>
      </c>
      <c r="R75" s="276">
        <v>29.186442812336104</v>
      </c>
      <c r="S75" s="276">
        <v>1.3594E-2</v>
      </c>
      <c r="T75" s="276">
        <v>473.05453134924255</v>
      </c>
      <c r="U75" s="276">
        <v>106.67844117228597</v>
      </c>
      <c r="V75" s="276">
        <v>18.928348031112463</v>
      </c>
      <c r="W75" s="276">
        <v>0.95372315054195855</v>
      </c>
    </row>
    <row r="76" spans="2:23">
      <c r="B76" s="290">
        <v>0</v>
      </c>
      <c r="H76" s="200" t="s">
        <v>57</v>
      </c>
      <c r="I76" s="276">
        <v>0</v>
      </c>
      <c r="J76" s="276">
        <v>0</v>
      </c>
      <c r="K76" s="276">
        <v>0</v>
      </c>
      <c r="L76" s="276">
        <v>0</v>
      </c>
      <c r="M76" s="276">
        <v>0</v>
      </c>
      <c r="N76" s="276">
        <v>0</v>
      </c>
      <c r="O76" s="276">
        <v>0</v>
      </c>
      <c r="P76" s="276">
        <v>0</v>
      </c>
      <c r="Q76" s="276">
        <v>0</v>
      </c>
      <c r="R76" s="276">
        <v>0</v>
      </c>
      <c r="S76" s="276">
        <v>0</v>
      </c>
      <c r="T76" s="276">
        <v>0</v>
      </c>
      <c r="U76" s="276">
        <v>0</v>
      </c>
      <c r="V76" s="276">
        <v>0</v>
      </c>
      <c r="W76" s="276">
        <v>0</v>
      </c>
    </row>
    <row r="78" spans="2:23">
      <c r="B78" s="290">
        <v>0</v>
      </c>
      <c r="H78" s="200" t="s">
        <v>271</v>
      </c>
      <c r="I78" s="276">
        <v>0</v>
      </c>
      <c r="J78" s="276">
        <v>0</v>
      </c>
      <c r="K78" s="276">
        <v>0</v>
      </c>
      <c r="L78" s="276">
        <v>0</v>
      </c>
      <c r="M78" s="276">
        <v>0</v>
      </c>
      <c r="N78" s="276">
        <v>0</v>
      </c>
      <c r="O78" s="276">
        <v>0</v>
      </c>
      <c r="P78" s="276">
        <v>0</v>
      </c>
      <c r="Q78" s="276">
        <v>0.16200000000000001</v>
      </c>
      <c r="R78" s="276">
        <v>0</v>
      </c>
      <c r="S78" s="276">
        <v>0</v>
      </c>
      <c r="T78" s="276">
        <v>0</v>
      </c>
      <c r="U78" s="276">
        <v>0</v>
      </c>
      <c r="V78" s="276">
        <v>-0.16200000000000001</v>
      </c>
      <c r="W78" s="276">
        <v>0</v>
      </c>
    </row>
    <row r="80" spans="2:23">
      <c r="H80" s="200" t="s">
        <v>272</v>
      </c>
      <c r="I80" s="247">
        <v>1937.1140047132355</v>
      </c>
    </row>
    <row r="81" spans="2:52">
      <c r="B81" s="290">
        <v>0</v>
      </c>
      <c r="I81" s="276">
        <v>0</v>
      </c>
    </row>
    <row r="82" spans="2:52">
      <c r="AZ82" s="200">
        <v>0</v>
      </c>
    </row>
    <row r="84" spans="2:52">
      <c r="H84" s="200" t="s">
        <v>273</v>
      </c>
    </row>
    <row r="85" spans="2:52">
      <c r="H85" s="274" t="s">
        <v>274</v>
      </c>
      <c r="I85" s="291">
        <v>267.86830199999997</v>
      </c>
    </row>
    <row r="86" spans="2:52">
      <c r="I86" s="276"/>
      <c r="K86" s="200" t="s">
        <v>61</v>
      </c>
    </row>
    <row r="87" spans="2:52">
      <c r="H87" s="200" t="s">
        <v>275</v>
      </c>
      <c r="I87" s="292">
        <v>0</v>
      </c>
      <c r="K87" s="276">
        <v>0</v>
      </c>
    </row>
    <row r="88" spans="2:52">
      <c r="H88" s="200" t="s">
        <v>276</v>
      </c>
      <c r="I88" s="292">
        <v>0</v>
      </c>
      <c r="K88" s="276">
        <v>0</v>
      </c>
    </row>
    <row r="89" spans="2:52">
      <c r="H89" s="200" t="s">
        <v>277</v>
      </c>
      <c r="I89" s="292">
        <v>0</v>
      </c>
      <c r="J89" s="289"/>
      <c r="K89" s="276">
        <v>0</v>
      </c>
    </row>
    <row r="90" spans="2:52">
      <c r="H90" s="200" t="s">
        <v>278</v>
      </c>
      <c r="I90" s="292">
        <v>46.868302000000028</v>
      </c>
      <c r="K90" s="276">
        <v>46.9</v>
      </c>
    </row>
    <row r="91" spans="2:52">
      <c r="H91" s="200" t="s">
        <v>279</v>
      </c>
      <c r="I91" s="292">
        <v>221</v>
      </c>
      <c r="K91" s="276">
        <v>221</v>
      </c>
    </row>
    <row r="92" spans="2:52">
      <c r="H92" s="274" t="s">
        <v>12</v>
      </c>
      <c r="I92" s="291">
        <v>267.86830200000003</v>
      </c>
      <c r="K92" s="291">
        <v>267.89999999999998</v>
      </c>
    </row>
    <row r="94" spans="2:52">
      <c r="B94" s="290">
        <v>0</v>
      </c>
      <c r="H94" s="200" t="s">
        <v>57</v>
      </c>
      <c r="I94" s="276">
        <v>0</v>
      </c>
    </row>
    <row r="185" spans="2:2">
      <c r="B185" s="293"/>
    </row>
    <row r="196" spans="2:2">
      <c r="B196" s="293"/>
    </row>
    <row r="234" spans="2:2">
      <c r="B234" s="293"/>
    </row>
  </sheetData>
  <conditionalFormatting sqref="A20:B23 B42">
    <cfRule type="cellIs" dxfId="35" priority="2" stopIfTrue="1" operator="greaterThan">
      <formula>0</formula>
    </cfRule>
  </conditionalFormatting>
  <conditionalFormatting sqref="B7:B17">
    <cfRule type="cellIs" dxfId="34" priority="1" stopIfTrue="1" operator="notEqual">
      <formula>0</formula>
    </cfRule>
  </conditionalFormatting>
  <printOptions horizontalCentered="1"/>
  <pageMargins left="0.2" right="0.2" top="0.62" bottom="0.4" header="0.28999999999999998" footer="0.17"/>
  <pageSetup scale="88" orientation="landscape" r:id="rId1"/>
  <headerFooter alignWithMargins="0">
    <oddFooter>&amp;F</oddFooter>
  </headerFooter>
  <drawing r:id="rId2"/>
</worksheet>
</file>

<file path=xl/worksheets/sheet6.xml><?xml version="1.0" encoding="utf-8"?>
<worksheet xmlns="http://schemas.openxmlformats.org/spreadsheetml/2006/main" xmlns:r="http://schemas.openxmlformats.org/officeDocument/2006/relationships">
  <sheetPr codeName="Sheet111">
    <pageSetUpPr fitToPage="1"/>
  </sheetPr>
  <dimension ref="D3:AR113"/>
  <sheetViews>
    <sheetView showGridLines="0" zoomScale="70" zoomScaleNormal="70" workbookViewId="0">
      <selection sqref="A1:XFD1048576"/>
    </sheetView>
  </sheetViews>
  <sheetFormatPr defaultColWidth="11.42578125" defaultRowHeight="14.25" outlineLevelRow="1"/>
  <cols>
    <col min="1" max="3" width="6.85546875" style="76" customWidth="1"/>
    <col min="4" max="4" width="2.140625" style="76" customWidth="1"/>
    <col min="5" max="5" width="42.7109375" style="76" customWidth="1"/>
    <col min="6" max="16" width="8.7109375" style="76" customWidth="1"/>
    <col min="17" max="25" width="8.42578125" style="76" customWidth="1"/>
    <col min="26" max="31" width="11.42578125" style="76"/>
    <col min="32" max="32" width="25.7109375" style="76" customWidth="1"/>
    <col min="33" max="16384" width="11.42578125" style="76"/>
  </cols>
  <sheetData>
    <row r="3" spans="4:10">
      <c r="G3" s="78" t="s">
        <v>280</v>
      </c>
    </row>
    <row r="4" spans="4:10">
      <c r="F4" s="78">
        <v>2014</v>
      </c>
      <c r="G4" s="78">
        <v>2015</v>
      </c>
      <c r="H4" s="78">
        <v>2016</v>
      </c>
    </row>
    <row r="5" spans="4:10" ht="30">
      <c r="D5" s="295" t="s">
        <v>281</v>
      </c>
    </row>
    <row r="6" spans="4:10">
      <c r="F6" s="78"/>
      <c r="G6" s="78"/>
      <c r="H6" s="78"/>
    </row>
    <row r="7" spans="4:10" ht="15">
      <c r="D7" s="296"/>
      <c r="E7" s="117" t="s">
        <v>282</v>
      </c>
      <c r="F7" s="297">
        <v>2014</v>
      </c>
      <c r="G7" s="297">
        <v>2015</v>
      </c>
      <c r="H7" s="297">
        <v>2016</v>
      </c>
    </row>
    <row r="8" spans="4:10">
      <c r="D8" s="298" t="s">
        <v>283</v>
      </c>
      <c r="E8" s="298"/>
      <c r="F8" s="299">
        <v>148</v>
      </c>
      <c r="G8" s="300">
        <v>160</v>
      </c>
      <c r="H8" s="300">
        <v>155</v>
      </c>
      <c r="I8" s="301">
        <v>12</v>
      </c>
      <c r="J8" s="301">
        <v>-5</v>
      </c>
    </row>
    <row r="9" spans="4:10">
      <c r="D9" s="298" t="s">
        <v>284</v>
      </c>
      <c r="E9" s="298"/>
      <c r="F9" s="302">
        <v>290</v>
      </c>
      <c r="G9" s="303">
        <v>290</v>
      </c>
      <c r="H9" s="303">
        <v>290</v>
      </c>
      <c r="I9" s="301">
        <v>0</v>
      </c>
      <c r="J9" s="301">
        <v>0</v>
      </c>
    </row>
    <row r="10" spans="4:10" ht="5.45" customHeight="1">
      <c r="D10" s="298"/>
      <c r="E10" s="298"/>
      <c r="F10" s="302"/>
      <c r="G10" s="303"/>
      <c r="H10" s="303"/>
      <c r="I10" s="301"/>
      <c r="J10" s="301"/>
    </row>
    <row r="11" spans="4:10">
      <c r="D11" s="298" t="s">
        <v>285</v>
      </c>
      <c r="E11" s="298"/>
      <c r="F11" s="302">
        <v>243</v>
      </c>
      <c r="G11" s="303">
        <v>256</v>
      </c>
      <c r="H11" s="303">
        <v>261</v>
      </c>
      <c r="I11" s="301">
        <v>13</v>
      </c>
      <c r="J11" s="301">
        <v>5</v>
      </c>
    </row>
    <row r="12" spans="4:10" ht="6" customHeight="1">
      <c r="D12" s="298"/>
      <c r="E12" s="298"/>
      <c r="F12" s="302"/>
      <c r="G12" s="303"/>
      <c r="H12" s="303"/>
      <c r="I12" s="301"/>
      <c r="J12" s="301"/>
    </row>
    <row r="13" spans="4:10">
      <c r="D13" s="298" t="s">
        <v>286</v>
      </c>
      <c r="E13" s="298"/>
      <c r="F13" s="302">
        <v>41</v>
      </c>
      <c r="G13" s="303">
        <v>41</v>
      </c>
      <c r="H13" s="303">
        <v>41</v>
      </c>
      <c r="I13" s="301">
        <v>0</v>
      </c>
      <c r="J13" s="301">
        <v>0</v>
      </c>
    </row>
    <row r="14" spans="4:10" ht="6" customHeight="1">
      <c r="D14" s="298"/>
      <c r="E14" s="298"/>
      <c r="F14" s="302"/>
      <c r="G14" s="303"/>
      <c r="H14" s="303"/>
      <c r="I14" s="301"/>
      <c r="J14" s="301"/>
    </row>
    <row r="15" spans="4:10">
      <c r="D15" s="298" t="s">
        <v>287</v>
      </c>
      <c r="E15" s="298"/>
      <c r="F15" s="302">
        <v>161</v>
      </c>
      <c r="G15" s="303">
        <v>125</v>
      </c>
      <c r="H15" s="303">
        <v>137</v>
      </c>
      <c r="I15" s="301">
        <v>-36</v>
      </c>
      <c r="J15" s="301">
        <v>12</v>
      </c>
    </row>
    <row r="16" spans="4:10" ht="6" customHeight="1">
      <c r="D16" s="298"/>
      <c r="E16" s="298"/>
      <c r="F16" s="302"/>
      <c r="G16" s="303"/>
      <c r="H16" s="303"/>
      <c r="I16" s="301"/>
      <c r="J16" s="301"/>
    </row>
    <row r="17" spans="4:10">
      <c r="D17" s="298" t="s">
        <v>288</v>
      </c>
      <c r="E17" s="298"/>
      <c r="F17" s="302"/>
      <c r="G17" s="303"/>
      <c r="H17" s="303"/>
      <c r="I17" s="301"/>
      <c r="J17" s="301"/>
    </row>
    <row r="18" spans="4:10">
      <c r="D18" s="298"/>
      <c r="E18" s="298" t="s">
        <v>289</v>
      </c>
      <c r="F18" s="302">
        <v>593</v>
      </c>
      <c r="G18" s="303">
        <v>582</v>
      </c>
      <c r="H18" s="303">
        <v>594</v>
      </c>
      <c r="I18" s="301">
        <v>-11</v>
      </c>
      <c r="J18" s="301">
        <v>12</v>
      </c>
    </row>
    <row r="19" spans="4:10">
      <c r="D19" s="298"/>
      <c r="E19" s="298" t="s">
        <v>290</v>
      </c>
      <c r="F19" s="302">
        <v>735</v>
      </c>
      <c r="G19" s="303">
        <v>712</v>
      </c>
      <c r="H19" s="303">
        <v>729</v>
      </c>
      <c r="I19" s="301">
        <v>-23</v>
      </c>
      <c r="J19" s="301">
        <v>17</v>
      </c>
    </row>
    <row r="20" spans="4:10" ht="6" customHeight="1">
      <c r="D20" s="298"/>
      <c r="E20" s="298"/>
      <c r="F20" s="302"/>
      <c r="G20" s="303"/>
      <c r="H20" s="303"/>
      <c r="I20" s="301"/>
      <c r="J20" s="301"/>
    </row>
    <row r="21" spans="4:10" ht="14.25" hidden="1" customHeight="1" outlineLevel="1">
      <c r="D21" s="298" t="s">
        <v>291</v>
      </c>
      <c r="E21" s="298"/>
      <c r="F21" s="302">
        <v>475</v>
      </c>
      <c r="G21" s="303">
        <v>475</v>
      </c>
      <c r="H21" s="303">
        <v>487</v>
      </c>
      <c r="I21" s="301">
        <v>0</v>
      </c>
      <c r="J21" s="301">
        <v>12</v>
      </c>
    </row>
    <row r="22" spans="4:10" ht="14.25" hidden="1" customHeight="1" outlineLevel="1">
      <c r="D22" s="298" t="s">
        <v>292</v>
      </c>
      <c r="E22" s="298"/>
      <c r="F22" s="302">
        <v>0</v>
      </c>
      <c r="G22" s="304"/>
      <c r="H22" s="304"/>
      <c r="I22" s="301">
        <v>0</v>
      </c>
      <c r="J22" s="301">
        <v>0</v>
      </c>
    </row>
    <row r="23" spans="4:10" ht="6" hidden="1" customHeight="1" outlineLevel="1">
      <c r="D23" s="298"/>
      <c r="E23" s="298"/>
      <c r="F23" s="302"/>
      <c r="G23" s="303"/>
      <c r="H23" s="303"/>
      <c r="I23" s="301"/>
      <c r="J23" s="301"/>
    </row>
    <row r="24" spans="4:10" collapsed="1">
      <c r="D24" s="298" t="s">
        <v>293</v>
      </c>
      <c r="E24" s="298"/>
      <c r="F24" s="302">
        <v>297</v>
      </c>
      <c r="G24" s="303">
        <v>343</v>
      </c>
      <c r="H24" s="303">
        <v>352</v>
      </c>
      <c r="I24" s="301">
        <v>46</v>
      </c>
      <c r="J24" s="301">
        <v>9</v>
      </c>
    </row>
    <row r="25" spans="4:10">
      <c r="D25" s="298" t="s">
        <v>294</v>
      </c>
      <c r="E25" s="298"/>
      <c r="F25" s="302"/>
      <c r="G25" s="303"/>
      <c r="H25" s="303"/>
      <c r="I25" s="301"/>
      <c r="J25" s="301"/>
    </row>
    <row r="26" spans="4:10">
      <c r="D26" s="305"/>
      <c r="E26" s="298" t="s">
        <v>289</v>
      </c>
      <c r="F26" s="302">
        <v>890</v>
      </c>
      <c r="G26" s="303">
        <v>925</v>
      </c>
      <c r="H26" s="303">
        <v>946</v>
      </c>
      <c r="I26" s="301">
        <v>35</v>
      </c>
      <c r="J26" s="301">
        <v>21</v>
      </c>
    </row>
    <row r="27" spans="4:10">
      <c r="D27" s="305"/>
      <c r="E27" s="298" t="s">
        <v>295</v>
      </c>
      <c r="F27" s="302">
        <v>1032</v>
      </c>
      <c r="G27" s="303">
        <v>1055</v>
      </c>
      <c r="H27" s="303">
        <v>1081</v>
      </c>
      <c r="I27" s="301">
        <v>23</v>
      </c>
      <c r="J27" s="301">
        <v>26</v>
      </c>
    </row>
    <row r="28" spans="4:10" ht="6" customHeight="1">
      <c r="D28" s="298"/>
      <c r="E28" s="298"/>
      <c r="F28" s="302"/>
      <c r="G28" s="303"/>
      <c r="H28" s="303"/>
      <c r="I28" s="301"/>
      <c r="J28" s="301"/>
    </row>
    <row r="29" spans="4:10" ht="14.25" hidden="1" customHeight="1" outlineLevel="1">
      <c r="D29" s="298" t="s">
        <v>296</v>
      </c>
      <c r="E29" s="298"/>
      <c r="F29" s="302">
        <v>747</v>
      </c>
      <c r="G29" s="303">
        <v>793</v>
      </c>
      <c r="H29" s="303">
        <v>814</v>
      </c>
      <c r="I29" s="301">
        <v>46</v>
      </c>
      <c r="J29" s="301">
        <v>21</v>
      </c>
    </row>
    <row r="30" spans="4:10" ht="14.25" hidden="1" customHeight="1" outlineLevel="1">
      <c r="D30" s="298" t="s">
        <v>297</v>
      </c>
      <c r="E30" s="298"/>
      <c r="F30" s="302">
        <v>0</v>
      </c>
      <c r="G30" s="304"/>
      <c r="H30" s="304"/>
      <c r="I30" s="301">
        <v>0</v>
      </c>
      <c r="J30" s="301">
        <v>0</v>
      </c>
    </row>
    <row r="31" spans="4:10" ht="6" hidden="1" customHeight="1" outlineLevel="1">
      <c r="D31" s="298"/>
      <c r="E31" s="298"/>
      <c r="F31" s="302"/>
      <c r="G31" s="303"/>
      <c r="H31" s="303"/>
      <c r="I31" s="301"/>
      <c r="J31" s="301"/>
    </row>
    <row r="32" spans="4:10" collapsed="1">
      <c r="D32" s="298" t="s">
        <v>298</v>
      </c>
      <c r="E32" s="298"/>
      <c r="F32" s="302">
        <v>166</v>
      </c>
      <c r="G32" s="306">
        <v>158</v>
      </c>
      <c r="H32" s="303">
        <v>152</v>
      </c>
      <c r="I32" s="301">
        <v>-8</v>
      </c>
      <c r="J32" s="301">
        <v>-6</v>
      </c>
    </row>
    <row r="33" spans="4:28" ht="6" customHeight="1">
      <c r="D33" s="298"/>
      <c r="E33" s="298"/>
      <c r="F33" s="302"/>
      <c r="G33" s="306"/>
      <c r="H33" s="303"/>
      <c r="I33" s="301"/>
      <c r="J33" s="301"/>
    </row>
    <row r="34" spans="4:28">
      <c r="D34" s="307" t="s">
        <v>299</v>
      </c>
      <c r="E34" s="307"/>
      <c r="F34" s="308">
        <v>8600</v>
      </c>
      <c r="G34" s="309">
        <v>10700</v>
      </c>
      <c r="H34" s="310">
        <v>10300</v>
      </c>
      <c r="I34" s="301">
        <v>2100</v>
      </c>
      <c r="J34" s="301">
        <v>-400</v>
      </c>
    </row>
    <row r="35" spans="4:28">
      <c r="D35" s="311"/>
      <c r="I35" s="311"/>
    </row>
    <row r="38" spans="4:28">
      <c r="D38" s="311" t="s">
        <v>300</v>
      </c>
    </row>
    <row r="39" spans="4:28" ht="15">
      <c r="F39" s="139">
        <v>2014</v>
      </c>
      <c r="G39" s="139">
        <v>2015</v>
      </c>
      <c r="H39" s="139">
        <v>2016</v>
      </c>
      <c r="I39" s="139">
        <v>2017</v>
      </c>
      <c r="J39" s="139">
        <v>2018</v>
      </c>
      <c r="K39" s="139">
        <v>2019</v>
      </c>
      <c r="L39" s="139">
        <v>2020</v>
      </c>
      <c r="M39" s="139">
        <v>2021</v>
      </c>
      <c r="N39" s="139">
        <v>2022</v>
      </c>
      <c r="O39" s="139">
        <v>2023</v>
      </c>
      <c r="P39" s="139">
        <v>2024</v>
      </c>
    </row>
    <row r="41" spans="4:28" ht="30">
      <c r="D41" s="295" t="s">
        <v>281</v>
      </c>
    </row>
    <row r="42" spans="4:28" ht="15">
      <c r="F42" s="78"/>
      <c r="G42" s="78"/>
      <c r="H42" s="78"/>
      <c r="I42" s="78"/>
      <c r="J42" s="78"/>
      <c r="K42" s="78"/>
      <c r="L42" s="131"/>
      <c r="M42" s="78"/>
      <c r="N42" s="78"/>
      <c r="O42" s="78"/>
      <c r="P42" s="78"/>
      <c r="R42" s="100" t="s">
        <v>301</v>
      </c>
      <c r="S42" s="100"/>
    </row>
    <row r="43" spans="4:28" ht="15">
      <c r="D43" s="296"/>
      <c r="E43" s="117" t="s">
        <v>282</v>
      </c>
      <c r="F43" s="139">
        <v>2014</v>
      </c>
      <c r="G43" s="139">
        <v>2015</v>
      </c>
      <c r="H43" s="139">
        <v>2016</v>
      </c>
      <c r="I43" s="139">
        <v>2017</v>
      </c>
      <c r="J43" s="139">
        <v>2018</v>
      </c>
      <c r="K43" s="139">
        <v>2019</v>
      </c>
      <c r="L43" s="312">
        <v>2020</v>
      </c>
      <c r="M43" s="139">
        <v>2021</v>
      </c>
      <c r="N43" s="139">
        <v>2022</v>
      </c>
      <c r="O43" s="139">
        <v>2023</v>
      </c>
      <c r="P43" s="139">
        <v>2024</v>
      </c>
      <c r="R43" s="100">
        <v>2015</v>
      </c>
      <c r="S43" s="100">
        <v>2016</v>
      </c>
      <c r="T43" s="100">
        <v>2017</v>
      </c>
      <c r="U43" s="100">
        <v>2018</v>
      </c>
      <c r="V43" s="100">
        <v>2019</v>
      </c>
      <c r="W43" s="100">
        <v>2020</v>
      </c>
      <c r="X43" s="100">
        <v>2021</v>
      </c>
      <c r="Y43" s="100">
        <v>2022</v>
      </c>
      <c r="Z43" s="100">
        <v>2023</v>
      </c>
      <c r="AA43" s="100">
        <v>2024</v>
      </c>
      <c r="AB43" s="100"/>
    </row>
    <row r="44" spans="4:28">
      <c r="D44" s="298" t="s">
        <v>283</v>
      </c>
      <c r="E44" s="298"/>
      <c r="F44" s="299">
        <v>148</v>
      </c>
      <c r="G44" s="299">
        <v>160</v>
      </c>
      <c r="H44" s="299">
        <v>155</v>
      </c>
      <c r="I44" s="299">
        <v>155</v>
      </c>
      <c r="J44" s="300">
        <v>155</v>
      </c>
      <c r="K44" s="299">
        <v>157</v>
      </c>
      <c r="L44" s="313">
        <v>161</v>
      </c>
      <c r="M44" s="300">
        <v>164</v>
      </c>
      <c r="N44" s="300">
        <v>168</v>
      </c>
      <c r="O44" s="300">
        <v>171</v>
      </c>
      <c r="P44" s="300">
        <v>176</v>
      </c>
      <c r="R44" s="314">
        <v>12</v>
      </c>
      <c r="S44" s="314">
        <v>-5</v>
      </c>
      <c r="T44" s="314">
        <v>0</v>
      </c>
      <c r="U44" s="314">
        <v>0</v>
      </c>
      <c r="V44" s="314">
        <v>2</v>
      </c>
      <c r="W44" s="314">
        <v>4</v>
      </c>
      <c r="X44" s="314">
        <v>3</v>
      </c>
      <c r="Y44" s="314">
        <v>4</v>
      </c>
      <c r="Z44" s="314">
        <v>3</v>
      </c>
      <c r="AA44" s="314">
        <v>5</v>
      </c>
    </row>
    <row r="45" spans="4:28">
      <c r="D45" s="298" t="s">
        <v>284</v>
      </c>
      <c r="E45" s="298"/>
      <c r="F45" s="302">
        <v>290</v>
      </c>
      <c r="G45" s="302">
        <v>290</v>
      </c>
      <c r="H45" s="302">
        <v>290</v>
      </c>
      <c r="I45" s="302">
        <v>290</v>
      </c>
      <c r="J45" s="303">
        <v>290</v>
      </c>
      <c r="K45" s="302">
        <v>290</v>
      </c>
      <c r="L45" s="301">
        <v>290</v>
      </c>
      <c r="M45" s="303">
        <v>290</v>
      </c>
      <c r="N45" s="303">
        <v>290</v>
      </c>
      <c r="O45" s="303">
        <v>290</v>
      </c>
      <c r="P45" s="303">
        <v>290</v>
      </c>
      <c r="R45" s="314">
        <v>0</v>
      </c>
      <c r="S45" s="314">
        <v>0</v>
      </c>
      <c r="T45" s="314">
        <v>0</v>
      </c>
      <c r="U45" s="314">
        <v>0</v>
      </c>
      <c r="V45" s="314">
        <v>0</v>
      </c>
      <c r="W45" s="314">
        <v>0</v>
      </c>
      <c r="X45" s="314">
        <v>0</v>
      </c>
      <c r="Y45" s="314">
        <v>0</v>
      </c>
      <c r="Z45" s="314">
        <v>0</v>
      </c>
      <c r="AA45" s="314">
        <v>0</v>
      </c>
    </row>
    <row r="46" spans="4:28" ht="6" customHeight="1">
      <c r="D46" s="298"/>
      <c r="E46" s="298"/>
      <c r="F46" s="302"/>
      <c r="G46" s="302"/>
      <c r="H46" s="302"/>
      <c r="I46" s="302"/>
      <c r="J46" s="303"/>
      <c r="K46" s="302"/>
      <c r="L46" s="301"/>
      <c r="M46" s="303"/>
      <c r="N46" s="303"/>
      <c r="O46" s="303"/>
      <c r="P46" s="303"/>
      <c r="R46" s="314"/>
      <c r="S46" s="314"/>
      <c r="T46" s="314"/>
      <c r="U46" s="314"/>
      <c r="V46" s="314"/>
    </row>
    <row r="47" spans="4:28">
      <c r="D47" s="298" t="s">
        <v>285</v>
      </c>
      <c r="E47" s="298"/>
      <c r="F47" s="302">
        <v>243</v>
      </c>
      <c r="G47" s="302">
        <v>256</v>
      </c>
      <c r="H47" s="302">
        <v>261</v>
      </c>
      <c r="I47" s="302">
        <v>269</v>
      </c>
      <c r="J47" s="303">
        <v>278</v>
      </c>
      <c r="K47" s="302">
        <v>292</v>
      </c>
      <c r="L47" s="301">
        <v>310</v>
      </c>
      <c r="M47" s="303">
        <v>331</v>
      </c>
      <c r="N47" s="303">
        <v>354</v>
      </c>
      <c r="O47" s="303">
        <v>377</v>
      </c>
      <c r="P47" s="303">
        <v>403</v>
      </c>
      <c r="R47" s="314">
        <v>13</v>
      </c>
      <c r="S47" s="314">
        <v>5</v>
      </c>
      <c r="T47" s="314">
        <v>8</v>
      </c>
      <c r="U47" s="314">
        <v>9</v>
      </c>
      <c r="V47" s="314">
        <v>14</v>
      </c>
      <c r="W47" s="314">
        <v>18</v>
      </c>
      <c r="X47" s="314">
        <v>21</v>
      </c>
      <c r="Y47" s="314">
        <v>23</v>
      </c>
      <c r="Z47" s="314">
        <v>23</v>
      </c>
      <c r="AA47" s="314">
        <v>26</v>
      </c>
    </row>
    <row r="48" spans="4:28" ht="6" customHeight="1">
      <c r="D48" s="298"/>
      <c r="E48" s="298"/>
      <c r="F48" s="302"/>
      <c r="G48" s="302"/>
      <c r="H48" s="302"/>
      <c r="I48" s="302"/>
      <c r="J48" s="303"/>
      <c r="K48" s="302"/>
      <c r="L48" s="301"/>
      <c r="M48" s="303"/>
      <c r="N48" s="303"/>
      <c r="O48" s="303"/>
      <c r="P48" s="303"/>
      <c r="R48" s="314"/>
      <c r="S48" s="314"/>
      <c r="T48" s="314"/>
      <c r="U48" s="314"/>
      <c r="V48" s="314"/>
    </row>
    <row r="49" spans="4:27">
      <c r="D49" s="298" t="s">
        <v>286</v>
      </c>
      <c r="E49" s="298"/>
      <c r="F49" s="302">
        <v>41</v>
      </c>
      <c r="G49" s="302">
        <v>41</v>
      </c>
      <c r="H49" s="302">
        <v>41</v>
      </c>
      <c r="I49" s="302">
        <v>41</v>
      </c>
      <c r="J49" s="303">
        <v>41</v>
      </c>
      <c r="K49" s="302">
        <v>41</v>
      </c>
      <c r="L49" s="301">
        <v>41</v>
      </c>
      <c r="M49" s="303">
        <v>41</v>
      </c>
      <c r="N49" s="303">
        <v>41</v>
      </c>
      <c r="O49" s="303">
        <v>41</v>
      </c>
      <c r="P49" s="303">
        <v>41</v>
      </c>
      <c r="R49" s="314">
        <v>0</v>
      </c>
      <c r="S49" s="314">
        <v>0</v>
      </c>
      <c r="T49" s="314">
        <v>0</v>
      </c>
      <c r="U49" s="314">
        <v>0</v>
      </c>
      <c r="V49" s="314">
        <v>0</v>
      </c>
      <c r="W49" s="314">
        <v>0</v>
      </c>
      <c r="X49" s="314">
        <v>0</v>
      </c>
      <c r="Y49" s="314">
        <v>0</v>
      </c>
      <c r="Z49" s="314">
        <v>0</v>
      </c>
      <c r="AA49" s="314">
        <v>0</v>
      </c>
    </row>
    <row r="50" spans="4:27" ht="6" customHeight="1">
      <c r="D50" s="298"/>
      <c r="E50" s="298"/>
      <c r="F50" s="302"/>
      <c r="G50" s="302"/>
      <c r="H50" s="302"/>
      <c r="I50" s="302"/>
      <c r="J50" s="303"/>
      <c r="K50" s="302"/>
      <c r="L50" s="301"/>
      <c r="M50" s="303"/>
      <c r="N50" s="303"/>
      <c r="O50" s="303"/>
      <c r="P50" s="303"/>
      <c r="R50" s="314"/>
      <c r="S50" s="314"/>
      <c r="T50" s="314"/>
      <c r="U50" s="314"/>
      <c r="V50" s="314"/>
    </row>
    <row r="51" spans="4:27">
      <c r="D51" s="298" t="s">
        <v>287</v>
      </c>
      <c r="E51" s="298"/>
      <c r="F51" s="302">
        <v>161</v>
      </c>
      <c r="G51" s="302">
        <v>125</v>
      </c>
      <c r="H51" s="302">
        <v>137</v>
      </c>
      <c r="I51" s="302">
        <v>148</v>
      </c>
      <c r="J51" s="303">
        <v>163</v>
      </c>
      <c r="K51" s="302">
        <v>180</v>
      </c>
      <c r="L51" s="301">
        <v>201</v>
      </c>
      <c r="M51" s="303">
        <v>216</v>
      </c>
      <c r="N51" s="303">
        <v>227</v>
      </c>
      <c r="O51" s="303">
        <v>244</v>
      </c>
      <c r="P51" s="303">
        <v>258</v>
      </c>
      <c r="R51" s="314">
        <v>-36</v>
      </c>
      <c r="S51" s="314">
        <v>12</v>
      </c>
      <c r="T51" s="314">
        <v>11</v>
      </c>
      <c r="U51" s="314">
        <v>15</v>
      </c>
      <c r="V51" s="314">
        <v>17</v>
      </c>
      <c r="W51" s="314">
        <v>21</v>
      </c>
      <c r="X51" s="314">
        <v>15</v>
      </c>
      <c r="Y51" s="314">
        <v>11</v>
      </c>
      <c r="Z51" s="314">
        <v>17</v>
      </c>
      <c r="AA51" s="314">
        <v>14</v>
      </c>
    </row>
    <row r="52" spans="4:27" ht="6" customHeight="1">
      <c r="D52" s="298"/>
      <c r="E52" s="298"/>
      <c r="F52" s="302"/>
      <c r="G52" s="302"/>
      <c r="H52" s="302"/>
      <c r="I52" s="302"/>
      <c r="J52" s="303"/>
      <c r="K52" s="302"/>
      <c r="L52" s="301"/>
      <c r="M52" s="303"/>
      <c r="N52" s="303"/>
      <c r="O52" s="303"/>
      <c r="P52" s="303"/>
      <c r="R52" s="314"/>
      <c r="S52" s="314"/>
      <c r="T52" s="314"/>
      <c r="U52" s="314"/>
      <c r="V52" s="314"/>
    </row>
    <row r="53" spans="4:27">
      <c r="D53" s="298" t="s">
        <v>288</v>
      </c>
      <c r="E53" s="298"/>
      <c r="F53" s="302"/>
      <c r="G53" s="302"/>
      <c r="H53" s="302"/>
      <c r="I53" s="302"/>
      <c r="J53" s="303"/>
      <c r="K53" s="302"/>
      <c r="L53" s="301"/>
      <c r="M53" s="303"/>
      <c r="N53" s="303"/>
      <c r="O53" s="303"/>
      <c r="P53" s="303"/>
    </row>
    <row r="54" spans="4:27">
      <c r="D54" s="298"/>
      <c r="E54" s="298" t="s">
        <v>289</v>
      </c>
      <c r="F54" s="302">
        <v>593</v>
      </c>
      <c r="G54" s="302">
        <v>582</v>
      </c>
      <c r="H54" s="302">
        <v>594</v>
      </c>
      <c r="I54" s="302">
        <v>613</v>
      </c>
      <c r="J54" s="303">
        <v>637</v>
      </c>
      <c r="K54" s="302">
        <v>670</v>
      </c>
      <c r="L54" s="301">
        <v>713</v>
      </c>
      <c r="M54" s="303">
        <v>752</v>
      </c>
      <c r="N54" s="303">
        <v>790</v>
      </c>
      <c r="O54" s="303">
        <v>833</v>
      </c>
      <c r="P54" s="303">
        <v>878</v>
      </c>
      <c r="R54" s="314">
        <v>-11</v>
      </c>
      <c r="S54" s="314">
        <v>12</v>
      </c>
      <c r="T54" s="314">
        <v>19</v>
      </c>
      <c r="U54" s="314">
        <v>24</v>
      </c>
      <c r="V54" s="314">
        <v>33</v>
      </c>
      <c r="W54" s="314">
        <v>43</v>
      </c>
      <c r="X54" s="314">
        <v>39</v>
      </c>
      <c r="Y54" s="314">
        <v>38</v>
      </c>
      <c r="Z54" s="314">
        <v>43</v>
      </c>
      <c r="AA54" s="314">
        <v>45</v>
      </c>
    </row>
    <row r="55" spans="4:27">
      <c r="D55" s="298"/>
      <c r="E55" s="298" t="s">
        <v>290</v>
      </c>
      <c r="F55" s="302">
        <v>735</v>
      </c>
      <c r="G55" s="302">
        <v>712</v>
      </c>
      <c r="H55" s="302">
        <v>729</v>
      </c>
      <c r="I55" s="302">
        <v>748</v>
      </c>
      <c r="J55" s="303">
        <v>772</v>
      </c>
      <c r="K55" s="302">
        <v>803</v>
      </c>
      <c r="L55" s="301">
        <v>842</v>
      </c>
      <c r="M55" s="303">
        <v>878</v>
      </c>
      <c r="N55" s="303">
        <v>912</v>
      </c>
      <c r="O55" s="303">
        <v>952</v>
      </c>
      <c r="P55" s="303">
        <v>992</v>
      </c>
      <c r="R55" s="314">
        <v>-23</v>
      </c>
      <c r="S55" s="314">
        <v>17</v>
      </c>
      <c r="T55" s="314">
        <v>19</v>
      </c>
      <c r="U55" s="314">
        <v>24</v>
      </c>
      <c r="V55" s="314">
        <v>31</v>
      </c>
      <c r="W55" s="314">
        <v>39</v>
      </c>
      <c r="X55" s="314">
        <v>36</v>
      </c>
      <c r="Y55" s="314">
        <v>34</v>
      </c>
      <c r="Z55" s="314">
        <v>40</v>
      </c>
      <c r="AA55" s="314">
        <v>40</v>
      </c>
    </row>
    <row r="56" spans="4:27">
      <c r="D56" s="298"/>
      <c r="E56" s="298" t="s">
        <v>302</v>
      </c>
      <c r="F56" s="302">
        <v>445</v>
      </c>
      <c r="G56" s="302">
        <v>422</v>
      </c>
      <c r="H56" s="302">
        <v>439</v>
      </c>
      <c r="I56" s="302">
        <v>458</v>
      </c>
      <c r="J56" s="303">
        <v>482</v>
      </c>
      <c r="K56" s="302">
        <v>513</v>
      </c>
      <c r="L56" s="301">
        <v>552</v>
      </c>
      <c r="M56" s="303">
        <v>588</v>
      </c>
      <c r="N56" s="303">
        <v>622</v>
      </c>
      <c r="O56" s="303">
        <v>662</v>
      </c>
      <c r="P56" s="303">
        <v>702</v>
      </c>
      <c r="R56" s="314"/>
      <c r="S56" s="314"/>
      <c r="T56" s="314"/>
      <c r="U56" s="314"/>
      <c r="V56" s="314"/>
      <c r="W56" s="314"/>
      <c r="X56" s="314"/>
      <c r="Y56" s="314"/>
      <c r="Z56" s="314"/>
      <c r="AA56" s="314"/>
    </row>
    <row r="57" spans="4:27" ht="6" customHeight="1">
      <c r="D57" s="298"/>
      <c r="E57" s="298"/>
      <c r="F57" s="302"/>
      <c r="G57" s="302"/>
      <c r="H57" s="302"/>
      <c r="I57" s="302"/>
      <c r="J57" s="303"/>
      <c r="K57" s="302"/>
      <c r="L57" s="301"/>
      <c r="M57" s="303"/>
      <c r="N57" s="303"/>
      <c r="O57" s="303"/>
      <c r="P57" s="303"/>
      <c r="R57" s="314"/>
      <c r="S57" s="314"/>
      <c r="T57" s="314"/>
      <c r="U57" s="314"/>
      <c r="V57" s="314"/>
    </row>
    <row r="58" spans="4:27" ht="14.25" hidden="1" customHeight="1" outlineLevel="1">
      <c r="D58" s="298" t="s">
        <v>291</v>
      </c>
      <c r="E58" s="298"/>
      <c r="F58" s="302">
        <v>475</v>
      </c>
      <c r="G58" s="302">
        <v>475</v>
      </c>
      <c r="H58" s="302">
        <v>487</v>
      </c>
      <c r="I58" s="302">
        <v>506</v>
      </c>
      <c r="J58" s="303">
        <v>530</v>
      </c>
      <c r="K58" s="302">
        <v>563</v>
      </c>
      <c r="L58" s="301">
        <v>606</v>
      </c>
      <c r="M58" s="303">
        <v>645</v>
      </c>
      <c r="N58" s="303">
        <v>683</v>
      </c>
      <c r="O58" s="303">
        <v>726</v>
      </c>
      <c r="P58" s="303">
        <v>771</v>
      </c>
      <c r="R58" s="314">
        <v>0</v>
      </c>
      <c r="S58" s="314">
        <v>12</v>
      </c>
      <c r="T58" s="314">
        <v>19</v>
      </c>
      <c r="U58" s="314">
        <v>24</v>
      </c>
      <c r="V58" s="314">
        <v>33</v>
      </c>
      <c r="W58" s="314">
        <v>43</v>
      </c>
      <c r="X58" s="314">
        <v>39</v>
      </c>
      <c r="Y58" s="314">
        <v>38</v>
      </c>
      <c r="Z58" s="314">
        <v>43</v>
      </c>
      <c r="AA58" s="314">
        <v>45</v>
      </c>
    </row>
    <row r="59" spans="4:27" ht="14.25" hidden="1" customHeight="1" outlineLevel="1">
      <c r="D59" s="298" t="s">
        <v>303</v>
      </c>
      <c r="E59" s="298"/>
      <c r="F59" s="302">
        <v>0</v>
      </c>
      <c r="G59" s="304"/>
      <c r="H59" s="304"/>
      <c r="I59" s="304"/>
      <c r="J59" s="304"/>
      <c r="K59" s="315"/>
      <c r="L59" s="316"/>
      <c r="M59" s="304"/>
      <c r="N59" s="304"/>
      <c r="O59" s="304"/>
      <c r="P59" s="304"/>
      <c r="R59" s="314">
        <v>0</v>
      </c>
      <c r="S59" s="314">
        <v>0</v>
      </c>
      <c r="T59" s="317"/>
      <c r="U59" s="317"/>
      <c r="V59" s="317"/>
      <c r="W59" s="317"/>
      <c r="X59" s="317"/>
      <c r="Y59" s="317"/>
      <c r="Z59" s="317"/>
      <c r="AA59" s="317"/>
    </row>
    <row r="60" spans="4:27" ht="6" hidden="1" customHeight="1" outlineLevel="1">
      <c r="D60" s="298"/>
      <c r="E60" s="298"/>
      <c r="F60" s="302"/>
      <c r="G60" s="302"/>
      <c r="H60" s="302"/>
      <c r="I60" s="302"/>
      <c r="J60" s="303"/>
      <c r="K60" s="302"/>
      <c r="L60" s="301"/>
      <c r="M60" s="303"/>
      <c r="N60" s="303"/>
      <c r="O60" s="303"/>
      <c r="P60" s="303"/>
      <c r="R60" s="314">
        <v>0</v>
      </c>
      <c r="S60" s="314"/>
      <c r="T60" s="314"/>
      <c r="U60" s="314"/>
      <c r="V60" s="314"/>
    </row>
    <row r="61" spans="4:27" collapsed="1">
      <c r="D61" s="298" t="s">
        <v>293</v>
      </c>
      <c r="E61" s="298"/>
      <c r="F61" s="302">
        <v>297</v>
      </c>
      <c r="G61" s="302">
        <v>343</v>
      </c>
      <c r="H61" s="302">
        <v>352</v>
      </c>
      <c r="I61" s="302">
        <v>365</v>
      </c>
      <c r="J61" s="303">
        <v>370</v>
      </c>
      <c r="K61" s="302">
        <v>370</v>
      </c>
      <c r="L61" s="301">
        <v>370</v>
      </c>
      <c r="M61" s="303">
        <v>370</v>
      </c>
      <c r="N61" s="303">
        <v>370</v>
      </c>
      <c r="O61" s="303">
        <v>370</v>
      </c>
      <c r="P61" s="303">
        <v>370</v>
      </c>
      <c r="R61" s="314">
        <v>46</v>
      </c>
      <c r="S61" s="314">
        <v>9</v>
      </c>
      <c r="T61" s="314">
        <v>13</v>
      </c>
      <c r="U61" s="314">
        <v>5</v>
      </c>
      <c r="V61" s="314">
        <v>0</v>
      </c>
      <c r="W61" s="314">
        <v>0</v>
      </c>
      <c r="X61" s="314">
        <v>0</v>
      </c>
      <c r="Y61" s="314">
        <v>0</v>
      </c>
      <c r="Z61" s="314">
        <v>0</v>
      </c>
      <c r="AA61" s="314">
        <v>0</v>
      </c>
    </row>
    <row r="62" spans="4:27">
      <c r="D62" s="298" t="s">
        <v>294</v>
      </c>
      <c r="E62" s="298"/>
      <c r="F62" s="302"/>
      <c r="G62" s="302"/>
      <c r="H62" s="302"/>
      <c r="I62" s="302"/>
      <c r="J62" s="303"/>
      <c r="K62" s="302"/>
      <c r="L62" s="301"/>
      <c r="M62" s="303"/>
      <c r="N62" s="303"/>
      <c r="O62" s="303"/>
      <c r="P62" s="303"/>
      <c r="R62" s="314"/>
      <c r="S62" s="314"/>
      <c r="T62" s="314"/>
      <c r="U62" s="314"/>
      <c r="V62" s="314"/>
    </row>
    <row r="63" spans="4:27">
      <c r="D63" s="305"/>
      <c r="E63" s="298" t="s">
        <v>289</v>
      </c>
      <c r="F63" s="302">
        <v>890</v>
      </c>
      <c r="G63" s="302">
        <v>925</v>
      </c>
      <c r="H63" s="302">
        <v>946</v>
      </c>
      <c r="I63" s="302">
        <v>978</v>
      </c>
      <c r="J63" s="303">
        <v>1007</v>
      </c>
      <c r="K63" s="302">
        <v>1040</v>
      </c>
      <c r="L63" s="301">
        <v>1083</v>
      </c>
      <c r="M63" s="303">
        <v>1122</v>
      </c>
      <c r="N63" s="303">
        <v>1160</v>
      </c>
      <c r="O63" s="303">
        <v>1203</v>
      </c>
      <c r="P63" s="303">
        <v>1248</v>
      </c>
      <c r="R63" s="314">
        <v>35</v>
      </c>
      <c r="S63" s="314">
        <v>21</v>
      </c>
      <c r="T63" s="314">
        <v>32</v>
      </c>
      <c r="U63" s="314">
        <v>29</v>
      </c>
      <c r="V63" s="314">
        <v>33</v>
      </c>
      <c r="W63" s="314">
        <v>43</v>
      </c>
      <c r="X63" s="314">
        <v>39</v>
      </c>
      <c r="Y63" s="314">
        <v>38</v>
      </c>
      <c r="Z63" s="314">
        <v>43</v>
      </c>
      <c r="AA63" s="314">
        <v>45</v>
      </c>
    </row>
    <row r="64" spans="4:27">
      <c r="D64" s="305"/>
      <c r="E64" s="298" t="s">
        <v>295</v>
      </c>
      <c r="F64" s="302">
        <v>1032</v>
      </c>
      <c r="G64" s="302">
        <v>1055</v>
      </c>
      <c r="H64" s="302">
        <v>1081</v>
      </c>
      <c r="I64" s="302">
        <v>1113</v>
      </c>
      <c r="J64" s="303">
        <v>1142</v>
      </c>
      <c r="K64" s="302">
        <v>1173</v>
      </c>
      <c r="L64" s="301">
        <v>1212</v>
      </c>
      <c r="M64" s="303">
        <v>1248</v>
      </c>
      <c r="N64" s="303">
        <v>1282</v>
      </c>
      <c r="O64" s="303">
        <v>1322</v>
      </c>
      <c r="P64" s="303">
        <v>1362</v>
      </c>
      <c r="R64" s="314">
        <v>23</v>
      </c>
      <c r="S64" s="314">
        <v>26</v>
      </c>
      <c r="T64" s="314">
        <v>32</v>
      </c>
      <c r="U64" s="314">
        <v>29</v>
      </c>
      <c r="V64" s="314">
        <v>31</v>
      </c>
      <c r="W64" s="314">
        <v>39</v>
      </c>
      <c r="X64" s="314">
        <v>36</v>
      </c>
      <c r="Y64" s="314">
        <v>34</v>
      </c>
      <c r="Z64" s="314">
        <v>40</v>
      </c>
      <c r="AA64" s="314">
        <v>40</v>
      </c>
    </row>
    <row r="65" spans="4:27" ht="6" customHeight="1">
      <c r="D65" s="298"/>
      <c r="E65" s="298"/>
      <c r="F65" s="302"/>
      <c r="G65" s="302"/>
      <c r="H65" s="302"/>
      <c r="I65" s="302"/>
      <c r="J65" s="303"/>
      <c r="K65" s="302"/>
      <c r="L65" s="301"/>
      <c r="M65" s="303"/>
      <c r="N65" s="303"/>
      <c r="O65" s="303"/>
      <c r="P65" s="303"/>
      <c r="R65" s="314"/>
      <c r="S65" s="314"/>
      <c r="T65" s="314"/>
      <c r="U65" s="314"/>
      <c r="V65" s="314"/>
    </row>
    <row r="66" spans="4:27" ht="14.25" hidden="1" customHeight="1" outlineLevel="1">
      <c r="D66" s="298" t="s">
        <v>296</v>
      </c>
      <c r="E66" s="298"/>
      <c r="F66" s="302">
        <v>747</v>
      </c>
      <c r="G66" s="302">
        <v>793</v>
      </c>
      <c r="H66" s="302">
        <v>814</v>
      </c>
      <c r="I66" s="302">
        <v>846</v>
      </c>
      <c r="J66" s="303">
        <v>875</v>
      </c>
      <c r="K66" s="302">
        <v>908</v>
      </c>
      <c r="L66" s="301">
        <v>951</v>
      </c>
      <c r="M66" s="303">
        <v>990</v>
      </c>
      <c r="N66" s="303">
        <v>1028</v>
      </c>
      <c r="O66" s="303">
        <v>1071</v>
      </c>
      <c r="P66" s="303">
        <v>1116</v>
      </c>
      <c r="R66" s="314">
        <v>46</v>
      </c>
      <c r="S66" s="314">
        <v>21</v>
      </c>
      <c r="T66" s="314">
        <v>32</v>
      </c>
      <c r="U66" s="314">
        <v>29</v>
      </c>
      <c r="V66" s="314">
        <v>33</v>
      </c>
      <c r="W66" s="314">
        <v>43</v>
      </c>
      <c r="X66" s="314">
        <v>39</v>
      </c>
      <c r="Y66" s="314">
        <v>38</v>
      </c>
      <c r="Z66" s="314">
        <v>43</v>
      </c>
      <c r="AA66" s="314">
        <v>45</v>
      </c>
    </row>
    <row r="67" spans="4:27" ht="14.25" hidden="1" customHeight="1" outlineLevel="1">
      <c r="D67" s="298" t="s">
        <v>304</v>
      </c>
      <c r="E67" s="298"/>
      <c r="F67" s="302">
        <v>0</v>
      </c>
      <c r="G67" s="304"/>
      <c r="H67" s="304"/>
      <c r="I67" s="304"/>
      <c r="J67" s="304"/>
      <c r="K67" s="315"/>
      <c r="L67" s="316"/>
      <c r="M67" s="304"/>
      <c r="N67" s="304"/>
      <c r="O67" s="304"/>
      <c r="P67" s="304"/>
      <c r="R67" s="314">
        <v>0</v>
      </c>
      <c r="S67" s="314">
        <v>0</v>
      </c>
      <c r="T67" s="317"/>
      <c r="U67" s="317"/>
      <c r="V67" s="317"/>
      <c r="W67" s="317"/>
      <c r="X67" s="317"/>
      <c r="Y67" s="317"/>
      <c r="Z67" s="317"/>
      <c r="AA67" s="317"/>
    </row>
    <row r="68" spans="4:27" ht="6" hidden="1" customHeight="1" outlineLevel="1">
      <c r="D68" s="298"/>
      <c r="E68" s="298"/>
      <c r="F68" s="302"/>
      <c r="G68" s="302"/>
      <c r="H68" s="302"/>
      <c r="I68" s="302"/>
      <c r="J68" s="303"/>
      <c r="K68" s="302"/>
      <c r="L68" s="301"/>
      <c r="M68" s="303"/>
      <c r="N68" s="303"/>
      <c r="O68" s="303"/>
      <c r="P68" s="303"/>
      <c r="R68" s="314"/>
      <c r="S68" s="314"/>
      <c r="T68" s="314"/>
      <c r="U68" s="314"/>
      <c r="V68" s="314"/>
    </row>
    <row r="69" spans="4:27" collapsed="1">
      <c r="D69" s="298" t="s">
        <v>298</v>
      </c>
      <c r="E69" s="298"/>
      <c r="F69" s="302">
        <v>166</v>
      </c>
      <c r="G69" s="302">
        <v>158</v>
      </c>
      <c r="H69" s="302">
        <v>152</v>
      </c>
      <c r="I69" s="302">
        <v>152</v>
      </c>
      <c r="J69" s="303">
        <v>152</v>
      </c>
      <c r="K69" s="302">
        <v>157</v>
      </c>
      <c r="L69" s="301">
        <v>167</v>
      </c>
      <c r="M69" s="303">
        <v>187</v>
      </c>
      <c r="N69" s="303">
        <v>212</v>
      </c>
      <c r="O69" s="303">
        <v>234</v>
      </c>
      <c r="P69" s="303">
        <v>257</v>
      </c>
      <c r="R69" s="314">
        <v>-8</v>
      </c>
      <c r="S69" s="314">
        <v>-6</v>
      </c>
      <c r="T69" s="314">
        <v>0</v>
      </c>
      <c r="U69" s="314">
        <v>0</v>
      </c>
      <c r="V69" s="314">
        <v>5</v>
      </c>
      <c r="W69" s="314">
        <v>10</v>
      </c>
      <c r="X69" s="314">
        <v>20</v>
      </c>
      <c r="Y69" s="314">
        <v>25</v>
      </c>
      <c r="Z69" s="314">
        <v>22</v>
      </c>
      <c r="AA69" s="314">
        <v>23</v>
      </c>
    </row>
    <row r="70" spans="4:27" ht="6" customHeight="1">
      <c r="D70" s="298"/>
      <c r="E70" s="298"/>
      <c r="F70" s="302"/>
      <c r="G70" s="302"/>
      <c r="H70" s="302"/>
      <c r="I70" s="302"/>
      <c r="J70" s="303"/>
      <c r="K70" s="302"/>
      <c r="L70" s="301"/>
      <c r="M70" s="303"/>
      <c r="N70" s="303"/>
      <c r="O70" s="303"/>
      <c r="P70" s="303"/>
      <c r="R70" s="314"/>
      <c r="S70" s="314"/>
      <c r="T70" s="314"/>
      <c r="U70" s="314"/>
      <c r="V70" s="314"/>
    </row>
    <row r="71" spans="4:27">
      <c r="D71" s="307" t="s">
        <v>299</v>
      </c>
      <c r="E71" s="307"/>
      <c r="F71" s="308">
        <v>8600</v>
      </c>
      <c r="G71" s="308">
        <v>10700</v>
      </c>
      <c r="H71" s="308">
        <v>10300</v>
      </c>
      <c r="I71" s="308">
        <v>10400</v>
      </c>
      <c r="J71" s="310">
        <v>10500</v>
      </c>
      <c r="K71" s="308">
        <v>11100</v>
      </c>
      <c r="L71" s="318">
        <v>11100</v>
      </c>
      <c r="M71" s="310">
        <v>11400</v>
      </c>
      <c r="N71" s="310">
        <v>11800</v>
      </c>
      <c r="O71" s="310">
        <v>12000</v>
      </c>
      <c r="P71" s="310">
        <v>12100</v>
      </c>
      <c r="R71" s="314">
        <v>2100</v>
      </c>
      <c r="S71" s="314">
        <v>-400</v>
      </c>
      <c r="T71" s="314">
        <v>100</v>
      </c>
      <c r="U71" s="314">
        <v>100</v>
      </c>
      <c r="V71" s="314">
        <v>600</v>
      </c>
      <c r="W71" s="314">
        <v>0</v>
      </c>
      <c r="X71" s="314">
        <v>300</v>
      </c>
      <c r="Y71" s="314">
        <v>400</v>
      </c>
      <c r="Z71" s="314">
        <v>200</v>
      </c>
      <c r="AA71" s="314">
        <v>100</v>
      </c>
    </row>
    <row r="72" spans="4:27">
      <c r="D72" s="311"/>
      <c r="L72" s="107"/>
      <c r="R72" s="314"/>
      <c r="S72" s="314"/>
      <c r="T72" s="314"/>
      <c r="U72" s="314"/>
      <c r="V72" s="314"/>
    </row>
    <row r="73" spans="4:27">
      <c r="D73" s="76" t="s">
        <v>305</v>
      </c>
    </row>
    <row r="74" spans="4:27">
      <c r="E74" s="76" t="s">
        <v>306</v>
      </c>
      <c r="F74" s="314">
        <v>593</v>
      </c>
      <c r="G74" s="314">
        <v>582</v>
      </c>
      <c r="H74" s="314">
        <v>594</v>
      </c>
      <c r="I74" s="314">
        <v>613</v>
      </c>
      <c r="J74" s="314">
        <v>637</v>
      </c>
      <c r="K74" s="314">
        <v>670</v>
      </c>
      <c r="L74" s="314">
        <v>713</v>
      </c>
      <c r="M74" s="314">
        <v>752</v>
      </c>
      <c r="N74" s="314">
        <v>790</v>
      </c>
      <c r="O74" s="314">
        <v>833</v>
      </c>
      <c r="P74" s="314">
        <v>878</v>
      </c>
    </row>
    <row r="75" spans="4:27">
      <c r="E75" s="76" t="s">
        <v>307</v>
      </c>
      <c r="F75" s="314">
        <v>890</v>
      </c>
      <c r="G75" s="314">
        <v>925</v>
      </c>
      <c r="H75" s="314">
        <v>946</v>
      </c>
      <c r="I75" s="314">
        <v>978</v>
      </c>
      <c r="J75" s="314">
        <v>1007</v>
      </c>
      <c r="K75" s="314">
        <v>1040</v>
      </c>
      <c r="L75" s="314">
        <v>1083</v>
      </c>
      <c r="M75" s="314">
        <v>1122</v>
      </c>
      <c r="N75" s="314">
        <v>1160</v>
      </c>
      <c r="O75" s="314">
        <v>1203</v>
      </c>
      <c r="P75" s="314">
        <v>1248</v>
      </c>
    </row>
    <row r="76" spans="4:27">
      <c r="E76" s="76" t="s">
        <v>308</v>
      </c>
      <c r="F76" s="314">
        <v>445</v>
      </c>
      <c r="G76" s="314">
        <v>422</v>
      </c>
      <c r="H76" s="314">
        <v>439</v>
      </c>
      <c r="I76" s="314">
        <v>458</v>
      </c>
      <c r="J76" s="314">
        <v>482</v>
      </c>
      <c r="K76" s="314">
        <v>513</v>
      </c>
      <c r="L76" s="314">
        <v>552</v>
      </c>
      <c r="M76" s="314">
        <v>588</v>
      </c>
      <c r="N76" s="314">
        <v>622</v>
      </c>
      <c r="O76" s="314">
        <v>662</v>
      </c>
      <c r="P76" s="314">
        <v>702</v>
      </c>
    </row>
    <row r="78" spans="4:27">
      <c r="E78" s="76" t="s">
        <v>57</v>
      </c>
      <c r="F78" s="159">
        <v>0</v>
      </c>
      <c r="G78" s="159">
        <v>0</v>
      </c>
      <c r="H78" s="159">
        <v>0</v>
      </c>
      <c r="I78" s="159">
        <v>0</v>
      </c>
      <c r="J78" s="159">
        <v>0</v>
      </c>
      <c r="K78" s="159">
        <v>0</v>
      </c>
      <c r="L78" s="159">
        <v>0</v>
      </c>
      <c r="M78" s="159">
        <v>0</v>
      </c>
      <c r="N78" s="159">
        <v>0</v>
      </c>
      <c r="O78" s="159">
        <v>0</v>
      </c>
      <c r="P78" s="159">
        <v>0</v>
      </c>
    </row>
    <row r="86" spans="32:44" ht="20.25">
      <c r="AF86" s="319" t="s">
        <v>309</v>
      </c>
    </row>
    <row r="87" spans="32:44" ht="15" thickBot="1"/>
    <row r="88" spans="32:44" ht="27" customHeight="1" thickBot="1">
      <c r="AF88" s="922" t="s">
        <v>310</v>
      </c>
      <c r="AG88" s="923"/>
      <c r="AH88" s="923"/>
      <c r="AI88" s="923"/>
      <c r="AJ88" s="923"/>
      <c r="AK88" s="923"/>
      <c r="AL88" s="923"/>
      <c r="AM88" s="923"/>
      <c r="AN88" s="923"/>
      <c r="AO88" s="923"/>
      <c r="AP88" s="923"/>
      <c r="AQ88" s="923"/>
      <c r="AR88" s="924"/>
    </row>
    <row r="89" spans="32:44" ht="24.75" thickTop="1" thickBot="1">
      <c r="AF89" s="925" t="s">
        <v>311</v>
      </c>
      <c r="AG89" s="926"/>
      <c r="AH89" s="320">
        <v>2010</v>
      </c>
      <c r="AI89" s="320">
        <v>2011</v>
      </c>
      <c r="AJ89" s="320">
        <v>2012</v>
      </c>
      <c r="AK89" s="320">
        <v>2013</v>
      </c>
      <c r="AL89" s="320">
        <v>2014</v>
      </c>
      <c r="AM89" s="320">
        <v>2015</v>
      </c>
      <c r="AN89" s="320">
        <v>2016</v>
      </c>
      <c r="AO89" s="320">
        <v>2017</v>
      </c>
      <c r="AP89" s="320">
        <v>2017</v>
      </c>
      <c r="AQ89" s="320">
        <v>2019</v>
      </c>
      <c r="AR89" s="320">
        <v>2020</v>
      </c>
    </row>
    <row r="90" spans="32:44" ht="24" customHeight="1" thickBot="1">
      <c r="AF90" s="927" t="s">
        <v>312</v>
      </c>
      <c r="AG90" s="928"/>
      <c r="AH90" s="928"/>
      <c r="AI90" s="928"/>
      <c r="AJ90" s="928"/>
      <c r="AK90" s="928"/>
      <c r="AL90" s="928"/>
      <c r="AM90" s="928"/>
      <c r="AN90" s="928"/>
      <c r="AO90" s="928"/>
      <c r="AP90" s="928"/>
      <c r="AQ90" s="928"/>
      <c r="AR90" s="929"/>
    </row>
    <row r="91" spans="32:44" ht="27" thickBot="1">
      <c r="AF91" s="321" t="s">
        <v>313</v>
      </c>
      <c r="AG91" s="322" t="s">
        <v>314</v>
      </c>
      <c r="AH91" s="323">
        <v>593</v>
      </c>
      <c r="AI91" s="323">
        <v>582</v>
      </c>
      <c r="AJ91" s="323">
        <v>594</v>
      </c>
      <c r="AK91" s="323">
        <v>613</v>
      </c>
      <c r="AL91" s="323">
        <v>637</v>
      </c>
      <c r="AM91" s="323">
        <v>670</v>
      </c>
      <c r="AN91" s="323">
        <v>713</v>
      </c>
      <c r="AO91" s="323">
        <v>752</v>
      </c>
      <c r="AP91" s="323">
        <v>790</v>
      </c>
      <c r="AQ91" s="323">
        <v>833</v>
      </c>
      <c r="AR91" s="323">
        <v>878</v>
      </c>
    </row>
    <row r="92" spans="32:44" ht="27" thickBot="1">
      <c r="AF92" s="324" t="s">
        <v>313</v>
      </c>
      <c r="AG92" s="325" t="s">
        <v>315</v>
      </c>
      <c r="AH92" s="326">
        <v>735</v>
      </c>
      <c r="AI92" s="326">
        <v>712</v>
      </c>
      <c r="AJ92" s="326">
        <v>729</v>
      </c>
      <c r="AK92" s="326">
        <v>748</v>
      </c>
      <c r="AL92" s="326">
        <v>772</v>
      </c>
      <c r="AM92" s="326">
        <v>803</v>
      </c>
      <c r="AN92" s="326">
        <v>842</v>
      </c>
      <c r="AO92" s="326">
        <v>878</v>
      </c>
      <c r="AP92" s="326">
        <v>912</v>
      </c>
      <c r="AQ92" s="326">
        <v>952</v>
      </c>
      <c r="AR92" s="326">
        <v>992</v>
      </c>
    </row>
    <row r="93" spans="32:44" ht="24" thickBot="1">
      <c r="AF93" s="930" t="s">
        <v>316</v>
      </c>
      <c r="AG93" s="931"/>
      <c r="AH93" s="323">
        <v>475</v>
      </c>
      <c r="AI93" s="323">
        <v>475</v>
      </c>
      <c r="AJ93" s="323">
        <v>487</v>
      </c>
      <c r="AK93" s="323">
        <v>506</v>
      </c>
      <c r="AL93" s="323">
        <v>530</v>
      </c>
      <c r="AM93" s="323">
        <v>563</v>
      </c>
      <c r="AN93" s="323">
        <v>606</v>
      </c>
      <c r="AO93" s="323">
        <v>645</v>
      </c>
      <c r="AP93" s="323">
        <v>683</v>
      </c>
      <c r="AQ93" s="323">
        <v>726</v>
      </c>
      <c r="AR93" s="323">
        <v>771</v>
      </c>
    </row>
    <row r="94" spans="32:44" ht="24" thickBot="1">
      <c r="AF94" s="927" t="s">
        <v>317</v>
      </c>
      <c r="AG94" s="929"/>
      <c r="AH94" s="326">
        <v>0</v>
      </c>
      <c r="AI94" s="326">
        <v>0</v>
      </c>
      <c r="AJ94" s="326">
        <v>0</v>
      </c>
      <c r="AK94" s="327"/>
      <c r="AL94" s="327"/>
      <c r="AM94" s="327"/>
      <c r="AN94" s="327"/>
      <c r="AO94" s="327"/>
      <c r="AP94" s="327"/>
      <c r="AQ94" s="327"/>
      <c r="AR94" s="327"/>
    </row>
    <row r="95" spans="32:44" ht="24" customHeight="1" thickBot="1">
      <c r="AF95" s="930" t="s">
        <v>318</v>
      </c>
      <c r="AG95" s="932"/>
      <c r="AH95" s="932"/>
      <c r="AI95" s="932"/>
      <c r="AJ95" s="932"/>
      <c r="AK95" s="932"/>
      <c r="AL95" s="932"/>
      <c r="AM95" s="932"/>
      <c r="AN95" s="932"/>
      <c r="AO95" s="932"/>
      <c r="AP95" s="932"/>
      <c r="AQ95" s="932"/>
      <c r="AR95" s="931"/>
    </row>
    <row r="96" spans="32:44" ht="27" thickBot="1">
      <c r="AF96" s="324" t="s">
        <v>313</v>
      </c>
      <c r="AG96" s="325" t="s">
        <v>314</v>
      </c>
      <c r="AH96" s="326">
        <v>890</v>
      </c>
      <c r="AI96" s="326">
        <v>925</v>
      </c>
      <c r="AJ96" s="326">
        <v>946</v>
      </c>
      <c r="AK96" s="326">
        <v>978</v>
      </c>
      <c r="AL96" s="326">
        <v>1007</v>
      </c>
      <c r="AM96" s="326">
        <v>1040</v>
      </c>
      <c r="AN96" s="326">
        <v>1083</v>
      </c>
      <c r="AO96" s="326">
        <v>1122</v>
      </c>
      <c r="AP96" s="326">
        <v>1160</v>
      </c>
      <c r="AQ96" s="326">
        <v>1203</v>
      </c>
      <c r="AR96" s="326">
        <v>1248</v>
      </c>
    </row>
    <row r="97" spans="32:44" ht="27" thickBot="1">
      <c r="AF97" s="321" t="s">
        <v>313</v>
      </c>
      <c r="AG97" s="322" t="s">
        <v>319</v>
      </c>
      <c r="AH97" s="323">
        <v>1032</v>
      </c>
      <c r="AI97" s="323">
        <v>1055</v>
      </c>
      <c r="AJ97" s="323">
        <v>1081</v>
      </c>
      <c r="AK97" s="323">
        <v>1113</v>
      </c>
      <c r="AL97" s="323">
        <v>1142</v>
      </c>
      <c r="AM97" s="323">
        <v>1173</v>
      </c>
      <c r="AN97" s="323">
        <v>1212</v>
      </c>
      <c r="AO97" s="323">
        <v>1248</v>
      </c>
      <c r="AP97" s="323">
        <v>1282</v>
      </c>
      <c r="AQ97" s="323">
        <v>1322</v>
      </c>
      <c r="AR97" s="323">
        <v>1362</v>
      </c>
    </row>
    <row r="98" spans="32:44" ht="24" thickBot="1">
      <c r="AF98" s="927" t="s">
        <v>320</v>
      </c>
      <c r="AG98" s="929"/>
      <c r="AH98" s="326">
        <v>747</v>
      </c>
      <c r="AI98" s="326">
        <v>793</v>
      </c>
      <c r="AJ98" s="326">
        <v>814</v>
      </c>
      <c r="AK98" s="326">
        <v>846</v>
      </c>
      <c r="AL98" s="326">
        <v>875</v>
      </c>
      <c r="AM98" s="326">
        <v>908</v>
      </c>
      <c r="AN98" s="326">
        <v>951</v>
      </c>
      <c r="AO98" s="326">
        <v>990</v>
      </c>
      <c r="AP98" s="326">
        <v>1028</v>
      </c>
      <c r="AQ98" s="326">
        <v>1071</v>
      </c>
      <c r="AR98" s="326">
        <v>1116</v>
      </c>
    </row>
    <row r="99" spans="32:44" ht="24" thickBot="1">
      <c r="AF99" s="930" t="s">
        <v>321</v>
      </c>
      <c r="AG99" s="931"/>
      <c r="AH99" s="323">
        <v>0</v>
      </c>
      <c r="AI99" s="323">
        <v>0</v>
      </c>
      <c r="AJ99" s="323">
        <v>0</v>
      </c>
      <c r="AK99" s="328"/>
      <c r="AL99" s="328"/>
      <c r="AM99" s="328"/>
      <c r="AN99" s="328"/>
      <c r="AO99" s="328"/>
      <c r="AP99" s="328"/>
      <c r="AQ99" s="328"/>
      <c r="AR99" s="328"/>
    </row>
    <row r="100" spans="32:44" ht="24" thickBot="1">
      <c r="AF100" s="927" t="s">
        <v>322</v>
      </c>
      <c r="AG100" s="929"/>
      <c r="AH100" s="326">
        <v>445</v>
      </c>
      <c r="AI100" s="326">
        <v>422</v>
      </c>
      <c r="AJ100" s="326">
        <v>439</v>
      </c>
      <c r="AK100" s="326">
        <v>458</v>
      </c>
      <c r="AL100" s="326">
        <v>482</v>
      </c>
      <c r="AM100" s="326">
        <v>513</v>
      </c>
      <c r="AN100" s="326">
        <v>552</v>
      </c>
      <c r="AO100" s="326">
        <v>588</v>
      </c>
      <c r="AP100" s="326">
        <v>622</v>
      </c>
      <c r="AQ100" s="326">
        <v>662</v>
      </c>
      <c r="AR100" s="326">
        <v>702</v>
      </c>
    </row>
    <row r="101" spans="32:44" ht="21">
      <c r="AF101" s="329" t="s">
        <v>323</v>
      </c>
    </row>
    <row r="102" spans="32:44" ht="15" thickBot="1"/>
    <row r="103" spans="32:44" ht="27" customHeight="1" thickBot="1">
      <c r="AF103" s="933" t="s">
        <v>324</v>
      </c>
      <c r="AG103" s="934"/>
      <c r="AH103" s="934"/>
      <c r="AI103" s="934"/>
      <c r="AJ103" s="934"/>
      <c r="AK103" s="934"/>
      <c r="AL103" s="934"/>
      <c r="AM103" s="934"/>
      <c r="AN103" s="934"/>
      <c r="AO103" s="934"/>
      <c r="AP103" s="934"/>
      <c r="AQ103" s="935"/>
    </row>
    <row r="104" spans="32:44" ht="27.75" thickTop="1" thickBot="1">
      <c r="AF104" s="330" t="s">
        <v>311</v>
      </c>
      <c r="AG104" s="320">
        <v>2010</v>
      </c>
      <c r="AH104" s="320">
        <v>2011</v>
      </c>
      <c r="AI104" s="320">
        <v>2012</v>
      </c>
      <c r="AJ104" s="320">
        <v>2013</v>
      </c>
      <c r="AK104" s="320">
        <v>2014</v>
      </c>
      <c r="AL104" s="320">
        <v>2015</v>
      </c>
      <c r="AM104" s="320">
        <v>2016</v>
      </c>
      <c r="AN104" s="320">
        <v>2017</v>
      </c>
      <c r="AO104" s="320">
        <v>2018</v>
      </c>
      <c r="AP104" s="320">
        <v>2019</v>
      </c>
      <c r="AQ104" s="320">
        <v>2020</v>
      </c>
    </row>
    <row r="105" spans="32:44" ht="47.25" thickBot="1">
      <c r="AF105" s="331" t="s">
        <v>325</v>
      </c>
      <c r="AG105" s="332">
        <v>148</v>
      </c>
      <c r="AH105" s="332">
        <v>160</v>
      </c>
      <c r="AI105" s="332">
        <v>155</v>
      </c>
      <c r="AJ105" s="332">
        <v>155</v>
      </c>
      <c r="AK105" s="332">
        <v>155</v>
      </c>
      <c r="AL105" s="332">
        <v>157</v>
      </c>
      <c r="AM105" s="332">
        <v>161</v>
      </c>
      <c r="AN105" s="332">
        <v>164</v>
      </c>
      <c r="AO105" s="332">
        <v>168</v>
      </c>
      <c r="AP105" s="332">
        <v>171</v>
      </c>
      <c r="AQ105" s="332">
        <v>176</v>
      </c>
    </row>
    <row r="106" spans="32:44" ht="47.25" thickBot="1">
      <c r="AF106" s="322" t="s">
        <v>326</v>
      </c>
      <c r="AG106" s="323">
        <v>290</v>
      </c>
      <c r="AH106" s="323">
        <v>290</v>
      </c>
      <c r="AI106" s="323">
        <v>290</v>
      </c>
      <c r="AJ106" s="323">
        <v>290</v>
      </c>
      <c r="AK106" s="323">
        <v>290</v>
      </c>
      <c r="AL106" s="323">
        <v>290</v>
      </c>
      <c r="AM106" s="323">
        <v>290</v>
      </c>
      <c r="AN106" s="323">
        <v>290</v>
      </c>
      <c r="AO106" s="323">
        <v>290</v>
      </c>
      <c r="AP106" s="323">
        <v>290</v>
      </c>
      <c r="AQ106" s="323">
        <v>290</v>
      </c>
    </row>
    <row r="107" spans="32:44" ht="47.25" thickBot="1">
      <c r="AF107" s="331" t="s">
        <v>327</v>
      </c>
      <c r="AG107" s="332">
        <v>243</v>
      </c>
      <c r="AH107" s="332">
        <v>256</v>
      </c>
      <c r="AI107" s="332">
        <v>261</v>
      </c>
      <c r="AJ107" s="332">
        <v>269</v>
      </c>
      <c r="AK107" s="332">
        <v>278</v>
      </c>
      <c r="AL107" s="332">
        <v>292</v>
      </c>
      <c r="AM107" s="332">
        <v>310</v>
      </c>
      <c r="AN107" s="332">
        <v>331</v>
      </c>
      <c r="AO107" s="332">
        <v>354</v>
      </c>
      <c r="AP107" s="332">
        <v>377</v>
      </c>
      <c r="AQ107" s="332">
        <v>403</v>
      </c>
    </row>
    <row r="108" spans="32:44" ht="70.5" thickBot="1">
      <c r="AF108" s="333" t="s">
        <v>328</v>
      </c>
      <c r="AG108" s="334">
        <v>41</v>
      </c>
      <c r="AH108" s="334">
        <v>41</v>
      </c>
      <c r="AI108" s="334">
        <v>41</v>
      </c>
      <c r="AJ108" s="334">
        <v>41</v>
      </c>
      <c r="AK108" s="334">
        <v>41</v>
      </c>
      <c r="AL108" s="334">
        <v>41</v>
      </c>
      <c r="AM108" s="334">
        <v>41</v>
      </c>
      <c r="AN108" s="334">
        <v>41</v>
      </c>
      <c r="AO108" s="334">
        <v>41</v>
      </c>
      <c r="AP108" s="334">
        <v>41</v>
      </c>
      <c r="AQ108" s="334">
        <v>41</v>
      </c>
    </row>
    <row r="109" spans="32:44" ht="47.25" thickBot="1">
      <c r="AF109" s="325" t="s">
        <v>329</v>
      </c>
      <c r="AG109" s="326">
        <v>161</v>
      </c>
      <c r="AH109" s="326">
        <v>125</v>
      </c>
      <c r="AI109" s="326">
        <v>137</v>
      </c>
      <c r="AJ109" s="326">
        <v>148</v>
      </c>
      <c r="AK109" s="326">
        <v>163</v>
      </c>
      <c r="AL109" s="326">
        <v>180</v>
      </c>
      <c r="AM109" s="326">
        <v>201</v>
      </c>
      <c r="AN109" s="326">
        <v>216</v>
      </c>
      <c r="AO109" s="326">
        <v>227</v>
      </c>
      <c r="AP109" s="326">
        <v>244</v>
      </c>
      <c r="AQ109" s="326">
        <v>258</v>
      </c>
    </row>
    <row r="110" spans="32:44" ht="47.25" thickBot="1">
      <c r="AF110" s="333" t="s">
        <v>330</v>
      </c>
      <c r="AG110" s="334">
        <v>297</v>
      </c>
      <c r="AH110" s="334">
        <v>343</v>
      </c>
      <c r="AI110" s="334">
        <v>352</v>
      </c>
      <c r="AJ110" s="334">
        <v>365</v>
      </c>
      <c r="AK110" s="334">
        <v>370</v>
      </c>
      <c r="AL110" s="334">
        <v>370</v>
      </c>
      <c r="AM110" s="334">
        <v>370</v>
      </c>
      <c r="AN110" s="334">
        <v>370</v>
      </c>
      <c r="AO110" s="334">
        <v>370</v>
      </c>
      <c r="AP110" s="334">
        <v>370</v>
      </c>
      <c r="AQ110" s="334">
        <v>370</v>
      </c>
    </row>
    <row r="111" spans="32:44" ht="24" thickBot="1">
      <c r="AF111" s="325" t="s">
        <v>331</v>
      </c>
      <c r="AG111" s="326">
        <v>166</v>
      </c>
      <c r="AH111" s="326">
        <v>158</v>
      </c>
      <c r="AI111" s="326">
        <v>152</v>
      </c>
      <c r="AJ111" s="326">
        <v>152</v>
      </c>
      <c r="AK111" s="326">
        <v>152</v>
      </c>
      <c r="AL111" s="326">
        <v>157</v>
      </c>
      <c r="AM111" s="326">
        <v>167</v>
      </c>
      <c r="AN111" s="326">
        <v>187</v>
      </c>
      <c r="AO111" s="326">
        <v>212</v>
      </c>
      <c r="AP111" s="326">
        <v>234</v>
      </c>
      <c r="AQ111" s="326">
        <v>257</v>
      </c>
    </row>
    <row r="112" spans="32:44" ht="46.5">
      <c r="AF112" s="333" t="s">
        <v>332</v>
      </c>
      <c r="AG112" s="334">
        <v>8600</v>
      </c>
      <c r="AH112" s="334">
        <v>10700</v>
      </c>
      <c r="AI112" s="334">
        <v>10300</v>
      </c>
      <c r="AJ112" s="334">
        <v>10400</v>
      </c>
      <c r="AK112" s="334">
        <v>10500</v>
      </c>
      <c r="AL112" s="334">
        <v>11100</v>
      </c>
      <c r="AM112" s="334">
        <v>11100</v>
      </c>
      <c r="AN112" s="334">
        <v>11400</v>
      </c>
      <c r="AO112" s="334">
        <v>11800</v>
      </c>
      <c r="AP112" s="334">
        <v>12000</v>
      </c>
      <c r="AQ112" s="334">
        <v>12100</v>
      </c>
    </row>
    <row r="113" spans="32:32" ht="18">
      <c r="AF113" s="335" t="s">
        <v>333</v>
      </c>
    </row>
  </sheetData>
  <printOptions horizontalCentered="1"/>
  <pageMargins left="0.25" right="0.25" top="0.75" bottom="0.75" header="0.3" footer="0.3"/>
  <pageSetup orientation="landscape" r:id="rId1"/>
  <headerFooter alignWithMargins="0">
    <oddFooter>&amp;F</oddFooter>
  </headerFooter>
</worksheet>
</file>

<file path=xl/worksheets/sheet7.xml><?xml version="1.0" encoding="utf-8"?>
<worksheet xmlns="http://schemas.openxmlformats.org/spreadsheetml/2006/main" xmlns:r="http://schemas.openxmlformats.org/officeDocument/2006/relationships">
  <sheetPr codeName="Sheet112">
    <pageSetUpPr fitToPage="1"/>
  </sheetPr>
  <dimension ref="A1:BJ262"/>
  <sheetViews>
    <sheetView zoomScale="70" zoomScaleNormal="70" workbookViewId="0">
      <selection sqref="A1:XFD1048576"/>
    </sheetView>
  </sheetViews>
  <sheetFormatPr defaultColWidth="11.42578125" defaultRowHeight="15" outlineLevelCol="2"/>
  <cols>
    <col min="1" max="1" width="8.5703125" style="77" customWidth="1"/>
    <col min="2" max="2" width="11.85546875" style="77" customWidth="1"/>
    <col min="3" max="3" width="32.140625" style="76" customWidth="1"/>
    <col min="4" max="4" width="1.7109375" style="76" customWidth="1"/>
    <col min="5" max="5" width="37" style="76" customWidth="1"/>
    <col min="6" max="6" width="11.28515625" style="76" hidden="1" customWidth="1" outlineLevel="2"/>
    <col min="7" max="7" width="11.28515625" style="76" hidden="1" customWidth="1" outlineLevel="1" collapsed="1"/>
    <col min="8" max="8" width="11.28515625" style="76" customWidth="1" collapsed="1"/>
    <col min="9" max="17" width="11.28515625" style="76" customWidth="1"/>
    <col min="18" max="18" width="11.42578125" style="76" customWidth="1"/>
    <col min="19" max="19" width="39.7109375" style="76" customWidth="1"/>
    <col min="20" max="20" width="13" style="76" customWidth="1"/>
    <col min="21" max="21" width="24.140625" style="314" bestFit="1" customWidth="1"/>
    <col min="22" max="22" width="26" style="314" customWidth="1"/>
    <col min="23" max="23" width="12.28515625" style="76" customWidth="1"/>
    <col min="24" max="25" width="9.28515625" style="76" bestFit="1" customWidth="1"/>
    <col min="26" max="26" width="8.85546875" style="76" bestFit="1" customWidth="1"/>
    <col min="27" max="27" width="8.5703125" style="76" bestFit="1" customWidth="1"/>
    <col min="28" max="32" width="8.5703125" style="76" customWidth="1"/>
    <col min="33" max="33" width="13.28515625" style="100" customWidth="1"/>
    <col min="34" max="34" width="9.28515625" style="76" customWidth="1"/>
    <col min="35" max="36" width="7.5703125" style="76" customWidth="1"/>
    <col min="37" max="37" width="8.140625" style="76" customWidth="1"/>
    <col min="38" max="38" width="6.28515625" style="76" bestFit="1" customWidth="1"/>
    <col min="39" max="39" width="9.28515625" style="76" bestFit="1" customWidth="1"/>
    <col min="40" max="16384" width="11.42578125" style="76"/>
  </cols>
  <sheetData>
    <row r="1" spans="1:39">
      <c r="A1" s="74" t="s">
        <v>3</v>
      </c>
      <c r="B1" s="75" t="s">
        <v>4</v>
      </c>
      <c r="U1" s="76"/>
      <c r="W1" s="314"/>
      <c r="AG1" s="76"/>
      <c r="AH1" s="100"/>
    </row>
    <row r="2" spans="1:39">
      <c r="F2" s="336" t="s">
        <v>334</v>
      </c>
      <c r="G2" s="78" t="s">
        <v>335</v>
      </c>
      <c r="H2" s="78" t="s">
        <v>659</v>
      </c>
      <c r="I2" s="78" t="s">
        <v>659</v>
      </c>
      <c r="J2" s="76" t="s">
        <v>10</v>
      </c>
      <c r="K2" s="76" t="s">
        <v>10</v>
      </c>
      <c r="L2" s="76" t="s">
        <v>10</v>
      </c>
      <c r="M2" s="76" t="s">
        <v>10</v>
      </c>
      <c r="N2" s="76" t="s">
        <v>10</v>
      </c>
      <c r="O2" s="76" t="s">
        <v>10</v>
      </c>
      <c r="P2" s="76" t="s">
        <v>10</v>
      </c>
      <c r="Q2" s="76" t="s">
        <v>10</v>
      </c>
      <c r="U2" s="76"/>
      <c r="W2" s="314"/>
      <c r="AG2" s="76"/>
      <c r="AH2" s="100"/>
    </row>
    <row r="3" spans="1:39">
      <c r="A3" s="77" t="s">
        <v>5</v>
      </c>
      <c r="F3" s="336">
        <v>2014</v>
      </c>
      <c r="G3" s="76">
        <v>2014</v>
      </c>
      <c r="H3" s="76">
        <v>2015</v>
      </c>
      <c r="I3" s="76">
        <v>2016</v>
      </c>
      <c r="J3" s="76">
        <v>2017</v>
      </c>
      <c r="K3" s="76">
        <v>2018</v>
      </c>
      <c r="L3" s="76">
        <v>2019</v>
      </c>
      <c r="M3" s="76">
        <v>2020</v>
      </c>
      <c r="N3" s="76">
        <v>2021</v>
      </c>
      <c r="O3" s="76">
        <v>2022</v>
      </c>
      <c r="P3" s="76">
        <v>2023</v>
      </c>
      <c r="Q3" s="76">
        <v>2024</v>
      </c>
      <c r="U3" s="76"/>
      <c r="W3" s="314"/>
      <c r="AG3" s="76"/>
      <c r="AH3" s="100"/>
    </row>
    <row r="4" spans="1:39">
      <c r="A4" s="79">
        <v>0</v>
      </c>
      <c r="B4" s="337" t="s">
        <v>684</v>
      </c>
      <c r="F4" s="336"/>
      <c r="U4" s="76"/>
      <c r="W4" s="314"/>
      <c r="AG4" s="76"/>
      <c r="AH4" s="100"/>
    </row>
    <row r="5" spans="1:39">
      <c r="A5" s="338"/>
      <c r="B5" s="338"/>
      <c r="E5" s="76" t="s">
        <v>336</v>
      </c>
      <c r="F5" s="336"/>
      <c r="U5" s="76"/>
      <c r="W5" s="314"/>
      <c r="AG5" s="76"/>
      <c r="AH5" s="100"/>
    </row>
    <row r="6" spans="1:39">
      <c r="A6" s="339" t="s">
        <v>6</v>
      </c>
      <c r="B6" s="340"/>
      <c r="F6" s="336"/>
      <c r="G6" s="111">
        <v>0.66725292332895259</v>
      </c>
      <c r="H6" s="111">
        <v>0.77100549939867991</v>
      </c>
      <c r="U6" s="76"/>
      <c r="W6" s="314"/>
      <c r="AG6" s="76"/>
      <c r="AH6" s="100"/>
    </row>
    <row r="7" spans="1:39">
      <c r="A7" s="341" t="s">
        <v>7</v>
      </c>
      <c r="B7" s="342">
        <v>0</v>
      </c>
      <c r="F7" s="336"/>
      <c r="U7" s="76"/>
      <c r="W7" s="314"/>
      <c r="X7" s="76">
        <v>2015</v>
      </c>
      <c r="Y7" s="76">
        <v>2016</v>
      </c>
      <c r="Z7" s="76">
        <v>2017</v>
      </c>
      <c r="AA7" s="76">
        <v>2018</v>
      </c>
      <c r="AB7" s="76">
        <v>2019</v>
      </c>
      <c r="AC7" s="76">
        <v>2020</v>
      </c>
      <c r="AD7" s="76">
        <v>2021</v>
      </c>
      <c r="AE7" s="76">
        <v>2022</v>
      </c>
      <c r="AF7" s="76">
        <v>2023</v>
      </c>
      <c r="AG7" s="76">
        <v>2024</v>
      </c>
      <c r="AH7" s="100" t="s">
        <v>12</v>
      </c>
      <c r="AJ7" s="76" t="s">
        <v>337</v>
      </c>
      <c r="AK7" s="76" t="s">
        <v>337</v>
      </c>
      <c r="AL7" s="76" t="s">
        <v>338</v>
      </c>
    </row>
    <row r="8" spans="1:39">
      <c r="A8" s="343"/>
      <c r="B8" s="344"/>
      <c r="E8" s="76" t="s">
        <v>339</v>
      </c>
      <c r="F8" s="336"/>
      <c r="G8" s="76" t="s">
        <v>340</v>
      </c>
      <c r="H8" s="76" t="s">
        <v>340</v>
      </c>
      <c r="R8" s="100" t="s">
        <v>341</v>
      </c>
      <c r="S8" s="76" t="s">
        <v>342</v>
      </c>
      <c r="U8" s="76"/>
      <c r="V8" s="314" t="s">
        <v>343</v>
      </c>
      <c r="W8" s="314" t="s">
        <v>344</v>
      </c>
      <c r="X8" s="76" t="s">
        <v>340</v>
      </c>
      <c r="AG8" s="76"/>
      <c r="AH8" s="100"/>
      <c r="AJ8" s="76">
        <v>2015</v>
      </c>
      <c r="AK8" s="76" t="s">
        <v>17</v>
      </c>
      <c r="AL8" s="76">
        <v>2015</v>
      </c>
      <c r="AM8" s="76" t="s">
        <v>17</v>
      </c>
    </row>
    <row r="9" spans="1:39">
      <c r="A9" s="343"/>
      <c r="B9" s="345"/>
      <c r="E9" s="159" t="s">
        <v>585</v>
      </c>
      <c r="F9" s="346">
        <v>54.033652188335395</v>
      </c>
      <c r="G9" s="112">
        <v>16.272442216914655</v>
      </c>
      <c r="H9" s="112">
        <v>26.401661000000001</v>
      </c>
      <c r="I9" s="112">
        <v>22.089971999999999</v>
      </c>
      <c r="J9" s="112">
        <v>27.168074000000001</v>
      </c>
      <c r="K9" s="112">
        <v>46.280853999999998</v>
      </c>
      <c r="L9" s="112">
        <v>46.118623999999997</v>
      </c>
      <c r="M9" s="112">
        <v>44.587544999999999</v>
      </c>
      <c r="N9" s="112">
        <v>44.157513000000002</v>
      </c>
      <c r="O9" s="112">
        <v>63.005312000000004</v>
      </c>
      <c r="P9" s="112">
        <v>58.025199999999998</v>
      </c>
      <c r="Q9" s="112">
        <v>59.591880400000001</v>
      </c>
      <c r="R9" s="168">
        <v>168.05918500000001</v>
      </c>
      <c r="S9" s="314">
        <v>4</v>
      </c>
      <c r="U9" s="76">
        <v>1</v>
      </c>
      <c r="V9" s="314" t="s">
        <v>757</v>
      </c>
      <c r="W9" s="314" t="s">
        <v>345</v>
      </c>
      <c r="X9" s="112">
        <v>79.0422135733956</v>
      </c>
      <c r="Y9" s="112">
        <v>99.665944999999994</v>
      </c>
      <c r="Z9" s="112">
        <v>97.510852999999997</v>
      </c>
      <c r="AA9" s="112">
        <v>88.856702999999996</v>
      </c>
      <c r="AB9" s="112">
        <v>77.126478000000006</v>
      </c>
      <c r="AC9" s="112">
        <v>73.772268999999994</v>
      </c>
      <c r="AD9" s="112">
        <v>57.287925000000001</v>
      </c>
      <c r="AE9" s="112">
        <v>58.838417999999997</v>
      </c>
      <c r="AF9" s="112">
        <v>48.365180000000002</v>
      </c>
      <c r="AG9" s="112">
        <v>49.67103986</v>
      </c>
      <c r="AH9" s="168">
        <v>442.20219257339562</v>
      </c>
      <c r="AJ9" s="111">
        <v>0.32207501450186621</v>
      </c>
      <c r="AK9" s="111">
        <v>0.32670006128457141</v>
      </c>
      <c r="AL9" s="111">
        <v>0.32207501450186621</v>
      </c>
      <c r="AM9" s="111">
        <v>0.32670006128457141</v>
      </c>
    </row>
    <row r="10" spans="1:39" ht="24" customHeight="1">
      <c r="A10" s="347"/>
      <c r="B10" s="345"/>
      <c r="E10" s="159" t="s">
        <v>757</v>
      </c>
      <c r="F10" s="346">
        <v>99.97049217208</v>
      </c>
      <c r="G10" s="112">
        <v>58.291559148477063</v>
      </c>
      <c r="H10" s="112">
        <v>79.0422135733956</v>
      </c>
      <c r="I10" s="112">
        <v>99.665944999999994</v>
      </c>
      <c r="J10" s="112">
        <v>97.510852999999997</v>
      </c>
      <c r="K10" s="112">
        <v>88.856702999999996</v>
      </c>
      <c r="L10" s="112">
        <v>77.126478000000006</v>
      </c>
      <c r="M10" s="112">
        <v>73.772268999999994</v>
      </c>
      <c r="N10" s="112">
        <v>57.287925000000001</v>
      </c>
      <c r="O10" s="112">
        <v>58.838417999999997</v>
      </c>
      <c r="P10" s="112">
        <v>48.365180000000002</v>
      </c>
      <c r="Q10" s="112">
        <v>49.67103986</v>
      </c>
      <c r="R10" s="168">
        <v>442.20219257339562</v>
      </c>
      <c r="S10" s="314">
        <v>1</v>
      </c>
      <c r="U10" s="76">
        <v>2</v>
      </c>
      <c r="V10" s="314" t="s">
        <v>362</v>
      </c>
      <c r="W10" s="314" t="s">
        <v>362</v>
      </c>
      <c r="X10" s="112">
        <v>45.012152</v>
      </c>
      <c r="Y10" s="112">
        <v>48.442433999999999</v>
      </c>
      <c r="Z10" s="112">
        <v>23.878898</v>
      </c>
      <c r="AA10" s="112">
        <v>6.2672470000000002</v>
      </c>
      <c r="AB10" s="112">
        <v>2.1435019999999998</v>
      </c>
      <c r="AC10" s="112">
        <v>0</v>
      </c>
      <c r="AD10" s="112">
        <v>0</v>
      </c>
      <c r="AE10" s="112">
        <v>0</v>
      </c>
      <c r="AF10" s="112">
        <v>0</v>
      </c>
      <c r="AG10" s="112">
        <v>0</v>
      </c>
      <c r="AH10" s="168">
        <v>125.74423299999999</v>
      </c>
      <c r="AJ10" s="111">
        <v>0.18341198775637238</v>
      </c>
      <c r="AK10" s="111">
        <v>9.2900146849595189E-2</v>
      </c>
      <c r="AL10" s="111">
        <v>0.50548700225823862</v>
      </c>
      <c r="AM10" s="111">
        <v>0.4196002081341666</v>
      </c>
    </row>
    <row r="11" spans="1:39">
      <c r="A11" s="347"/>
      <c r="B11" s="348"/>
      <c r="E11" s="159" t="s">
        <v>753</v>
      </c>
      <c r="F11" s="346">
        <v>107.59513753167009</v>
      </c>
      <c r="G11" s="112">
        <v>25.704541216543266</v>
      </c>
      <c r="H11" s="112">
        <v>37.675266558585399</v>
      </c>
      <c r="I11" s="112">
        <v>51.230494999999998</v>
      </c>
      <c r="J11" s="112">
        <v>60.962494</v>
      </c>
      <c r="K11" s="112">
        <v>89.539349000000001</v>
      </c>
      <c r="L11" s="112">
        <v>75.430209000000005</v>
      </c>
      <c r="M11" s="112">
        <v>61.330044000000001</v>
      </c>
      <c r="N11" s="112">
        <v>62.472628999999998</v>
      </c>
      <c r="O11" s="112">
        <v>48.835887</v>
      </c>
      <c r="P11" s="112">
        <v>12.69586</v>
      </c>
      <c r="Q11" s="112">
        <v>12.417759965</v>
      </c>
      <c r="R11" s="168">
        <v>314.83781355858537</v>
      </c>
      <c r="S11" s="314">
        <v>3</v>
      </c>
      <c r="T11" s="349" t="s">
        <v>346</v>
      </c>
      <c r="U11" s="76">
        <v>3</v>
      </c>
      <c r="V11" s="314" t="s">
        <v>753</v>
      </c>
      <c r="W11" s="314" t="s">
        <v>753</v>
      </c>
      <c r="X11" s="112">
        <v>37.675266558585399</v>
      </c>
      <c r="Y11" s="112">
        <v>51.230494999999998</v>
      </c>
      <c r="Z11" s="112">
        <v>60.962494</v>
      </c>
      <c r="AA11" s="112">
        <v>89.539349000000001</v>
      </c>
      <c r="AB11" s="112">
        <v>75.430209000000005</v>
      </c>
      <c r="AC11" s="112">
        <v>61.330044000000001</v>
      </c>
      <c r="AD11" s="112">
        <v>62.472628999999998</v>
      </c>
      <c r="AE11" s="112">
        <v>48.835887</v>
      </c>
      <c r="AF11" s="112">
        <v>12.69586</v>
      </c>
      <c r="AG11" s="112">
        <v>12.417759965</v>
      </c>
      <c r="AH11" s="168">
        <v>314.83781355858537</v>
      </c>
      <c r="AJ11" s="111">
        <v>0.15351622221397748</v>
      </c>
      <c r="AK11" s="111">
        <v>0.23260294659714575</v>
      </c>
      <c r="AL11" s="111">
        <v>0.65900322447221604</v>
      </c>
      <c r="AM11" s="111">
        <v>0.6522031547313123</v>
      </c>
    </row>
    <row r="12" spans="1:39">
      <c r="A12" s="347"/>
      <c r="B12" s="348"/>
      <c r="E12" s="159" t="s">
        <v>758</v>
      </c>
      <c r="F12" s="346">
        <v>0</v>
      </c>
      <c r="G12" s="112">
        <v>13.027148349999999</v>
      </c>
      <c r="H12" s="112">
        <v>16.921757771495802</v>
      </c>
      <c r="I12" s="112">
        <v>10.816893</v>
      </c>
      <c r="J12" s="112">
        <v>11.093028</v>
      </c>
      <c r="K12" s="112">
        <v>20.054455999999998</v>
      </c>
      <c r="L12" s="112">
        <v>58.193559</v>
      </c>
      <c r="M12" s="112">
        <v>94.734950999999995</v>
      </c>
      <c r="N12" s="112">
        <v>129.18100200000001</v>
      </c>
      <c r="O12" s="112">
        <v>129.915471</v>
      </c>
      <c r="P12" s="112">
        <v>186.655227</v>
      </c>
      <c r="Q12" s="112">
        <v>191.69491812899997</v>
      </c>
      <c r="R12" s="168">
        <v>117.07969377149581</v>
      </c>
      <c r="S12" s="314">
        <v>6</v>
      </c>
      <c r="T12" s="349"/>
      <c r="U12" s="76">
        <v>4</v>
      </c>
      <c r="V12" s="314" t="s">
        <v>585</v>
      </c>
      <c r="W12" s="314" t="s">
        <v>585</v>
      </c>
      <c r="X12" s="112">
        <v>26.401661000000001</v>
      </c>
      <c r="Y12" s="112">
        <v>22.089971999999999</v>
      </c>
      <c r="Z12" s="112">
        <v>27.168074000000001</v>
      </c>
      <c r="AA12" s="112">
        <v>46.280853999999998</v>
      </c>
      <c r="AB12" s="112">
        <v>46.118623999999997</v>
      </c>
      <c r="AC12" s="112">
        <v>44.587544999999999</v>
      </c>
      <c r="AD12" s="112">
        <v>44.157513000000002</v>
      </c>
      <c r="AE12" s="112">
        <v>63.005312000000004</v>
      </c>
      <c r="AF12" s="112">
        <v>58.025199999999998</v>
      </c>
      <c r="AG12" s="112">
        <v>59.591880400000001</v>
      </c>
      <c r="AH12" s="168">
        <v>168.05918500000001</v>
      </c>
      <c r="AJ12" s="111">
        <v>0.10757941819977623</v>
      </c>
      <c r="AK12" s="111">
        <v>0.12416253686897344</v>
      </c>
      <c r="AL12" s="111">
        <v>0.76658264267199228</v>
      </c>
      <c r="AM12" s="111">
        <v>0.77636569160028579</v>
      </c>
    </row>
    <row r="13" spans="1:39">
      <c r="A13" s="347"/>
      <c r="B13" s="348"/>
      <c r="E13" s="159" t="s">
        <v>149</v>
      </c>
      <c r="F13" s="346">
        <v>0</v>
      </c>
      <c r="G13" s="112">
        <v>18.369959753855611</v>
      </c>
      <c r="H13" s="112">
        <v>21.777607</v>
      </c>
      <c r="I13" s="112">
        <v>20.393155</v>
      </c>
      <c r="J13" s="112">
        <v>38.027382000000003</v>
      </c>
      <c r="K13" s="112">
        <v>24.983781</v>
      </c>
      <c r="L13" s="112">
        <v>23.214496</v>
      </c>
      <c r="M13" s="112">
        <v>16.719318999999999</v>
      </c>
      <c r="N13" s="112">
        <v>10.991879000000001</v>
      </c>
      <c r="O13" s="112">
        <v>11.385605</v>
      </c>
      <c r="P13" s="112">
        <v>11.697392000000001</v>
      </c>
      <c r="Q13" s="112">
        <v>0</v>
      </c>
      <c r="R13" s="168">
        <v>128.396421</v>
      </c>
      <c r="S13" s="314">
        <v>5</v>
      </c>
      <c r="T13" s="349" t="s">
        <v>347</v>
      </c>
      <c r="U13" s="76">
        <v>5</v>
      </c>
      <c r="V13" s="314" t="s">
        <v>149</v>
      </c>
      <c r="W13" s="314" t="s">
        <v>149</v>
      </c>
      <c r="X13" s="112">
        <v>21.777607</v>
      </c>
      <c r="Y13" s="112">
        <v>20.393155</v>
      </c>
      <c r="Z13" s="112">
        <v>38.027382000000003</v>
      </c>
      <c r="AA13" s="112">
        <v>24.983781</v>
      </c>
      <c r="AB13" s="112">
        <v>23.214496</v>
      </c>
      <c r="AC13" s="112">
        <v>16.719318999999999</v>
      </c>
      <c r="AD13" s="112">
        <v>10.991879000000001</v>
      </c>
      <c r="AE13" s="112">
        <v>11.385605</v>
      </c>
      <c r="AF13" s="112">
        <v>11.697392000000001</v>
      </c>
      <c r="AG13" s="112">
        <v>0</v>
      </c>
      <c r="AH13" s="168">
        <v>128.396421</v>
      </c>
      <c r="AJ13" s="111">
        <v>8.8737685513171849E-2</v>
      </c>
      <c r="AK13" s="111">
        <v>9.4859589829956251E-2</v>
      </c>
      <c r="AL13" s="111">
        <v>0.85532032818516401</v>
      </c>
      <c r="AM13" s="111">
        <v>0.87122528143024203</v>
      </c>
    </row>
    <row r="14" spans="1:39">
      <c r="A14" s="350"/>
      <c r="B14" s="351"/>
      <c r="E14" s="159" t="s">
        <v>759</v>
      </c>
      <c r="F14" s="346">
        <v>0</v>
      </c>
      <c r="G14" s="112">
        <v>2.7968974942094924</v>
      </c>
      <c r="H14" s="112">
        <v>4.0253430000000003</v>
      </c>
      <c r="I14" s="112">
        <v>3.3270919999999999</v>
      </c>
      <c r="J14" s="112">
        <v>3.8363800000000001</v>
      </c>
      <c r="K14" s="112">
        <v>3.571793</v>
      </c>
      <c r="L14" s="112">
        <v>2.1695790000000001</v>
      </c>
      <c r="M14" s="112">
        <v>2.2292429999999999</v>
      </c>
      <c r="N14" s="112">
        <v>0</v>
      </c>
      <c r="O14" s="112">
        <v>0</v>
      </c>
      <c r="P14" s="112">
        <v>0</v>
      </c>
      <c r="Q14" s="112">
        <v>0</v>
      </c>
      <c r="R14" s="168">
        <v>16.930187</v>
      </c>
      <c r="S14" s="314">
        <v>9</v>
      </c>
      <c r="T14" s="349" t="s">
        <v>348</v>
      </c>
      <c r="U14" s="76">
        <v>6</v>
      </c>
      <c r="V14" s="314" t="s">
        <v>758</v>
      </c>
      <c r="W14" s="314" t="s">
        <v>758</v>
      </c>
      <c r="X14" s="112">
        <v>16.921757771495802</v>
      </c>
      <c r="Y14" s="112">
        <v>10.816893</v>
      </c>
      <c r="Z14" s="112">
        <v>11.093028</v>
      </c>
      <c r="AA14" s="112">
        <v>20.054455999999998</v>
      </c>
      <c r="AB14" s="112">
        <v>58.193559</v>
      </c>
      <c r="AC14" s="112">
        <v>94.734950999999995</v>
      </c>
      <c r="AD14" s="112">
        <v>129.18100200000001</v>
      </c>
      <c r="AE14" s="112">
        <v>129.915471</v>
      </c>
      <c r="AF14" s="112">
        <v>186.655227</v>
      </c>
      <c r="AG14" s="112">
        <v>191.69491812899997</v>
      </c>
      <c r="AH14" s="168">
        <v>117.07969377149581</v>
      </c>
      <c r="AJ14" s="111">
        <v>6.8951451803546018E-2</v>
      </c>
      <c r="AK14" s="111">
        <v>8.6498764078330306E-2</v>
      </c>
      <c r="AL14" s="111">
        <v>0.92427177998871002</v>
      </c>
      <c r="AM14" s="111">
        <v>0.95772404550857237</v>
      </c>
    </row>
    <row r="15" spans="1:39">
      <c r="A15" s="350"/>
      <c r="B15" s="351"/>
      <c r="E15" s="159" t="s">
        <v>360</v>
      </c>
      <c r="F15" s="346">
        <v>0</v>
      </c>
      <c r="G15" s="112">
        <v>1.7849339799999999</v>
      </c>
      <c r="H15" s="112">
        <v>7.3982250000000001</v>
      </c>
      <c r="I15" s="112">
        <v>10.382023</v>
      </c>
      <c r="J15" s="112">
        <v>12.33</v>
      </c>
      <c r="K15" s="112">
        <v>1.50023</v>
      </c>
      <c r="L15" s="112">
        <v>0</v>
      </c>
      <c r="M15" s="112">
        <v>0</v>
      </c>
      <c r="N15" s="112">
        <v>0</v>
      </c>
      <c r="O15" s="112">
        <v>0</v>
      </c>
      <c r="P15" s="112">
        <v>0</v>
      </c>
      <c r="Q15" s="112">
        <v>0</v>
      </c>
      <c r="R15" s="168">
        <v>31.610477999999997</v>
      </c>
      <c r="S15" s="314">
        <v>7</v>
      </c>
      <c r="T15" s="349" t="s">
        <v>346</v>
      </c>
      <c r="U15" s="76">
        <v>7</v>
      </c>
      <c r="V15" s="314" t="s">
        <v>360</v>
      </c>
      <c r="W15" s="314" t="s">
        <v>360</v>
      </c>
      <c r="X15" s="112">
        <v>7.3982250000000001</v>
      </c>
      <c r="Y15" s="112">
        <v>10.382023</v>
      </c>
      <c r="Z15" s="112">
        <v>12.33</v>
      </c>
      <c r="AA15" s="112">
        <v>1.50023</v>
      </c>
      <c r="AB15" s="112">
        <v>0</v>
      </c>
      <c r="AC15" s="112">
        <v>0</v>
      </c>
      <c r="AD15" s="112">
        <v>0</v>
      </c>
      <c r="AE15" s="112">
        <v>0</v>
      </c>
      <c r="AF15" s="112">
        <v>0</v>
      </c>
      <c r="AG15" s="112">
        <v>0</v>
      </c>
      <c r="AH15" s="168">
        <v>31.610477999999997</v>
      </c>
      <c r="AJ15" s="111">
        <v>3.0145707166342281E-2</v>
      </c>
      <c r="AK15" s="111">
        <v>2.3353898450244617E-2</v>
      </c>
      <c r="AL15" s="111">
        <v>0.95441748715505237</v>
      </c>
      <c r="AM15" s="111">
        <v>0.98107794395881698</v>
      </c>
    </row>
    <row r="16" spans="1:39">
      <c r="A16" s="352"/>
      <c r="B16" s="353"/>
      <c r="E16" s="159" t="s">
        <v>760</v>
      </c>
      <c r="F16" s="346">
        <v>0</v>
      </c>
      <c r="G16" s="112">
        <v>6.6869597499999998</v>
      </c>
      <c r="H16" s="112">
        <v>6.0613140000000003</v>
      </c>
      <c r="I16" s="112">
        <v>1.5202929999999999</v>
      </c>
      <c r="J16" s="112">
        <v>0</v>
      </c>
      <c r="K16" s="112">
        <v>0</v>
      </c>
      <c r="L16" s="112">
        <v>0</v>
      </c>
      <c r="M16" s="112">
        <v>0</v>
      </c>
      <c r="N16" s="112">
        <v>0</v>
      </c>
      <c r="O16" s="112">
        <v>0</v>
      </c>
      <c r="P16" s="112">
        <v>0</v>
      </c>
      <c r="Q16" s="112">
        <v>0</v>
      </c>
      <c r="R16" s="168">
        <v>7.581607</v>
      </c>
      <c r="S16" s="314">
        <v>8</v>
      </c>
      <c r="U16" s="76">
        <v>8</v>
      </c>
      <c r="V16" s="314" t="s">
        <v>760</v>
      </c>
      <c r="W16" s="314" t="s">
        <v>760</v>
      </c>
      <c r="X16" s="112">
        <v>6.0613140000000003</v>
      </c>
      <c r="Y16" s="112">
        <v>1.5202929999999999</v>
      </c>
      <c r="Z16" s="112">
        <v>0</v>
      </c>
      <c r="AA16" s="112">
        <v>0</v>
      </c>
      <c r="AB16" s="112">
        <v>0</v>
      </c>
      <c r="AC16" s="112">
        <v>0</v>
      </c>
      <c r="AD16" s="112">
        <v>0</v>
      </c>
      <c r="AE16" s="112">
        <v>0</v>
      </c>
      <c r="AF16" s="112">
        <v>0</v>
      </c>
      <c r="AG16" s="112">
        <v>0</v>
      </c>
      <c r="AH16" s="168">
        <v>7.581607</v>
      </c>
      <c r="AJ16" s="111">
        <v>2.4698167045102144E-2</v>
      </c>
      <c r="AK16" s="111">
        <v>5.6013097925208142E-3</v>
      </c>
      <c r="AL16" s="111">
        <v>0.97911565420015456</v>
      </c>
      <c r="AM16" s="111">
        <v>0.98667925375133791</v>
      </c>
    </row>
    <row r="17" spans="1:39">
      <c r="A17" s="74"/>
      <c r="B17" s="354"/>
      <c r="E17" s="159" t="s">
        <v>362</v>
      </c>
      <c r="F17" s="346">
        <v>0</v>
      </c>
      <c r="G17" s="112">
        <v>56.443955930000008</v>
      </c>
      <c r="H17" s="112">
        <v>45.012152</v>
      </c>
      <c r="I17" s="112">
        <v>48.442433999999999</v>
      </c>
      <c r="J17" s="112">
        <v>23.878898</v>
      </c>
      <c r="K17" s="112">
        <v>6.2672470000000002</v>
      </c>
      <c r="L17" s="112">
        <v>2.1435019999999998</v>
      </c>
      <c r="M17" s="112">
        <v>0</v>
      </c>
      <c r="N17" s="112">
        <v>0</v>
      </c>
      <c r="O17" s="112">
        <v>0</v>
      </c>
      <c r="P17" s="112">
        <v>0</v>
      </c>
      <c r="Q17" s="112">
        <v>0</v>
      </c>
      <c r="R17" s="168">
        <v>125.74423299999999</v>
      </c>
      <c r="S17" s="314">
        <v>2</v>
      </c>
      <c r="U17" s="76">
        <v>9</v>
      </c>
      <c r="V17" s="314" t="s">
        <v>759</v>
      </c>
      <c r="W17" s="314" t="s">
        <v>759</v>
      </c>
      <c r="X17" s="112">
        <v>4.0253430000000003</v>
      </c>
      <c r="Y17" s="112">
        <v>3.3270919999999999</v>
      </c>
      <c r="Z17" s="112">
        <v>3.8363800000000001</v>
      </c>
      <c r="AA17" s="112">
        <v>3.571793</v>
      </c>
      <c r="AB17" s="112">
        <v>2.1695790000000001</v>
      </c>
      <c r="AC17" s="112">
        <v>2.2292429999999999</v>
      </c>
      <c r="AD17" s="112">
        <v>0</v>
      </c>
      <c r="AE17" s="112">
        <v>0</v>
      </c>
      <c r="AF17" s="112">
        <v>0</v>
      </c>
      <c r="AG17" s="112">
        <v>0</v>
      </c>
      <c r="AH17" s="168">
        <v>16.930187</v>
      </c>
      <c r="AJ17" s="111">
        <v>1.640215204621186E-2</v>
      </c>
      <c r="AK17" s="111">
        <v>1.2508063558597614E-2</v>
      </c>
      <c r="AL17" s="111">
        <v>0.99551780624636632</v>
      </c>
      <c r="AM17" s="111">
        <v>0.99918731730993537</v>
      </c>
    </row>
    <row r="18" spans="1:39">
      <c r="A18" s="355"/>
      <c r="B18" s="355"/>
      <c r="E18" s="159" t="s">
        <v>761</v>
      </c>
      <c r="F18" s="346">
        <v>38.775131375468845</v>
      </c>
      <c r="G18" s="112">
        <v>0.6216021599999999</v>
      </c>
      <c r="H18" s="112">
        <v>1.1000000000000001</v>
      </c>
      <c r="I18" s="112">
        <v>0</v>
      </c>
      <c r="J18" s="112">
        <v>0</v>
      </c>
      <c r="K18" s="112">
        <v>0</v>
      </c>
      <c r="L18" s="112">
        <v>0</v>
      </c>
      <c r="M18" s="112">
        <v>0</v>
      </c>
      <c r="N18" s="112">
        <v>0</v>
      </c>
      <c r="O18" s="112">
        <v>0</v>
      </c>
      <c r="P18" s="112">
        <v>0</v>
      </c>
      <c r="Q18" s="112">
        <v>0</v>
      </c>
      <c r="R18" s="168">
        <v>1.1000000000000001</v>
      </c>
      <c r="S18" s="356">
        <v>10</v>
      </c>
      <c r="U18" s="76">
        <v>10</v>
      </c>
      <c r="V18" s="314" t="s">
        <v>761</v>
      </c>
      <c r="W18" s="314" t="s">
        <v>761</v>
      </c>
      <c r="X18" s="112">
        <v>1.1000000000000001</v>
      </c>
      <c r="Y18" s="112">
        <v>0</v>
      </c>
      <c r="Z18" s="112">
        <v>0</v>
      </c>
      <c r="AA18" s="112">
        <v>0</v>
      </c>
      <c r="AB18" s="112">
        <v>0</v>
      </c>
      <c r="AC18" s="112">
        <v>0</v>
      </c>
      <c r="AD18" s="112">
        <v>0</v>
      </c>
      <c r="AE18" s="112">
        <v>0</v>
      </c>
      <c r="AF18" s="112">
        <v>0</v>
      </c>
      <c r="AG18" s="112">
        <v>0</v>
      </c>
      <c r="AH18" s="168">
        <v>1.1000000000000001</v>
      </c>
      <c r="AJ18" s="111">
        <v>4.4821937536336778E-3</v>
      </c>
      <c r="AK18" s="111">
        <v>8.126826900646388E-4</v>
      </c>
      <c r="AL18" s="111">
        <v>1</v>
      </c>
      <c r="AM18" s="111">
        <v>1</v>
      </c>
    </row>
    <row r="19" spans="1:39">
      <c r="A19" s="355"/>
      <c r="B19" s="355"/>
      <c r="E19" s="159" t="s">
        <v>12</v>
      </c>
      <c r="F19" s="357">
        <v>300.37441326755436</v>
      </c>
      <c r="G19" s="357">
        <v>200.00000000000011</v>
      </c>
      <c r="H19" s="357">
        <v>245.4155399034768</v>
      </c>
      <c r="I19" s="357">
        <v>267.86830200000003</v>
      </c>
      <c r="J19" s="357">
        <v>274.80710900000003</v>
      </c>
      <c r="K19" s="357">
        <v>281.05441299999995</v>
      </c>
      <c r="L19" s="357">
        <v>284.39644700000002</v>
      </c>
      <c r="M19" s="357">
        <v>293.37337099999996</v>
      </c>
      <c r="N19" s="357">
        <v>304.09094799999997</v>
      </c>
      <c r="O19" s="357">
        <v>311.98069300000003</v>
      </c>
      <c r="P19" s="357">
        <v>317.43885899999998</v>
      </c>
      <c r="Q19" s="357">
        <v>313.37559835399998</v>
      </c>
      <c r="R19" s="357">
        <v>1353.5418109034765</v>
      </c>
      <c r="S19" s="314"/>
      <c r="U19" s="76"/>
      <c r="W19" s="314"/>
      <c r="X19" s="168">
        <v>245.41553990347677</v>
      </c>
      <c r="Y19" s="168">
        <v>267.86830199999991</v>
      </c>
      <c r="Z19" s="168">
        <v>274.80710899999997</v>
      </c>
      <c r="AA19" s="168">
        <v>281.05441300000001</v>
      </c>
      <c r="AB19" s="168">
        <v>284.39644700000002</v>
      </c>
      <c r="AC19" s="168">
        <v>293.37337100000002</v>
      </c>
      <c r="AD19" s="168">
        <v>304.09094800000003</v>
      </c>
      <c r="AE19" s="168">
        <v>311.98069299999997</v>
      </c>
      <c r="AF19" s="168">
        <v>317.43885899999998</v>
      </c>
      <c r="AG19" s="168">
        <v>313.37559835399998</v>
      </c>
      <c r="AH19" s="168">
        <v>1353.5418109034767</v>
      </c>
      <c r="AJ19" s="111">
        <v>1.0000000000000002</v>
      </c>
      <c r="AK19" s="111">
        <v>0.99999999999999989</v>
      </c>
      <c r="AL19" s="111">
        <v>1</v>
      </c>
      <c r="AM19" s="111">
        <v>1</v>
      </c>
    </row>
    <row r="20" spans="1:39">
      <c r="A20" s="355"/>
      <c r="B20" s="355"/>
      <c r="E20" s="159" t="s">
        <v>57</v>
      </c>
      <c r="F20" s="136">
        <v>5.7698338526720363</v>
      </c>
      <c r="G20" s="136">
        <v>0</v>
      </c>
      <c r="H20" s="136">
        <v>0</v>
      </c>
      <c r="I20" s="136">
        <v>0</v>
      </c>
      <c r="J20" s="136">
        <v>0</v>
      </c>
      <c r="K20" s="136">
        <v>0</v>
      </c>
      <c r="L20" s="136">
        <v>0</v>
      </c>
      <c r="M20" s="136">
        <v>0</v>
      </c>
      <c r="N20" s="136">
        <v>0</v>
      </c>
      <c r="O20" s="136">
        <v>0</v>
      </c>
      <c r="P20" s="136">
        <v>0</v>
      </c>
      <c r="Q20" s="136">
        <v>0</v>
      </c>
      <c r="R20" s="358"/>
      <c r="S20" s="314"/>
      <c r="U20" s="76"/>
      <c r="W20" s="314"/>
      <c r="X20" s="116">
        <v>0</v>
      </c>
      <c r="Y20" s="116">
        <v>0</v>
      </c>
      <c r="Z20" s="116">
        <v>0</v>
      </c>
      <c r="AA20" s="116">
        <v>0</v>
      </c>
      <c r="AB20" s="116">
        <v>0</v>
      </c>
      <c r="AC20" s="116">
        <v>0</v>
      </c>
      <c r="AD20" s="116">
        <v>0</v>
      </c>
      <c r="AE20" s="116">
        <v>0</v>
      </c>
      <c r="AF20" s="116">
        <v>0</v>
      </c>
      <c r="AG20" s="116">
        <v>0</v>
      </c>
      <c r="AH20" s="100"/>
      <c r="AL20" s="111"/>
      <c r="AM20" s="111"/>
    </row>
    <row r="21" spans="1:39">
      <c r="A21" s="355"/>
      <c r="B21" s="355"/>
      <c r="E21" s="159"/>
      <c r="F21" s="112"/>
      <c r="G21" s="112"/>
      <c r="H21" s="112"/>
      <c r="I21" s="112"/>
      <c r="J21" s="112"/>
      <c r="K21" s="112"/>
      <c r="L21" s="112"/>
      <c r="M21" s="112"/>
      <c r="N21" s="112"/>
      <c r="O21" s="112"/>
      <c r="P21" s="112"/>
      <c r="Q21" s="112"/>
      <c r="S21" s="314"/>
      <c r="U21" s="76"/>
      <c r="W21" s="314"/>
      <c r="X21" s="112"/>
      <c r="Y21" s="112"/>
      <c r="Z21" s="112"/>
      <c r="AA21" s="112"/>
      <c r="AB21" s="112"/>
      <c r="AC21" s="112"/>
      <c r="AD21" s="112"/>
      <c r="AE21" s="112"/>
      <c r="AF21" s="112"/>
      <c r="AG21" s="112"/>
      <c r="AH21" s="168"/>
      <c r="AL21" s="111"/>
      <c r="AM21" s="111"/>
    </row>
    <row r="22" spans="1:39">
      <c r="U22" s="76"/>
      <c r="W22" s="314"/>
      <c r="AG22" s="76"/>
      <c r="AH22" s="100"/>
    </row>
    <row r="23" spans="1:39">
      <c r="B23" s="359">
        <v>0</v>
      </c>
      <c r="U23" s="76"/>
      <c r="W23" s="314"/>
      <c r="AG23" s="76"/>
      <c r="AH23" s="100"/>
    </row>
    <row r="24" spans="1:39">
      <c r="B24" s="359"/>
      <c r="E24" s="159"/>
      <c r="F24" s="136"/>
      <c r="G24" s="136"/>
      <c r="H24" s="136"/>
      <c r="I24" s="136"/>
      <c r="J24" s="136"/>
      <c r="K24" s="136"/>
      <c r="L24" s="136"/>
      <c r="M24" s="136"/>
      <c r="N24" s="136"/>
      <c r="O24" s="136"/>
      <c r="P24" s="136"/>
      <c r="Q24" s="136"/>
      <c r="U24" s="76"/>
      <c r="W24" s="314"/>
      <c r="X24" s="116"/>
      <c r="Y24" s="116"/>
      <c r="Z24" s="116"/>
      <c r="AA24" s="116"/>
      <c r="AB24" s="116"/>
      <c r="AC24" s="116"/>
      <c r="AD24" s="116"/>
      <c r="AE24" s="116"/>
      <c r="AF24" s="116"/>
      <c r="AG24" s="116"/>
      <c r="AH24" s="100"/>
    </row>
    <row r="25" spans="1:39">
      <c r="B25" s="359"/>
      <c r="D25" s="360" t="s">
        <v>349</v>
      </c>
      <c r="F25" s="361"/>
      <c r="G25" s="361"/>
      <c r="H25" s="361"/>
      <c r="I25" s="136"/>
      <c r="J25" s="136"/>
      <c r="K25" s="136"/>
      <c r="L25" s="136"/>
      <c r="M25" s="136"/>
      <c r="N25" s="136"/>
      <c r="O25" s="136"/>
      <c r="P25" s="136"/>
      <c r="Q25" s="136"/>
      <c r="U25" s="76"/>
      <c r="W25" s="314"/>
      <c r="X25" s="116"/>
      <c r="Y25" s="116"/>
      <c r="Z25" s="116"/>
      <c r="AA25" s="116"/>
      <c r="AB25" s="116"/>
      <c r="AC25" s="116"/>
      <c r="AD25" s="116"/>
      <c r="AE25" s="116"/>
      <c r="AF25" s="116"/>
      <c r="AG25" s="116"/>
      <c r="AH25" s="100"/>
    </row>
    <row r="26" spans="1:39">
      <c r="B26" s="359"/>
      <c r="E26" s="298" t="s">
        <v>350</v>
      </c>
      <c r="F26" s="362">
        <v>140.60268870060173</v>
      </c>
      <c r="G26" s="112">
        <v>101.86851648581995</v>
      </c>
      <c r="H26" s="112">
        <v>106.80740596759608</v>
      </c>
      <c r="I26" s="112">
        <v>105.746037</v>
      </c>
      <c r="J26" s="112">
        <v>116.165978</v>
      </c>
      <c r="K26" s="112">
        <v>58.160026000000002</v>
      </c>
      <c r="L26" s="112">
        <v>34.835745000000003</v>
      </c>
      <c r="M26" s="112">
        <v>26.574594999999999</v>
      </c>
      <c r="N26" s="112">
        <v>12.789279000000001</v>
      </c>
      <c r="O26" s="112">
        <v>13.150758</v>
      </c>
      <c r="P26" s="112">
        <v>12.301957</v>
      </c>
      <c r="Q26" s="112">
        <v>0</v>
      </c>
      <c r="R26" s="168">
        <v>486.53178096759609</v>
      </c>
      <c r="U26" s="76"/>
      <c r="W26" s="314"/>
      <c r="X26" s="116"/>
      <c r="Y26" s="116"/>
      <c r="Z26" s="116"/>
      <c r="AA26" s="116"/>
      <c r="AB26" s="116"/>
      <c r="AC26" s="116"/>
      <c r="AD26" s="116"/>
      <c r="AE26" s="116"/>
      <c r="AF26" s="116"/>
      <c r="AG26" s="116"/>
      <c r="AH26" s="100"/>
    </row>
    <row r="27" spans="1:39">
      <c r="E27" s="298" t="s">
        <v>351</v>
      </c>
      <c r="F27" s="362">
        <v>154.00189071428065</v>
      </c>
      <c r="G27" s="112">
        <v>98.131483514180104</v>
      </c>
      <c r="H27" s="112">
        <v>138.60813393588066</v>
      </c>
      <c r="I27" s="112">
        <v>162.122265</v>
      </c>
      <c r="J27" s="112">
        <v>158.641131</v>
      </c>
      <c r="K27" s="112">
        <v>222.89438699999999</v>
      </c>
      <c r="L27" s="112">
        <v>249.56070199999999</v>
      </c>
      <c r="M27" s="112">
        <v>266.79877599999998</v>
      </c>
      <c r="N27" s="112">
        <v>291.301669</v>
      </c>
      <c r="O27" s="112">
        <v>298.82993499999998</v>
      </c>
      <c r="P27" s="112">
        <v>305.13690200000002</v>
      </c>
      <c r="Q27" s="112">
        <v>313.37559835399998</v>
      </c>
      <c r="R27" s="168">
        <v>2407.2694992898805</v>
      </c>
      <c r="U27" s="76"/>
      <c r="W27" s="314"/>
      <c r="AG27" s="76"/>
      <c r="AH27" s="100"/>
    </row>
    <row r="28" spans="1:39">
      <c r="E28" s="363" t="s">
        <v>12</v>
      </c>
      <c r="F28" s="357">
        <v>294.60457941488238</v>
      </c>
      <c r="G28" s="357">
        <v>200.00000000000006</v>
      </c>
      <c r="H28" s="357">
        <v>245.41553990347674</v>
      </c>
      <c r="I28" s="357">
        <v>267.86830199999997</v>
      </c>
      <c r="J28" s="357">
        <v>274.80710899999997</v>
      </c>
      <c r="K28" s="357">
        <v>281.05441300000001</v>
      </c>
      <c r="L28" s="357">
        <v>284.39644699999997</v>
      </c>
      <c r="M28" s="357">
        <v>293.37337099999996</v>
      </c>
      <c r="N28" s="357">
        <v>304.09094800000003</v>
      </c>
      <c r="O28" s="357">
        <v>311.98069299999997</v>
      </c>
      <c r="P28" s="357">
        <v>317.43885900000004</v>
      </c>
      <c r="Q28" s="357">
        <v>313.37559835399998</v>
      </c>
      <c r="R28" s="168">
        <v>2893.8012802574763</v>
      </c>
      <c r="U28" s="76"/>
      <c r="W28" s="314"/>
      <c r="AG28" s="76"/>
      <c r="AH28" s="100"/>
    </row>
    <row r="29" spans="1:39">
      <c r="B29" s="359">
        <v>0</v>
      </c>
      <c r="E29" s="364" t="s">
        <v>57</v>
      </c>
      <c r="F29" s="112">
        <v>0</v>
      </c>
      <c r="G29" s="112">
        <v>0</v>
      </c>
      <c r="H29" s="112">
        <v>0</v>
      </c>
      <c r="I29" s="112">
        <v>0</v>
      </c>
      <c r="J29" s="112">
        <v>0</v>
      </c>
      <c r="K29" s="112">
        <v>0</v>
      </c>
      <c r="L29" s="112">
        <v>0</v>
      </c>
      <c r="M29" s="112">
        <v>0</v>
      </c>
      <c r="N29" s="112">
        <v>0</v>
      </c>
      <c r="O29" s="112">
        <v>0</v>
      </c>
      <c r="P29" s="112">
        <v>0</v>
      </c>
      <c r="Q29" s="358"/>
      <c r="R29" s="358"/>
      <c r="U29" s="76"/>
      <c r="W29" s="314"/>
      <c r="AG29" s="76"/>
      <c r="AH29" s="100"/>
    </row>
    <row r="30" spans="1:39">
      <c r="D30" s="107"/>
      <c r="E30" s="363"/>
      <c r="F30" s="112"/>
      <c r="G30" s="112"/>
      <c r="H30" s="112"/>
      <c r="I30" s="112"/>
      <c r="J30" s="112"/>
      <c r="K30" s="112"/>
      <c r="L30" s="112"/>
      <c r="M30" s="112"/>
      <c r="N30" s="112"/>
      <c r="O30" s="112"/>
      <c r="P30" s="112"/>
      <c r="Q30" s="112"/>
      <c r="R30" s="112"/>
      <c r="U30" s="76"/>
      <c r="W30" s="314"/>
      <c r="AG30" s="76"/>
      <c r="AH30" s="100"/>
    </row>
    <row r="31" spans="1:39">
      <c r="D31" s="360" t="s">
        <v>352</v>
      </c>
      <c r="E31" s="360"/>
      <c r="F31" s="112"/>
      <c r="G31" s="112"/>
      <c r="H31" s="112"/>
      <c r="I31" s="112"/>
      <c r="J31" s="112"/>
      <c r="K31" s="112"/>
      <c r="L31" s="112"/>
      <c r="M31" s="112"/>
      <c r="N31" s="112"/>
      <c r="O31" s="112"/>
      <c r="P31" s="112"/>
      <c r="Q31" s="112"/>
      <c r="R31" s="112"/>
      <c r="U31" s="76"/>
      <c r="W31" s="314"/>
      <c r="AG31" s="76"/>
      <c r="AH31" s="100"/>
    </row>
    <row r="32" spans="1:39">
      <c r="D32" s="107"/>
      <c r="E32" s="298" t="s">
        <v>361</v>
      </c>
      <c r="F32" s="362">
        <v>0</v>
      </c>
      <c r="G32" s="112">
        <v>0</v>
      </c>
      <c r="H32" s="112">
        <v>0</v>
      </c>
      <c r="I32" s="112">
        <v>0</v>
      </c>
      <c r="J32" s="112">
        <v>0</v>
      </c>
      <c r="K32" s="112">
        <v>0</v>
      </c>
      <c r="L32" s="112">
        <v>0</v>
      </c>
      <c r="M32" s="112">
        <v>0</v>
      </c>
      <c r="N32" s="112">
        <v>0</v>
      </c>
      <c r="O32" s="112">
        <v>0</v>
      </c>
      <c r="P32" s="112">
        <v>0</v>
      </c>
      <c r="Q32" s="112">
        <v>0</v>
      </c>
      <c r="R32" s="112"/>
      <c r="U32" s="76"/>
      <c r="W32" s="314"/>
      <c r="AG32" s="76"/>
      <c r="AH32" s="100"/>
    </row>
    <row r="33" spans="4:34">
      <c r="D33" s="107"/>
      <c r="E33" s="298" t="s">
        <v>751</v>
      </c>
      <c r="F33" s="362">
        <v>37.454118145619717</v>
      </c>
      <c r="G33" s="112">
        <v>16.9599202655486</v>
      </c>
      <c r="H33" s="112">
        <v>27.192893642135697</v>
      </c>
      <c r="I33" s="112">
        <v>22.310693000000001</v>
      </c>
      <c r="J33" s="112">
        <v>27.168074000000001</v>
      </c>
      <c r="K33" s="112">
        <v>46.280853999999998</v>
      </c>
      <c r="L33" s="112">
        <v>46.118623999999997</v>
      </c>
      <c r="M33" s="112">
        <v>44.587544999999999</v>
      </c>
      <c r="N33" s="112">
        <v>44.157513000000002</v>
      </c>
      <c r="O33" s="112">
        <v>63.005312000000004</v>
      </c>
      <c r="P33" s="112">
        <v>58.025199999999998</v>
      </c>
      <c r="Q33" s="112">
        <v>59.591880400000001</v>
      </c>
      <c r="R33" s="112"/>
      <c r="U33" s="76"/>
      <c r="W33" s="314"/>
      <c r="AG33" s="76"/>
      <c r="AH33" s="100"/>
    </row>
    <row r="34" spans="4:34">
      <c r="D34" s="107"/>
      <c r="E34" s="298" t="s">
        <v>752</v>
      </c>
      <c r="F34" s="362">
        <v>8.0008742673467328</v>
      </c>
      <c r="G34" s="112">
        <v>3.4636353399999997</v>
      </c>
      <c r="H34" s="112">
        <v>12.243891383882898</v>
      </c>
      <c r="I34" s="112">
        <v>12.562452</v>
      </c>
      <c r="J34" s="112">
        <v>1.9991019999999999</v>
      </c>
      <c r="K34" s="112">
        <v>0</v>
      </c>
      <c r="L34" s="112">
        <v>0</v>
      </c>
      <c r="M34" s="112">
        <v>0</v>
      </c>
      <c r="N34" s="112">
        <v>0</v>
      </c>
      <c r="O34" s="112">
        <v>0</v>
      </c>
      <c r="P34" s="112">
        <v>0</v>
      </c>
      <c r="Q34" s="112">
        <v>0</v>
      </c>
      <c r="R34" s="112"/>
      <c r="U34" s="76"/>
      <c r="W34" s="314"/>
      <c r="AG34" s="76"/>
      <c r="AH34" s="100"/>
    </row>
    <row r="35" spans="4:34">
      <c r="D35" s="107"/>
      <c r="E35" s="298" t="s">
        <v>753</v>
      </c>
      <c r="F35" s="362">
        <v>42.733946994533767</v>
      </c>
      <c r="G35" s="112">
        <v>34.209991274244999</v>
      </c>
      <c r="H35" s="112">
        <v>43.508103304062594</v>
      </c>
      <c r="I35" s="112">
        <v>51.642048000000003</v>
      </c>
      <c r="J35" s="112">
        <v>69.826267000000001</v>
      </c>
      <c r="K35" s="112">
        <v>112.69901400000001</v>
      </c>
      <c r="L35" s="112">
        <v>135.67333099999999</v>
      </c>
      <c r="M35" s="112">
        <v>157.60830999999999</v>
      </c>
      <c r="N35" s="112">
        <v>191.598399</v>
      </c>
      <c r="O35" s="112">
        <v>178.75135800000001</v>
      </c>
      <c r="P35" s="112">
        <v>199.35108700000001</v>
      </c>
      <c r="Q35" s="112">
        <v>204.11267809399999</v>
      </c>
      <c r="R35" s="112"/>
      <c r="U35" s="76"/>
      <c r="W35" s="314"/>
      <c r="AG35" s="76"/>
      <c r="AH35" s="100"/>
    </row>
    <row r="36" spans="4:34">
      <c r="D36" s="107"/>
      <c r="E36" s="298" t="s">
        <v>345</v>
      </c>
      <c r="F36" s="362">
        <v>163.26885397025006</v>
      </c>
      <c r="G36" s="112">
        <v>116.40433574695922</v>
      </c>
      <c r="H36" s="112">
        <v>126.14920957339561</v>
      </c>
      <c r="I36" s="112">
        <v>148.65185700000001</v>
      </c>
      <c r="J36" s="112">
        <v>121.389751</v>
      </c>
      <c r="K36" s="112">
        <v>95.123949999999994</v>
      </c>
      <c r="L36" s="112">
        <v>79.269980000000004</v>
      </c>
      <c r="M36" s="112">
        <v>73.772268999999994</v>
      </c>
      <c r="N36" s="112">
        <v>57.287925000000001</v>
      </c>
      <c r="O36" s="112">
        <v>58.838417999999997</v>
      </c>
      <c r="P36" s="112">
        <v>48.365180000000002</v>
      </c>
      <c r="Q36" s="112">
        <v>49.67103986</v>
      </c>
      <c r="R36" s="112"/>
      <c r="U36" s="76"/>
      <c r="W36" s="314"/>
      <c r="AG36" s="76"/>
      <c r="AH36" s="100"/>
    </row>
    <row r="37" spans="4:34">
      <c r="D37" s="107"/>
      <c r="E37" s="298" t="s">
        <v>754</v>
      </c>
      <c r="F37" s="362">
        <v>21.15824237590623</v>
      </c>
      <c r="G37" s="112">
        <v>21.012583931237305</v>
      </c>
      <c r="H37" s="112">
        <v>28.109038999999999</v>
      </c>
      <c r="I37" s="112">
        <v>30.393155</v>
      </c>
      <c r="J37" s="112">
        <v>50.357382000000001</v>
      </c>
      <c r="K37" s="112">
        <v>26.484010999999999</v>
      </c>
      <c r="L37" s="112">
        <v>23.214496</v>
      </c>
      <c r="M37" s="112">
        <v>16.719318999999999</v>
      </c>
      <c r="N37" s="112">
        <v>10.991879000000001</v>
      </c>
      <c r="O37" s="112">
        <v>11.385605</v>
      </c>
      <c r="P37" s="112">
        <v>11.697392000000001</v>
      </c>
      <c r="Q37" s="112">
        <v>0</v>
      </c>
      <c r="R37" s="112"/>
      <c r="U37" s="76"/>
      <c r="W37" s="314"/>
      <c r="AG37" s="76"/>
      <c r="AH37" s="100"/>
    </row>
    <row r="38" spans="4:34">
      <c r="D38" s="107"/>
      <c r="E38" s="298" t="s">
        <v>755</v>
      </c>
      <c r="F38" s="362">
        <v>21.988543661225812</v>
      </c>
      <c r="G38" s="112">
        <v>7.9495334420099013</v>
      </c>
      <c r="H38" s="112">
        <v>8.2124030000000001</v>
      </c>
      <c r="I38" s="112">
        <v>2.3080970000000001</v>
      </c>
      <c r="J38" s="112">
        <v>4.0665329999999997</v>
      </c>
      <c r="K38" s="112">
        <v>0.466584</v>
      </c>
      <c r="L38" s="112">
        <v>0.120016</v>
      </c>
      <c r="M38" s="112">
        <v>0.68592799999999998</v>
      </c>
      <c r="N38" s="112">
        <v>5.5232000000000003E-2</v>
      </c>
      <c r="O38" s="112">
        <v>0</v>
      </c>
      <c r="P38" s="112">
        <v>0</v>
      </c>
      <c r="Q38" s="112">
        <v>0</v>
      </c>
      <c r="R38" s="112"/>
      <c r="U38" s="76"/>
      <c r="W38" s="314"/>
      <c r="AG38" s="76"/>
      <c r="AH38" s="100"/>
    </row>
    <row r="39" spans="4:34">
      <c r="D39" s="107"/>
      <c r="E39" s="360" t="s">
        <v>12</v>
      </c>
      <c r="F39" s="365">
        <v>294.60457941488232</v>
      </c>
      <c r="G39" s="365">
        <v>200.00000000000006</v>
      </c>
      <c r="H39" s="365">
        <v>245.4155399034768</v>
      </c>
      <c r="I39" s="365">
        <v>267.86830199999997</v>
      </c>
      <c r="J39" s="365">
        <v>274.80710900000003</v>
      </c>
      <c r="K39" s="365">
        <v>281.05441300000001</v>
      </c>
      <c r="L39" s="365">
        <v>284.39644699999997</v>
      </c>
      <c r="M39" s="365">
        <v>293.37337099999996</v>
      </c>
      <c r="N39" s="365">
        <v>304.09094799999997</v>
      </c>
      <c r="O39" s="365">
        <v>311.98069300000003</v>
      </c>
      <c r="P39" s="365">
        <v>317.43885899999998</v>
      </c>
      <c r="Q39" s="365">
        <v>313.37559835399998</v>
      </c>
      <c r="R39" s="112"/>
      <c r="U39" s="76"/>
      <c r="W39" s="314"/>
      <c r="AG39" s="76"/>
      <c r="AH39" s="100"/>
    </row>
    <row r="40" spans="4:34">
      <c r="E40" s="363"/>
      <c r="F40" s="112"/>
      <c r="G40" s="112"/>
      <c r="H40" s="112"/>
      <c r="I40" s="112"/>
      <c r="J40" s="112"/>
      <c r="K40" s="112"/>
      <c r="L40" s="112"/>
      <c r="M40" s="112"/>
      <c r="N40" s="112"/>
      <c r="O40" s="112"/>
      <c r="P40" s="112"/>
      <c r="Q40" s="112"/>
      <c r="R40" s="112"/>
      <c r="U40" s="76"/>
      <c r="W40" s="314"/>
      <c r="AG40" s="76"/>
      <c r="AH40" s="100"/>
    </row>
    <row r="41" spans="4:34">
      <c r="E41" s="363"/>
      <c r="F41" s="112"/>
      <c r="G41" s="112"/>
      <c r="H41" s="112"/>
      <c r="I41" s="112"/>
      <c r="J41" s="112"/>
      <c r="K41" s="112"/>
      <c r="L41" s="112"/>
      <c r="M41" s="112"/>
      <c r="N41" s="112"/>
      <c r="O41" s="112"/>
      <c r="P41" s="112"/>
      <c r="Q41" s="112"/>
      <c r="R41" s="112"/>
      <c r="U41" s="76"/>
      <c r="W41" s="314"/>
      <c r="AG41" s="76"/>
      <c r="AH41" s="100"/>
    </row>
    <row r="42" spans="4:34">
      <c r="E42" s="363"/>
      <c r="F42" s="112"/>
      <c r="G42" s="112"/>
      <c r="H42" s="112"/>
      <c r="I42" s="112"/>
      <c r="J42" s="112"/>
      <c r="K42" s="112"/>
      <c r="L42" s="112"/>
      <c r="M42" s="112"/>
      <c r="N42" s="112"/>
      <c r="O42" s="112"/>
      <c r="P42" s="112"/>
      <c r="Q42" s="112"/>
      <c r="R42" s="112"/>
      <c r="U42" s="76"/>
      <c r="W42" s="314"/>
      <c r="AG42" s="76"/>
      <c r="AH42" s="100"/>
    </row>
    <row r="43" spans="4:34">
      <c r="D43" s="363" t="s">
        <v>353</v>
      </c>
      <c r="F43" s="112"/>
      <c r="G43" s="112"/>
      <c r="H43" s="112"/>
      <c r="I43" s="112"/>
      <c r="J43" s="112"/>
      <c r="K43" s="112"/>
      <c r="L43" s="112"/>
      <c r="M43" s="112"/>
      <c r="N43" s="112"/>
      <c r="O43" s="112"/>
      <c r="P43" s="112"/>
      <c r="Q43" s="112"/>
      <c r="R43" s="112"/>
      <c r="U43" s="76"/>
      <c r="W43" s="314"/>
      <c r="AG43" s="76"/>
      <c r="AH43" s="100"/>
    </row>
    <row r="44" spans="4:34">
      <c r="E44" s="90" t="s">
        <v>762</v>
      </c>
      <c r="F44" s="366">
        <v>154.00189071428062</v>
      </c>
      <c r="G44" s="112">
        <v>98.131483514180104</v>
      </c>
      <c r="H44" s="112">
        <v>138.60813393588066</v>
      </c>
      <c r="I44" s="112">
        <v>162.122265</v>
      </c>
      <c r="J44" s="112">
        <v>158.641131</v>
      </c>
      <c r="K44" s="112">
        <v>222.89438699999999</v>
      </c>
      <c r="L44" s="112">
        <v>249.56070199999999</v>
      </c>
      <c r="M44" s="112">
        <v>266.79877599999998</v>
      </c>
      <c r="N44" s="112">
        <v>291.301669</v>
      </c>
      <c r="O44" s="112">
        <v>298.82993499999998</v>
      </c>
      <c r="P44" s="112">
        <v>305.13690200000002</v>
      </c>
      <c r="Q44" s="112">
        <v>313.37559835399998</v>
      </c>
      <c r="R44" s="168"/>
      <c r="U44" s="76"/>
      <c r="W44" s="314"/>
      <c r="AG44" s="76"/>
      <c r="AH44" s="100"/>
    </row>
    <row r="45" spans="4:34">
      <c r="E45" s="90" t="s">
        <v>763</v>
      </c>
      <c r="F45" s="366">
        <v>56.882494699862079</v>
      </c>
      <c r="G45" s="112">
        <v>0.935292830847957</v>
      </c>
      <c r="H45" s="112">
        <v>0.84845199999999998</v>
      </c>
      <c r="I45" s="112">
        <v>0.39793600000000001</v>
      </c>
      <c r="J45" s="112">
        <v>0.149064</v>
      </c>
      <c r="K45" s="112">
        <v>0</v>
      </c>
      <c r="L45" s="112">
        <v>0</v>
      </c>
      <c r="M45" s="112">
        <v>0</v>
      </c>
      <c r="N45" s="112">
        <v>0</v>
      </c>
      <c r="O45" s="112">
        <v>0</v>
      </c>
      <c r="P45" s="112">
        <v>0</v>
      </c>
      <c r="Q45" s="112">
        <v>0</v>
      </c>
      <c r="R45" s="168"/>
      <c r="U45" s="76"/>
      <c r="W45" s="314"/>
      <c r="AG45" s="76"/>
      <c r="AH45" s="100"/>
    </row>
    <row r="46" spans="4:34">
      <c r="E46" s="90" t="s">
        <v>362</v>
      </c>
      <c r="F46" s="366"/>
      <c r="G46" s="112">
        <v>56.538805912872846</v>
      </c>
      <c r="H46" s="112">
        <v>43.454884999999997</v>
      </c>
      <c r="I46" s="112">
        <v>45.282086</v>
      </c>
      <c r="J46" s="112">
        <v>21.230404</v>
      </c>
      <c r="K46" s="112">
        <v>6.2425790000000001</v>
      </c>
      <c r="L46" s="112">
        <v>3.476111</v>
      </c>
      <c r="M46" s="112">
        <v>1.378314</v>
      </c>
      <c r="N46" s="112">
        <v>2.4257999999999998E-2</v>
      </c>
      <c r="O46" s="112">
        <v>0</v>
      </c>
      <c r="P46" s="112">
        <v>0</v>
      </c>
      <c r="Q46" s="112">
        <v>0</v>
      </c>
      <c r="R46" s="168"/>
      <c r="U46" s="76"/>
      <c r="W46" s="314"/>
      <c r="AG46" s="76"/>
      <c r="AH46" s="100"/>
    </row>
    <row r="47" spans="4:34">
      <c r="E47" s="90" t="s">
        <v>764</v>
      </c>
      <c r="F47" s="366"/>
      <c r="G47" s="112">
        <v>22.195310050507697</v>
      </c>
      <c r="H47" s="112">
        <v>33.076825960777299</v>
      </c>
      <c r="I47" s="112">
        <v>30.460402999999999</v>
      </c>
      <c r="J47" s="112">
        <v>59.063130999999998</v>
      </c>
      <c r="K47" s="112">
        <v>33.483483999999997</v>
      </c>
      <c r="L47" s="112">
        <v>25.060317000000001</v>
      </c>
      <c r="M47" s="112">
        <v>24.508983000000001</v>
      </c>
      <c r="N47" s="112">
        <v>12.709789000000001</v>
      </c>
      <c r="O47" s="112">
        <v>13.150758</v>
      </c>
      <c r="P47" s="112">
        <v>12.301957</v>
      </c>
      <c r="Q47" s="112">
        <v>0</v>
      </c>
      <c r="R47" s="168"/>
      <c r="U47" s="76"/>
      <c r="W47" s="314"/>
      <c r="AG47" s="76"/>
      <c r="AH47" s="100"/>
    </row>
    <row r="48" spans="4:34">
      <c r="E48" s="90" t="s">
        <v>360</v>
      </c>
      <c r="F48" s="366">
        <v>70.095506354899186</v>
      </c>
      <c r="G48" s="112">
        <v>2.2574097137926237</v>
      </c>
      <c r="H48" s="112">
        <v>7.387499</v>
      </c>
      <c r="I48" s="112">
        <v>10.131594</v>
      </c>
      <c r="J48" s="112">
        <v>12.33</v>
      </c>
      <c r="K48" s="112">
        <v>1.50023</v>
      </c>
      <c r="L48" s="112">
        <v>0</v>
      </c>
      <c r="M48" s="112">
        <v>0</v>
      </c>
      <c r="N48" s="112">
        <v>0</v>
      </c>
      <c r="O48" s="112">
        <v>0</v>
      </c>
      <c r="P48" s="112">
        <v>0</v>
      </c>
      <c r="Q48" s="112">
        <v>0</v>
      </c>
      <c r="R48" s="168"/>
      <c r="U48" s="76"/>
      <c r="W48" s="314"/>
      <c r="AG48" s="76"/>
      <c r="AH48" s="100"/>
    </row>
    <row r="49" spans="2:35">
      <c r="E49" s="90" t="s">
        <v>765</v>
      </c>
      <c r="F49" s="366">
        <v>3.1705663497312901E-2</v>
      </c>
      <c r="G49" s="112">
        <v>12.745186737798848</v>
      </c>
      <c r="H49" s="112">
        <v>15.209862006818799</v>
      </c>
      <c r="I49" s="112">
        <v>17.778407999999999</v>
      </c>
      <c r="J49" s="112">
        <v>22.586942000000001</v>
      </c>
      <c r="K49" s="112">
        <v>12.935534000000001</v>
      </c>
      <c r="L49" s="112">
        <v>4.5691420000000003</v>
      </c>
      <c r="M49" s="112">
        <v>0.68592799999999998</v>
      </c>
      <c r="N49" s="112">
        <v>5.5232000000000003E-2</v>
      </c>
      <c r="O49" s="112">
        <v>0</v>
      </c>
      <c r="P49" s="112">
        <v>0</v>
      </c>
      <c r="Q49" s="112">
        <v>0</v>
      </c>
      <c r="R49" s="168"/>
      <c r="U49" s="76"/>
      <c r="W49" s="314"/>
      <c r="AG49" s="76"/>
      <c r="AH49" s="100"/>
    </row>
    <row r="50" spans="2:35">
      <c r="E50" s="76" t="s">
        <v>354</v>
      </c>
      <c r="F50" s="366">
        <v>0.51113995268052403</v>
      </c>
      <c r="G50" s="112">
        <v>1.0879338699999999</v>
      </c>
      <c r="H50" s="112">
        <v>0</v>
      </c>
      <c r="I50" s="112">
        <v>0.175317</v>
      </c>
      <c r="J50" s="112">
        <v>0.80643699999999996</v>
      </c>
      <c r="K50" s="112">
        <v>3.9981990000000001</v>
      </c>
      <c r="L50" s="112">
        <v>1.730175</v>
      </c>
      <c r="M50" s="112">
        <v>1.3699999999999999E-3</v>
      </c>
      <c r="N50" s="112">
        <v>0</v>
      </c>
      <c r="O50" s="112">
        <v>0</v>
      </c>
      <c r="P50" s="112">
        <v>0</v>
      </c>
      <c r="Q50" s="112">
        <v>0</v>
      </c>
      <c r="R50" s="168"/>
      <c r="U50" s="76"/>
      <c r="W50" s="314"/>
      <c r="AG50" s="76"/>
      <c r="AH50" s="100"/>
    </row>
    <row r="51" spans="2:35">
      <c r="E51" s="90" t="s">
        <v>766</v>
      </c>
      <c r="F51" s="366">
        <v>0</v>
      </c>
      <c r="G51" s="112">
        <v>0.62180741999999989</v>
      </c>
      <c r="H51" s="112">
        <v>1.1000000000000001</v>
      </c>
      <c r="I51" s="112">
        <v>0</v>
      </c>
      <c r="J51" s="112">
        <v>0</v>
      </c>
      <c r="K51" s="112">
        <v>0</v>
      </c>
      <c r="L51" s="112">
        <v>0</v>
      </c>
      <c r="M51" s="112">
        <v>0</v>
      </c>
      <c r="N51" s="112">
        <v>0</v>
      </c>
      <c r="O51" s="112">
        <v>0</v>
      </c>
      <c r="P51" s="112">
        <v>0</v>
      </c>
      <c r="Q51" s="112">
        <v>0</v>
      </c>
      <c r="R51" s="168"/>
      <c r="U51" s="76"/>
      <c r="W51" s="314"/>
      <c r="AG51" s="76"/>
      <c r="AH51" s="100"/>
    </row>
    <row r="52" spans="2:35">
      <c r="E52" s="90" t="s">
        <v>767</v>
      </c>
      <c r="F52" s="366">
        <v>13.081842029662592</v>
      </c>
      <c r="G52" s="112">
        <v>5.4867699500000002</v>
      </c>
      <c r="H52" s="112">
        <v>5.7298819999999999</v>
      </c>
      <c r="I52" s="112">
        <v>1.5202929999999999</v>
      </c>
      <c r="J52" s="112">
        <v>0</v>
      </c>
      <c r="K52" s="112">
        <v>0</v>
      </c>
      <c r="L52" s="112">
        <v>0</v>
      </c>
      <c r="M52" s="112">
        <v>0</v>
      </c>
      <c r="N52" s="112">
        <v>0</v>
      </c>
      <c r="O52" s="112">
        <v>0</v>
      </c>
      <c r="P52" s="112">
        <v>0</v>
      </c>
      <c r="Q52" s="112">
        <v>0</v>
      </c>
      <c r="R52" s="168"/>
      <c r="U52" s="76"/>
      <c r="W52" s="314"/>
      <c r="AG52" s="76"/>
      <c r="AH52" s="100"/>
    </row>
    <row r="53" spans="2:35">
      <c r="E53" s="357" t="s">
        <v>12</v>
      </c>
      <c r="F53" s="357">
        <v>281.52273738521967</v>
      </c>
      <c r="G53" s="357">
        <v>200.00000000000006</v>
      </c>
      <c r="H53" s="357">
        <v>245.41553990347677</v>
      </c>
      <c r="I53" s="357">
        <v>267.86830199999997</v>
      </c>
      <c r="J53" s="357">
        <v>274.80710900000003</v>
      </c>
      <c r="K53" s="357">
        <v>281.05441300000001</v>
      </c>
      <c r="L53" s="357">
        <v>284.39644699999997</v>
      </c>
      <c r="M53" s="357">
        <v>293.37337099999996</v>
      </c>
      <c r="N53" s="357">
        <v>304.09094799999997</v>
      </c>
      <c r="O53" s="357">
        <v>311.98069299999997</v>
      </c>
      <c r="P53" s="357">
        <v>317.43885900000004</v>
      </c>
      <c r="Q53" s="357">
        <v>313.37559835399998</v>
      </c>
      <c r="R53" s="168"/>
      <c r="U53" s="76"/>
      <c r="W53" s="314"/>
      <c r="AG53" s="76"/>
      <c r="AH53" s="100"/>
    </row>
    <row r="54" spans="2:35">
      <c r="B54" s="359">
        <v>0</v>
      </c>
      <c r="E54" s="364" t="s">
        <v>57</v>
      </c>
      <c r="F54" s="112">
        <v>-13.081799999999999</v>
      </c>
      <c r="G54" s="112">
        <v>0</v>
      </c>
      <c r="H54" s="112">
        <v>0</v>
      </c>
      <c r="I54" s="112">
        <v>0</v>
      </c>
      <c r="J54" s="112">
        <v>0</v>
      </c>
      <c r="K54" s="112">
        <v>0</v>
      </c>
      <c r="L54" s="112">
        <v>0</v>
      </c>
      <c r="M54" s="112">
        <v>0</v>
      </c>
      <c r="N54" s="112">
        <v>0</v>
      </c>
      <c r="O54" s="112">
        <v>0</v>
      </c>
      <c r="P54" s="112">
        <v>0</v>
      </c>
      <c r="Q54" s="358"/>
      <c r="R54" s="168"/>
      <c r="U54" s="76"/>
      <c r="W54" s="314"/>
      <c r="AG54" s="76"/>
      <c r="AH54" s="100"/>
    </row>
    <row r="55" spans="2:35">
      <c r="F55" s="112"/>
      <c r="G55" s="112"/>
      <c r="H55" s="112"/>
      <c r="I55" s="112"/>
      <c r="J55" s="112"/>
      <c r="K55" s="112"/>
      <c r="L55" s="112"/>
      <c r="M55" s="112"/>
      <c r="N55" s="112"/>
      <c r="O55" s="112"/>
      <c r="P55" s="112"/>
      <c r="Q55" s="112"/>
      <c r="U55" s="76"/>
      <c r="W55" s="314"/>
      <c r="AG55" s="76"/>
      <c r="AH55" s="100"/>
    </row>
    <row r="56" spans="2:35">
      <c r="D56" s="360" t="s">
        <v>355</v>
      </c>
      <c r="E56" s="360"/>
      <c r="F56" s="112"/>
      <c r="G56" s="112"/>
      <c r="H56" s="112"/>
      <c r="I56" s="112"/>
      <c r="J56" s="112"/>
      <c r="K56" s="112"/>
      <c r="L56" s="112"/>
      <c r="M56" s="112"/>
      <c r="N56" s="112"/>
      <c r="O56" s="112"/>
      <c r="P56" s="112"/>
      <c r="Q56" s="112"/>
      <c r="U56" s="76"/>
      <c r="W56" s="314"/>
      <c r="AG56" s="76"/>
      <c r="AH56" s="100"/>
    </row>
    <row r="57" spans="2:35">
      <c r="C57" s="107"/>
      <c r="D57" s="107"/>
      <c r="E57" s="298" t="s">
        <v>606</v>
      </c>
      <c r="F57" s="362">
        <v>169.60457941488232</v>
      </c>
      <c r="G57" s="112">
        <v>70</v>
      </c>
      <c r="H57" s="112">
        <v>0</v>
      </c>
      <c r="I57" s="112">
        <v>0</v>
      </c>
      <c r="J57" s="112">
        <v>0</v>
      </c>
      <c r="K57" s="112">
        <v>45.1830808277141</v>
      </c>
      <c r="L57" s="112">
        <v>83.396446999999995</v>
      </c>
      <c r="M57" s="112">
        <v>117.37337100000001</v>
      </c>
      <c r="N57" s="112">
        <v>122.090948</v>
      </c>
      <c r="O57" s="112">
        <v>124.980693</v>
      </c>
      <c r="P57" s="112">
        <v>127.43885899999999</v>
      </c>
      <c r="Q57" s="112">
        <v>125.375598354</v>
      </c>
      <c r="U57" s="76"/>
      <c r="W57" s="314"/>
      <c r="AG57" s="76"/>
      <c r="AH57" s="100"/>
    </row>
    <row r="58" spans="2:35">
      <c r="C58" s="367" t="s">
        <v>749</v>
      </c>
      <c r="D58" s="107"/>
      <c r="E58" s="298" t="s">
        <v>160</v>
      </c>
      <c r="F58" s="362">
        <v>0</v>
      </c>
      <c r="G58" s="112">
        <v>-95</v>
      </c>
      <c r="H58" s="112">
        <v>0</v>
      </c>
      <c r="I58" s="112">
        <v>46.868302000000028</v>
      </c>
      <c r="J58" s="112">
        <v>74.807108999999997</v>
      </c>
      <c r="K58" s="112">
        <v>31.871332172285914</v>
      </c>
      <c r="L58" s="112">
        <v>0</v>
      </c>
      <c r="M58" s="112">
        <v>0</v>
      </c>
      <c r="N58" s="112">
        <v>0</v>
      </c>
      <c r="O58" s="112">
        <v>0</v>
      </c>
      <c r="P58" s="112">
        <v>0</v>
      </c>
      <c r="Q58" s="112">
        <v>0</v>
      </c>
      <c r="U58" s="76"/>
      <c r="W58" s="314"/>
      <c r="AG58" s="76"/>
      <c r="AH58" s="100"/>
    </row>
    <row r="59" spans="2:35">
      <c r="C59" s="107"/>
      <c r="D59" s="107"/>
      <c r="E59" s="298" t="s">
        <v>376</v>
      </c>
      <c r="F59" s="362">
        <v>125</v>
      </c>
      <c r="G59" s="112">
        <v>225</v>
      </c>
      <c r="H59" s="112">
        <v>245.41553990347688</v>
      </c>
      <c r="I59" s="112">
        <v>221</v>
      </c>
      <c r="J59" s="112">
        <v>200</v>
      </c>
      <c r="K59" s="112">
        <v>204</v>
      </c>
      <c r="L59" s="112">
        <v>201</v>
      </c>
      <c r="M59" s="112">
        <v>176</v>
      </c>
      <c r="N59" s="112">
        <v>182</v>
      </c>
      <c r="O59" s="112">
        <v>187</v>
      </c>
      <c r="P59" s="112">
        <v>190</v>
      </c>
      <c r="Q59" s="112">
        <v>188</v>
      </c>
      <c r="U59" s="76"/>
      <c r="W59" s="314"/>
      <c r="AG59" s="76"/>
      <c r="AH59" s="100"/>
    </row>
    <row r="60" spans="2:35">
      <c r="C60" s="107"/>
      <c r="D60" s="107"/>
      <c r="E60" s="360" t="s">
        <v>12</v>
      </c>
      <c r="F60" s="357">
        <v>294.60457941488232</v>
      </c>
      <c r="G60" s="357">
        <v>200</v>
      </c>
      <c r="H60" s="357">
        <v>245.41553990347688</v>
      </c>
      <c r="I60" s="357">
        <v>267.86830200000003</v>
      </c>
      <c r="J60" s="357">
        <v>274.80710899999997</v>
      </c>
      <c r="K60" s="357">
        <v>281.05441300000001</v>
      </c>
      <c r="L60" s="357">
        <v>284.39644699999997</v>
      </c>
      <c r="M60" s="357">
        <v>293.37337100000002</v>
      </c>
      <c r="N60" s="357">
        <v>304.09094800000003</v>
      </c>
      <c r="O60" s="357">
        <v>311.98069299999997</v>
      </c>
      <c r="P60" s="357">
        <v>317.43885899999998</v>
      </c>
      <c r="Q60" s="357">
        <v>313.37559835399998</v>
      </c>
      <c r="U60" s="76"/>
      <c r="W60" s="314"/>
      <c r="AG60" s="76"/>
      <c r="AH60" s="100"/>
    </row>
    <row r="61" spans="2:35">
      <c r="E61" s="364" t="s">
        <v>57</v>
      </c>
      <c r="F61" s="368">
        <v>0</v>
      </c>
      <c r="G61" s="368">
        <v>0</v>
      </c>
      <c r="H61" s="368">
        <v>0</v>
      </c>
      <c r="I61" s="368">
        <v>0</v>
      </c>
      <c r="J61" s="368">
        <v>0</v>
      </c>
      <c r="K61" s="368">
        <v>0</v>
      </c>
      <c r="L61" s="368">
        <v>0</v>
      </c>
      <c r="M61" s="368">
        <v>0</v>
      </c>
      <c r="N61" s="368">
        <v>0</v>
      </c>
      <c r="O61" s="368">
        <v>0</v>
      </c>
      <c r="P61" s="368">
        <v>0</v>
      </c>
      <c r="U61" s="76"/>
      <c r="W61" s="314"/>
      <c r="AG61" s="76"/>
      <c r="AH61" s="100"/>
    </row>
    <row r="62" spans="2:35" ht="15.75">
      <c r="E62" s="363"/>
      <c r="F62" s="369"/>
      <c r="G62" s="369"/>
      <c r="H62" s="369"/>
      <c r="U62" s="76"/>
      <c r="W62" s="314"/>
      <c r="AG62" s="76"/>
      <c r="AH62" s="100"/>
    </row>
    <row r="63" spans="2:35" ht="15.75">
      <c r="E63" s="363"/>
      <c r="F63" s="363"/>
      <c r="G63" s="363"/>
      <c r="H63" s="363"/>
      <c r="I63" s="369"/>
      <c r="U63" s="76"/>
      <c r="V63" s="76"/>
      <c r="W63" s="314"/>
      <c r="X63" s="314"/>
      <c r="AG63" s="76"/>
      <c r="AI63" s="100"/>
    </row>
    <row r="64" spans="2:35" ht="15.75">
      <c r="E64" s="363"/>
      <c r="F64" s="363"/>
      <c r="G64" s="369"/>
      <c r="H64" s="369"/>
      <c r="U64" s="76"/>
      <c r="W64" s="314"/>
      <c r="AG64" s="76"/>
      <c r="AH64" s="100"/>
    </row>
    <row r="65" spans="4:34" ht="15.75">
      <c r="E65" s="363"/>
      <c r="F65" s="369"/>
      <c r="G65" s="369"/>
      <c r="H65" s="369"/>
      <c r="U65" s="76"/>
      <c r="W65" s="314"/>
      <c r="AG65" s="76"/>
      <c r="AH65" s="100"/>
    </row>
    <row r="66" spans="4:34" ht="15.75">
      <c r="E66" s="369"/>
      <c r="F66" s="369"/>
      <c r="G66" s="369"/>
      <c r="H66" s="369"/>
      <c r="S66" s="314"/>
      <c r="U66" s="76"/>
      <c r="W66" s="314"/>
      <c r="X66" s="112"/>
      <c r="Y66" s="112"/>
      <c r="Z66" s="112"/>
      <c r="AA66" s="112"/>
      <c r="AB66" s="112"/>
      <c r="AC66" s="112"/>
      <c r="AD66" s="112"/>
      <c r="AE66" s="112"/>
      <c r="AG66" s="76"/>
      <c r="AH66" s="100"/>
    </row>
    <row r="67" spans="4:34" ht="14.25">
      <c r="Q67" s="314"/>
      <c r="R67" s="314"/>
      <c r="S67" s="314"/>
      <c r="U67" s="76"/>
      <c r="W67" s="314"/>
      <c r="X67" s="112"/>
      <c r="Y67" s="112"/>
      <c r="Z67" s="112"/>
      <c r="AA67" s="112"/>
      <c r="AB67" s="112"/>
      <c r="AC67" s="112"/>
      <c r="AD67" s="112"/>
      <c r="AE67" s="112"/>
      <c r="AG67" s="76"/>
    </row>
    <row r="68" spans="4:34">
      <c r="F68" s="370" t="s">
        <v>356</v>
      </c>
      <c r="G68" s="370" t="s">
        <v>356</v>
      </c>
      <c r="H68" s="78"/>
      <c r="I68" s="78"/>
      <c r="J68" s="78"/>
      <c r="K68" s="78"/>
      <c r="L68" s="78"/>
      <c r="S68" s="314"/>
      <c r="U68" s="76"/>
      <c r="W68" s="314"/>
      <c r="X68" s="112"/>
      <c r="Y68" s="112"/>
      <c r="Z68" s="112"/>
      <c r="AA68" s="112"/>
      <c r="AB68" s="112"/>
      <c r="AC68" s="112"/>
      <c r="AD68" s="112"/>
      <c r="AE68" s="112"/>
      <c r="AG68" s="76"/>
    </row>
    <row r="69" spans="4:34" ht="30">
      <c r="D69" s="371"/>
      <c r="E69" s="372" t="s">
        <v>357</v>
      </c>
      <c r="F69" s="373" t="s">
        <v>1035</v>
      </c>
      <c r="G69" s="373" t="s">
        <v>1036</v>
      </c>
      <c r="H69" s="373" t="s">
        <v>1037</v>
      </c>
      <c r="I69" s="373" t="s">
        <v>1038</v>
      </c>
      <c r="J69" s="373" t="s">
        <v>1039</v>
      </c>
      <c r="K69" s="373" t="s">
        <v>1040</v>
      </c>
      <c r="L69" s="373" t="s">
        <v>1041</v>
      </c>
      <c r="M69" s="373" t="s">
        <v>1042</v>
      </c>
      <c r="N69" s="373" t="s">
        <v>1043</v>
      </c>
      <c r="O69" s="373" t="s">
        <v>1044</v>
      </c>
      <c r="P69" s="373" t="s">
        <v>1045</v>
      </c>
      <c r="Q69" s="373" t="s">
        <v>1046</v>
      </c>
      <c r="R69" s="297" t="s">
        <v>12</v>
      </c>
      <c r="S69" s="139"/>
      <c r="U69" s="76"/>
      <c r="W69" s="314"/>
      <c r="X69" s="112"/>
      <c r="Y69" s="112"/>
      <c r="Z69" s="112"/>
      <c r="AA69" s="112"/>
      <c r="AB69" s="112"/>
      <c r="AC69" s="112"/>
      <c r="AD69" s="112"/>
      <c r="AE69" s="112"/>
      <c r="AG69" s="76"/>
      <c r="AH69" s="100"/>
    </row>
    <row r="70" spans="4:34">
      <c r="D70" s="374" t="s">
        <v>352</v>
      </c>
      <c r="E70" s="375"/>
      <c r="F70" s="376"/>
      <c r="G70" s="376"/>
      <c r="H70" s="376"/>
      <c r="I70" s="376"/>
      <c r="J70" s="376"/>
      <c r="K70" s="376"/>
      <c r="L70" s="376"/>
      <c r="M70" s="376"/>
      <c r="N70" s="376"/>
      <c r="O70" s="376"/>
      <c r="P70" s="376"/>
      <c r="Q70" s="376"/>
      <c r="R70" s="377"/>
      <c r="S70" s="360"/>
      <c r="U70" s="76"/>
      <c r="W70" s="314"/>
      <c r="X70" s="112"/>
      <c r="Y70" s="112"/>
      <c r="Z70" s="112"/>
      <c r="AA70" s="112"/>
      <c r="AB70" s="112"/>
      <c r="AC70" s="112"/>
      <c r="AD70" s="112"/>
      <c r="AE70" s="112"/>
      <c r="AG70" s="76"/>
      <c r="AH70" s="100"/>
    </row>
    <row r="71" spans="4:34">
      <c r="D71" s="107"/>
      <c r="E71" s="378" t="s">
        <v>361</v>
      </c>
      <c r="F71" s="379">
        <v>0</v>
      </c>
      <c r="G71" s="379">
        <v>0</v>
      </c>
      <c r="H71" s="379">
        <v>0</v>
      </c>
      <c r="I71" s="379">
        <v>0</v>
      </c>
      <c r="J71" s="379">
        <v>0</v>
      </c>
      <c r="K71" s="379">
        <v>0</v>
      </c>
      <c r="L71" s="379">
        <v>0</v>
      </c>
      <c r="M71" s="379">
        <v>0</v>
      </c>
      <c r="N71" s="379">
        <v>0</v>
      </c>
      <c r="O71" s="379">
        <v>0</v>
      </c>
      <c r="P71" s="379">
        <v>0</v>
      </c>
      <c r="Q71" s="379">
        <v>0</v>
      </c>
      <c r="R71" s="380">
        <v>0</v>
      </c>
      <c r="S71" s="381"/>
      <c r="U71" s="76"/>
      <c r="W71" s="314"/>
      <c r="X71" s="112"/>
      <c r="Y71" s="112"/>
      <c r="Z71" s="112"/>
      <c r="AA71" s="112"/>
      <c r="AB71" s="112"/>
      <c r="AC71" s="112"/>
      <c r="AD71" s="112"/>
      <c r="AE71" s="112"/>
      <c r="AG71" s="76"/>
      <c r="AH71" s="100"/>
    </row>
    <row r="72" spans="4:34">
      <c r="D72" s="107"/>
      <c r="E72" s="378" t="s">
        <v>751</v>
      </c>
      <c r="F72" s="382">
        <v>37.454118145619717</v>
      </c>
      <c r="G72" s="382">
        <v>16.9599202655486</v>
      </c>
      <c r="H72" s="382">
        <v>27.192893642135697</v>
      </c>
      <c r="I72" s="382">
        <v>22.310693000000001</v>
      </c>
      <c r="J72" s="382">
        <v>27.168074000000001</v>
      </c>
      <c r="K72" s="382">
        <v>46.280853999999998</v>
      </c>
      <c r="L72" s="382">
        <v>46.118623999999997</v>
      </c>
      <c r="M72" s="382">
        <v>44.587544999999999</v>
      </c>
      <c r="N72" s="382">
        <v>44.157513000000002</v>
      </c>
      <c r="O72" s="382">
        <v>63.005312000000004</v>
      </c>
      <c r="P72" s="382">
        <v>58.025199999999998</v>
      </c>
      <c r="Q72" s="382">
        <v>59.591880400000001</v>
      </c>
      <c r="R72" s="383">
        <v>438.43858904213567</v>
      </c>
      <c r="S72" s="381"/>
      <c r="U72" s="76"/>
      <c r="W72" s="314"/>
      <c r="X72" s="112"/>
      <c r="Y72" s="112"/>
      <c r="Z72" s="112"/>
      <c r="AA72" s="112"/>
      <c r="AB72" s="112"/>
      <c r="AC72" s="112"/>
      <c r="AD72" s="112"/>
      <c r="AE72" s="112"/>
      <c r="AG72" s="76"/>
      <c r="AH72" s="100"/>
    </row>
    <row r="73" spans="4:34">
      <c r="D73" s="107"/>
      <c r="E73" s="378" t="s">
        <v>752</v>
      </c>
      <c r="F73" s="382">
        <v>8.0008742673467328</v>
      </c>
      <c r="G73" s="382">
        <v>3.4636353399999997</v>
      </c>
      <c r="H73" s="382">
        <v>12.243891383882898</v>
      </c>
      <c r="I73" s="382">
        <v>12.562452</v>
      </c>
      <c r="J73" s="382">
        <v>1.9991019999999999</v>
      </c>
      <c r="K73" s="382">
        <v>0</v>
      </c>
      <c r="L73" s="382">
        <v>0</v>
      </c>
      <c r="M73" s="382">
        <v>0</v>
      </c>
      <c r="N73" s="382">
        <v>0</v>
      </c>
      <c r="O73" s="382">
        <v>0</v>
      </c>
      <c r="P73" s="382">
        <v>0</v>
      </c>
      <c r="Q73" s="382">
        <v>0</v>
      </c>
      <c r="R73" s="383">
        <v>26.805445383882898</v>
      </c>
      <c r="S73" s="381"/>
      <c r="U73" s="76"/>
      <c r="W73" s="314"/>
      <c r="X73" s="112"/>
      <c r="Y73" s="112"/>
      <c r="Z73" s="112"/>
      <c r="AA73" s="112"/>
      <c r="AB73" s="112"/>
      <c r="AC73" s="112"/>
      <c r="AD73" s="112"/>
      <c r="AE73" s="112"/>
      <c r="AG73" s="76"/>
      <c r="AH73" s="100"/>
    </row>
    <row r="74" spans="4:34" ht="15" customHeight="1">
      <c r="D74" s="107"/>
      <c r="E74" s="378" t="s">
        <v>753</v>
      </c>
      <c r="F74" s="382">
        <v>42.733946994533767</v>
      </c>
      <c r="G74" s="382">
        <v>34.209991274244999</v>
      </c>
      <c r="H74" s="382">
        <v>43.508103304062594</v>
      </c>
      <c r="I74" s="382">
        <v>51.642048000000003</v>
      </c>
      <c r="J74" s="382">
        <v>69.826267000000001</v>
      </c>
      <c r="K74" s="382">
        <v>112.69901400000001</v>
      </c>
      <c r="L74" s="382">
        <v>135.67333099999999</v>
      </c>
      <c r="M74" s="382">
        <v>157.60830999999999</v>
      </c>
      <c r="N74" s="382">
        <v>191.598399</v>
      </c>
      <c r="O74" s="382">
        <v>178.75135800000001</v>
      </c>
      <c r="P74" s="382">
        <v>199.35108700000001</v>
      </c>
      <c r="Q74" s="382">
        <v>204.11267809399999</v>
      </c>
      <c r="R74" s="383">
        <v>1344.7705953980626</v>
      </c>
      <c r="S74" s="381"/>
      <c r="U74" s="76"/>
      <c r="W74" s="314"/>
      <c r="X74" s="112"/>
      <c r="Y74" s="112"/>
      <c r="Z74" s="112"/>
      <c r="AA74" s="112"/>
      <c r="AB74" s="112"/>
      <c r="AC74" s="112"/>
      <c r="AD74" s="112"/>
      <c r="AE74" s="112"/>
      <c r="AG74" s="76"/>
      <c r="AH74" s="100"/>
    </row>
    <row r="75" spans="4:34">
      <c r="D75" s="107"/>
      <c r="E75" s="378" t="s">
        <v>345</v>
      </c>
      <c r="F75" s="382">
        <v>163.26885397025006</v>
      </c>
      <c r="G75" s="382">
        <v>116.40433574695922</v>
      </c>
      <c r="H75" s="382">
        <v>126.14920957339561</v>
      </c>
      <c r="I75" s="382">
        <v>148.65185700000001</v>
      </c>
      <c r="J75" s="382">
        <v>121.389751</v>
      </c>
      <c r="K75" s="382">
        <v>95.123949999999994</v>
      </c>
      <c r="L75" s="382">
        <v>79.269980000000004</v>
      </c>
      <c r="M75" s="382">
        <v>73.772268999999994</v>
      </c>
      <c r="N75" s="382">
        <v>57.287925000000001</v>
      </c>
      <c r="O75" s="382">
        <v>58.838417999999997</v>
      </c>
      <c r="P75" s="382">
        <v>48.365180000000002</v>
      </c>
      <c r="Q75" s="382">
        <v>49.67103986</v>
      </c>
      <c r="R75" s="383">
        <v>858.51957943339562</v>
      </c>
      <c r="S75" s="381"/>
      <c r="U75" s="76"/>
      <c r="W75" s="314"/>
      <c r="X75" s="112"/>
      <c r="Y75" s="112"/>
      <c r="Z75" s="112"/>
      <c r="AA75" s="112"/>
      <c r="AB75" s="112"/>
      <c r="AC75" s="112"/>
      <c r="AD75" s="112"/>
      <c r="AE75" s="112"/>
      <c r="AG75" s="76"/>
      <c r="AH75" s="100"/>
    </row>
    <row r="76" spans="4:34">
      <c r="D76" s="107"/>
      <c r="E76" s="378" t="s">
        <v>754</v>
      </c>
      <c r="F76" s="382">
        <v>21.15824237590623</v>
      </c>
      <c r="G76" s="382">
        <v>21.012583931237305</v>
      </c>
      <c r="H76" s="382">
        <v>28.109038999999999</v>
      </c>
      <c r="I76" s="382">
        <v>30.393155</v>
      </c>
      <c r="J76" s="382">
        <v>50.357382000000001</v>
      </c>
      <c r="K76" s="382">
        <v>26.484010999999999</v>
      </c>
      <c r="L76" s="382">
        <v>23.214496</v>
      </c>
      <c r="M76" s="382">
        <v>16.719318999999999</v>
      </c>
      <c r="N76" s="382">
        <v>10.991879000000001</v>
      </c>
      <c r="O76" s="382">
        <v>11.385605</v>
      </c>
      <c r="P76" s="382">
        <v>11.697392000000001</v>
      </c>
      <c r="Q76" s="382">
        <v>0</v>
      </c>
      <c r="R76" s="383">
        <v>209.35227800000001</v>
      </c>
      <c r="S76" s="381"/>
      <c r="U76" s="76"/>
      <c r="W76" s="314"/>
      <c r="X76" s="112"/>
      <c r="Y76" s="112"/>
      <c r="Z76" s="112"/>
      <c r="AA76" s="112"/>
      <c r="AB76" s="112"/>
      <c r="AC76" s="112"/>
      <c r="AD76" s="112"/>
      <c r="AE76" s="112"/>
      <c r="AG76" s="76"/>
      <c r="AH76" s="100"/>
    </row>
    <row r="77" spans="4:34">
      <c r="D77" s="107"/>
      <c r="E77" s="378" t="s">
        <v>755</v>
      </c>
      <c r="F77" s="382">
        <v>21.988543661225812</v>
      </c>
      <c r="G77" s="382">
        <v>7.9495334420099013</v>
      </c>
      <c r="H77" s="382">
        <v>8.2124030000000001</v>
      </c>
      <c r="I77" s="382">
        <v>2.3080970000000001</v>
      </c>
      <c r="J77" s="382">
        <v>4.0665329999999997</v>
      </c>
      <c r="K77" s="382">
        <v>0.466584</v>
      </c>
      <c r="L77" s="382">
        <v>0.120016</v>
      </c>
      <c r="M77" s="382">
        <v>0.68592799999999998</v>
      </c>
      <c r="N77" s="382">
        <v>5.5232000000000003E-2</v>
      </c>
      <c r="O77" s="382">
        <v>0</v>
      </c>
      <c r="P77" s="382">
        <v>0</v>
      </c>
      <c r="Q77" s="382">
        <v>0</v>
      </c>
      <c r="R77" s="383">
        <v>15.914793</v>
      </c>
      <c r="S77" s="381"/>
      <c r="U77" s="76"/>
      <c r="W77" s="314"/>
      <c r="X77" s="112"/>
      <c r="Y77" s="112"/>
      <c r="Z77" s="112"/>
      <c r="AA77" s="112"/>
      <c r="AB77" s="112"/>
      <c r="AC77" s="112"/>
      <c r="AD77" s="112"/>
      <c r="AE77" s="112"/>
      <c r="AG77" s="76"/>
      <c r="AH77" s="100"/>
    </row>
    <row r="78" spans="4:34" ht="13.9" customHeight="1">
      <c r="D78" s="107"/>
      <c r="E78" s="360" t="s">
        <v>12</v>
      </c>
      <c r="F78" s="384">
        <v>294.60457941488232</v>
      </c>
      <c r="G78" s="384">
        <v>200.00000000000006</v>
      </c>
      <c r="H78" s="384">
        <v>245.4155399034768</v>
      </c>
      <c r="I78" s="384">
        <v>267.86830199999997</v>
      </c>
      <c r="J78" s="384">
        <v>274.80710900000003</v>
      </c>
      <c r="K78" s="384">
        <v>281.05441300000001</v>
      </c>
      <c r="L78" s="384">
        <v>284.39644699999997</v>
      </c>
      <c r="M78" s="384">
        <v>293.37337099999996</v>
      </c>
      <c r="N78" s="384">
        <v>304.09094799999997</v>
      </c>
      <c r="O78" s="384">
        <v>311.98069300000003</v>
      </c>
      <c r="P78" s="384">
        <v>317.43885899999998</v>
      </c>
      <c r="Q78" s="384">
        <v>313.37559835399998</v>
      </c>
      <c r="R78" s="385">
        <v>2893.8012802574767</v>
      </c>
      <c r="S78" s="386"/>
      <c r="U78" s="76"/>
      <c r="W78" s="314"/>
      <c r="X78" s="112"/>
      <c r="Y78" s="112"/>
      <c r="Z78" s="112"/>
      <c r="AA78" s="112"/>
      <c r="AB78" s="112"/>
      <c r="AC78" s="112"/>
      <c r="AD78" s="112"/>
      <c r="AE78" s="112"/>
      <c r="AG78" s="76"/>
      <c r="AH78" s="100"/>
    </row>
    <row r="79" spans="4:34" ht="7.9" customHeight="1">
      <c r="D79" s="107"/>
      <c r="E79" s="107"/>
      <c r="F79" s="382"/>
      <c r="G79" s="382"/>
      <c r="H79" s="382"/>
      <c r="I79" s="382"/>
      <c r="J79" s="382"/>
      <c r="K79" s="382"/>
      <c r="L79" s="382"/>
      <c r="M79" s="382"/>
      <c r="N79" s="382"/>
      <c r="O79" s="382"/>
      <c r="P79" s="382"/>
      <c r="Q79" s="382"/>
      <c r="R79" s="383"/>
      <c r="S79" s="107"/>
      <c r="U79" s="76"/>
      <c r="W79" s="314"/>
      <c r="X79" s="112"/>
      <c r="Y79" s="112"/>
      <c r="Z79" s="112"/>
      <c r="AA79" s="112"/>
      <c r="AB79" s="112"/>
      <c r="AC79" s="112"/>
      <c r="AD79" s="112"/>
      <c r="AE79" s="112"/>
      <c r="AG79" s="76"/>
      <c r="AH79" s="100"/>
    </row>
    <row r="80" spans="4:34" ht="13.9" customHeight="1">
      <c r="D80" s="363" t="s">
        <v>353</v>
      </c>
      <c r="F80" s="382"/>
      <c r="G80" s="382"/>
      <c r="H80" s="382"/>
      <c r="I80" s="382"/>
      <c r="J80" s="382"/>
      <c r="K80" s="382"/>
      <c r="L80" s="382"/>
      <c r="M80" s="382"/>
      <c r="N80" s="382"/>
      <c r="O80" s="382"/>
      <c r="P80" s="382"/>
      <c r="Q80" s="382"/>
      <c r="R80" s="383"/>
      <c r="S80" s="107"/>
      <c r="U80" s="76"/>
      <c r="W80" s="314"/>
      <c r="X80" s="112"/>
      <c r="Y80" s="112"/>
      <c r="Z80" s="112"/>
      <c r="AA80" s="112"/>
      <c r="AB80" s="112"/>
      <c r="AC80" s="112"/>
      <c r="AD80" s="112"/>
      <c r="AE80" s="112"/>
      <c r="AG80" s="76"/>
      <c r="AH80" s="100"/>
    </row>
    <row r="81" spans="4:34" ht="13.9" customHeight="1">
      <c r="D81" s="107"/>
      <c r="E81" s="112" t="s">
        <v>358</v>
      </c>
      <c r="F81" s="382">
        <v>0.51113995268052403</v>
      </c>
      <c r="G81" s="382">
        <v>1.0879338699999999</v>
      </c>
      <c r="H81" s="382">
        <v>0</v>
      </c>
      <c r="I81" s="382">
        <v>0.175317</v>
      </c>
      <c r="J81" s="382">
        <v>0.80643699999999996</v>
      </c>
      <c r="K81" s="382">
        <v>3.9981990000000001</v>
      </c>
      <c r="L81" s="382">
        <v>1.730175</v>
      </c>
      <c r="M81" s="382">
        <v>1.3699999999999999E-3</v>
      </c>
      <c r="N81" s="382">
        <v>0</v>
      </c>
      <c r="O81" s="382">
        <v>0</v>
      </c>
      <c r="P81" s="382">
        <v>0</v>
      </c>
      <c r="Q81" s="382">
        <v>0</v>
      </c>
      <c r="R81" s="383">
        <v>6.7114979999999997</v>
      </c>
      <c r="S81" s="107"/>
      <c r="U81" s="76"/>
      <c r="W81" s="314"/>
      <c r="X81" s="112"/>
      <c r="Y81" s="112"/>
      <c r="Z81" s="112"/>
      <c r="AA81" s="112"/>
      <c r="AB81" s="112"/>
      <c r="AC81" s="112"/>
      <c r="AD81" s="112"/>
      <c r="AE81" s="112"/>
      <c r="AG81" s="76"/>
      <c r="AH81" s="100"/>
    </row>
    <row r="82" spans="4:34" ht="13.9" customHeight="1">
      <c r="D82" s="107"/>
      <c r="E82" s="298" t="s">
        <v>359</v>
      </c>
      <c r="F82" s="382">
        <v>223.9979331073026</v>
      </c>
      <c r="G82" s="382">
        <v>139.49404308333462</v>
      </c>
      <c r="H82" s="382">
        <v>193.47315590347677</v>
      </c>
      <c r="I82" s="382">
        <v>212.27930500000002</v>
      </c>
      <c r="J82" s="382">
        <v>240.440268</v>
      </c>
      <c r="K82" s="382">
        <v>269.31340499999999</v>
      </c>
      <c r="L82" s="382">
        <v>279.19016099999999</v>
      </c>
      <c r="M82" s="382">
        <v>291.99368699999997</v>
      </c>
      <c r="N82" s="382">
        <v>304.06668999999999</v>
      </c>
      <c r="O82" s="382">
        <v>311.98069299999997</v>
      </c>
      <c r="P82" s="382">
        <v>317.43885900000004</v>
      </c>
      <c r="Q82" s="382">
        <v>313.37559835399998</v>
      </c>
      <c r="R82" s="383">
        <v>2733.5518222574765</v>
      </c>
      <c r="S82" s="107"/>
      <c r="U82" s="76"/>
      <c r="W82" s="314"/>
      <c r="X82" s="112"/>
      <c r="Y82" s="112"/>
      <c r="Z82" s="112"/>
      <c r="AA82" s="112"/>
      <c r="AB82" s="112"/>
      <c r="AC82" s="112"/>
      <c r="AD82" s="112"/>
      <c r="AE82" s="112"/>
      <c r="AG82" s="76"/>
      <c r="AH82" s="100"/>
    </row>
    <row r="83" spans="4:34" ht="13.9" customHeight="1">
      <c r="D83" s="107"/>
      <c r="E83" s="112" t="s">
        <v>360</v>
      </c>
      <c r="F83" s="382">
        <v>70.095506354899186</v>
      </c>
      <c r="G83" s="382">
        <v>2.2574097137926237</v>
      </c>
      <c r="H83" s="382">
        <v>7.387499</v>
      </c>
      <c r="I83" s="382">
        <v>10.131594</v>
      </c>
      <c r="J83" s="382">
        <v>12.33</v>
      </c>
      <c r="K83" s="382">
        <v>1.50023</v>
      </c>
      <c r="L83" s="382">
        <v>0</v>
      </c>
      <c r="M83" s="382">
        <v>0</v>
      </c>
      <c r="N83" s="382">
        <v>0</v>
      </c>
      <c r="O83" s="382">
        <v>0</v>
      </c>
      <c r="P83" s="382">
        <v>0</v>
      </c>
      <c r="Q83" s="382">
        <v>0</v>
      </c>
      <c r="R83" s="383">
        <v>31.349322999999995</v>
      </c>
      <c r="S83" s="107"/>
      <c r="U83" s="76"/>
      <c r="W83" s="314"/>
      <c r="X83" s="112"/>
      <c r="Y83" s="112"/>
      <c r="Z83" s="112"/>
      <c r="AA83" s="112"/>
      <c r="AB83" s="112"/>
      <c r="AC83" s="112"/>
      <c r="AD83" s="112"/>
      <c r="AE83" s="112"/>
      <c r="AG83" s="76"/>
      <c r="AH83" s="100"/>
    </row>
    <row r="84" spans="4:34" ht="13.9" customHeight="1">
      <c r="D84" s="107"/>
      <c r="E84" s="112" t="s">
        <v>361</v>
      </c>
      <c r="F84" s="382">
        <v>0</v>
      </c>
      <c r="G84" s="382">
        <v>0.62180741999999989</v>
      </c>
      <c r="H84" s="382">
        <v>1.1000000000000001</v>
      </c>
      <c r="I84" s="382">
        <v>0</v>
      </c>
      <c r="J84" s="382">
        <v>0</v>
      </c>
      <c r="K84" s="382">
        <v>0</v>
      </c>
      <c r="L84" s="382">
        <v>0</v>
      </c>
      <c r="M84" s="382">
        <v>0</v>
      </c>
      <c r="N84" s="382">
        <v>0</v>
      </c>
      <c r="O84" s="382">
        <v>0</v>
      </c>
      <c r="P84" s="382">
        <v>0</v>
      </c>
      <c r="Q84" s="382">
        <v>0</v>
      </c>
      <c r="R84" s="383">
        <v>1.1000000000000001</v>
      </c>
      <c r="S84" s="107"/>
      <c r="U84" s="76"/>
      <c r="W84" s="314"/>
      <c r="X84" s="112"/>
      <c r="Y84" s="112"/>
      <c r="Z84" s="112"/>
      <c r="AA84" s="112"/>
      <c r="AB84" s="112"/>
      <c r="AC84" s="112"/>
      <c r="AD84" s="112"/>
      <c r="AE84" s="112"/>
      <c r="AG84" s="76"/>
      <c r="AH84" s="100"/>
    </row>
    <row r="85" spans="4:34">
      <c r="D85" s="107"/>
      <c r="E85" s="112" t="s">
        <v>362</v>
      </c>
      <c r="F85" s="382">
        <v>0</v>
      </c>
      <c r="G85" s="382">
        <v>56.538805912872846</v>
      </c>
      <c r="H85" s="382">
        <v>43.454884999999997</v>
      </c>
      <c r="I85" s="382">
        <v>45.282086</v>
      </c>
      <c r="J85" s="382">
        <v>21.230404</v>
      </c>
      <c r="K85" s="382">
        <v>6.2425790000000001</v>
      </c>
      <c r="L85" s="382">
        <v>3.476111</v>
      </c>
      <c r="M85" s="382">
        <v>1.378314</v>
      </c>
      <c r="N85" s="382">
        <v>2.4257999999999998E-2</v>
      </c>
      <c r="O85" s="382">
        <v>0</v>
      </c>
      <c r="P85" s="382">
        <v>0</v>
      </c>
      <c r="Q85" s="382">
        <v>0</v>
      </c>
      <c r="R85" s="383">
        <v>121.08863700000002</v>
      </c>
      <c r="S85" s="107"/>
      <c r="U85" s="76"/>
      <c r="W85" s="314"/>
      <c r="X85" s="112"/>
      <c r="Y85" s="112"/>
      <c r="Z85" s="112"/>
      <c r="AA85" s="112"/>
      <c r="AB85" s="112"/>
      <c r="AC85" s="112"/>
      <c r="AD85" s="112"/>
      <c r="AE85" s="112"/>
      <c r="AG85" s="76"/>
      <c r="AH85" s="100"/>
    </row>
    <row r="86" spans="4:34">
      <c r="D86" s="107"/>
      <c r="E86" s="357" t="s">
        <v>12</v>
      </c>
      <c r="F86" s="384">
        <v>294.60457941488232</v>
      </c>
      <c r="G86" s="384">
        <v>200.00000000000009</v>
      </c>
      <c r="H86" s="384">
        <v>245.41553990347674</v>
      </c>
      <c r="I86" s="384">
        <v>267.86830200000003</v>
      </c>
      <c r="J86" s="384">
        <v>274.80710900000003</v>
      </c>
      <c r="K86" s="384">
        <v>281.05441299999995</v>
      </c>
      <c r="L86" s="384">
        <v>284.39644699999997</v>
      </c>
      <c r="M86" s="384">
        <v>293.37337099999996</v>
      </c>
      <c r="N86" s="384">
        <v>304.09094799999997</v>
      </c>
      <c r="O86" s="384">
        <v>311.98069299999997</v>
      </c>
      <c r="P86" s="384">
        <v>317.43885900000004</v>
      </c>
      <c r="Q86" s="384">
        <v>313.37559835399998</v>
      </c>
      <c r="R86" s="385">
        <v>2893.8012802574763</v>
      </c>
      <c r="S86" s="107"/>
      <c r="U86" s="76"/>
      <c r="W86" s="314"/>
      <c r="X86" s="112"/>
      <c r="Y86" s="112"/>
      <c r="Z86" s="112"/>
      <c r="AA86" s="112"/>
      <c r="AB86" s="112"/>
      <c r="AC86" s="112"/>
      <c r="AD86" s="112"/>
      <c r="AE86" s="112"/>
      <c r="AG86" s="76"/>
      <c r="AH86" s="100"/>
    </row>
    <row r="87" spans="4:34" ht="7.9" customHeight="1">
      <c r="D87" s="107"/>
      <c r="E87" s="107"/>
      <c r="F87" s="382"/>
      <c r="G87" s="382"/>
      <c r="H87" s="382"/>
      <c r="I87" s="382"/>
      <c r="J87" s="382"/>
      <c r="K87" s="382"/>
      <c r="L87" s="382"/>
      <c r="M87" s="382"/>
      <c r="N87" s="382"/>
      <c r="O87" s="382"/>
      <c r="P87" s="382"/>
      <c r="Q87" s="382"/>
      <c r="R87" s="383"/>
      <c r="S87" s="107"/>
      <c r="U87" s="76"/>
      <c r="W87" s="314"/>
      <c r="X87" s="112"/>
      <c r="Y87" s="112"/>
      <c r="Z87" s="112"/>
      <c r="AA87" s="112"/>
      <c r="AB87" s="112"/>
      <c r="AC87" s="112"/>
      <c r="AD87" s="112"/>
      <c r="AE87" s="112"/>
      <c r="AG87" s="76"/>
      <c r="AH87" s="100"/>
    </row>
    <row r="88" spans="4:34">
      <c r="D88" s="360" t="s">
        <v>349</v>
      </c>
      <c r="F88" s="382"/>
      <c r="G88" s="382"/>
      <c r="H88" s="382"/>
      <c r="I88" s="382"/>
      <c r="J88" s="382"/>
      <c r="K88" s="382"/>
      <c r="L88" s="382"/>
      <c r="M88" s="382"/>
      <c r="N88" s="382"/>
      <c r="O88" s="382"/>
      <c r="P88" s="382"/>
      <c r="Q88" s="382"/>
      <c r="R88" s="383"/>
      <c r="S88" s="107"/>
      <c r="U88" s="76"/>
      <c r="W88" s="314"/>
      <c r="X88" s="112"/>
      <c r="Y88" s="112"/>
      <c r="Z88" s="112"/>
      <c r="AA88" s="112"/>
      <c r="AB88" s="112"/>
      <c r="AC88" s="112"/>
      <c r="AD88" s="112"/>
      <c r="AE88" s="112"/>
      <c r="AG88" s="76"/>
      <c r="AH88" s="100"/>
    </row>
    <row r="89" spans="4:34">
      <c r="D89" s="107"/>
      <c r="E89" s="298" t="s">
        <v>350</v>
      </c>
      <c r="F89" s="382">
        <v>140.60268870060173</v>
      </c>
      <c r="G89" s="382">
        <v>101.86851648581995</v>
      </c>
      <c r="H89" s="382">
        <v>106.80740596759608</v>
      </c>
      <c r="I89" s="382">
        <v>105.746037</v>
      </c>
      <c r="J89" s="382">
        <v>116.165978</v>
      </c>
      <c r="K89" s="382">
        <v>58.160026000000002</v>
      </c>
      <c r="L89" s="382">
        <v>34.835745000000003</v>
      </c>
      <c r="M89" s="382">
        <v>26.574594999999999</v>
      </c>
      <c r="N89" s="382">
        <v>12.789279000000001</v>
      </c>
      <c r="O89" s="382">
        <v>13.150758</v>
      </c>
      <c r="P89" s="382">
        <v>12.301957</v>
      </c>
      <c r="Q89" s="382">
        <v>0</v>
      </c>
      <c r="R89" s="383">
        <v>486.53178096759609</v>
      </c>
      <c r="S89" s="387">
        <v>0.16812895352797233</v>
      </c>
      <c r="U89" s="76"/>
      <c r="W89" s="314"/>
      <c r="X89" s="112"/>
      <c r="Y89" s="112"/>
      <c r="Z89" s="112"/>
      <c r="AA89" s="112"/>
      <c r="AB89" s="112"/>
      <c r="AC89" s="112"/>
      <c r="AD89" s="112"/>
      <c r="AE89" s="112"/>
      <c r="AG89" s="76"/>
      <c r="AH89" s="100"/>
    </row>
    <row r="90" spans="4:34">
      <c r="D90" s="107"/>
      <c r="E90" s="298" t="s">
        <v>351</v>
      </c>
      <c r="F90" s="382">
        <v>154.00189071428065</v>
      </c>
      <c r="G90" s="382">
        <v>98.131483514180104</v>
      </c>
      <c r="H90" s="382">
        <v>138.60813393588066</v>
      </c>
      <c r="I90" s="382">
        <v>162.122265</v>
      </c>
      <c r="J90" s="382">
        <v>158.641131</v>
      </c>
      <c r="K90" s="382">
        <v>222.89438699999999</v>
      </c>
      <c r="L90" s="382">
        <v>249.56070199999999</v>
      </c>
      <c r="M90" s="382">
        <v>266.79877599999998</v>
      </c>
      <c r="N90" s="382">
        <v>291.301669</v>
      </c>
      <c r="O90" s="382">
        <v>298.82993499999998</v>
      </c>
      <c r="P90" s="382">
        <v>305.13690200000002</v>
      </c>
      <c r="Q90" s="382">
        <v>313.37559835399998</v>
      </c>
      <c r="R90" s="383">
        <v>2407.2694992898805</v>
      </c>
      <c r="S90" s="387">
        <v>0.83187104647202781</v>
      </c>
      <c r="U90" s="76"/>
      <c r="W90" s="314"/>
      <c r="X90" s="112"/>
      <c r="Y90" s="112"/>
      <c r="Z90" s="112"/>
      <c r="AA90" s="112"/>
      <c r="AB90" s="112"/>
      <c r="AC90" s="112"/>
      <c r="AD90" s="112"/>
      <c r="AE90" s="112"/>
      <c r="AG90" s="76"/>
      <c r="AH90" s="100"/>
    </row>
    <row r="91" spans="4:34">
      <c r="D91" s="107"/>
      <c r="E91" s="363" t="s">
        <v>12</v>
      </c>
      <c r="F91" s="384">
        <v>294.60457941488238</v>
      </c>
      <c r="G91" s="384">
        <v>200.00000000000006</v>
      </c>
      <c r="H91" s="384">
        <v>245.41553990347674</v>
      </c>
      <c r="I91" s="384">
        <v>267.86830199999997</v>
      </c>
      <c r="J91" s="384">
        <v>274.80710899999997</v>
      </c>
      <c r="K91" s="384">
        <v>281.05441300000001</v>
      </c>
      <c r="L91" s="384">
        <v>284.39644699999997</v>
      </c>
      <c r="M91" s="384">
        <v>293.37337099999996</v>
      </c>
      <c r="N91" s="384">
        <v>304.09094800000003</v>
      </c>
      <c r="O91" s="384">
        <v>311.98069299999997</v>
      </c>
      <c r="P91" s="384">
        <v>317.43885900000004</v>
      </c>
      <c r="Q91" s="384">
        <v>313.37559835399998</v>
      </c>
      <c r="R91" s="385">
        <v>2893.8012802574763</v>
      </c>
      <c r="S91" s="387"/>
      <c r="U91" s="76"/>
      <c r="W91" s="314"/>
      <c r="X91" s="112"/>
      <c r="Y91" s="112"/>
      <c r="Z91" s="112"/>
      <c r="AA91" s="112"/>
      <c r="AB91" s="112"/>
      <c r="AC91" s="112"/>
      <c r="AD91" s="112"/>
      <c r="AE91" s="112"/>
      <c r="AG91" s="76"/>
      <c r="AH91" s="100"/>
    </row>
    <row r="92" spans="4:34" ht="7.9" customHeight="1">
      <c r="D92" s="107"/>
      <c r="E92" s="107"/>
      <c r="F92" s="382"/>
      <c r="G92" s="382"/>
      <c r="H92" s="382"/>
      <c r="I92" s="382"/>
      <c r="J92" s="382"/>
      <c r="K92" s="382"/>
      <c r="L92" s="382"/>
      <c r="M92" s="382"/>
      <c r="N92" s="382"/>
      <c r="O92" s="382"/>
      <c r="P92" s="382"/>
      <c r="Q92" s="382"/>
      <c r="R92" s="383"/>
      <c r="S92" s="107"/>
      <c r="U92" s="76"/>
      <c r="W92" s="314"/>
      <c r="X92" s="112"/>
      <c r="Y92" s="112"/>
      <c r="Z92" s="112"/>
      <c r="AA92" s="112"/>
      <c r="AB92" s="112"/>
      <c r="AC92" s="112"/>
      <c r="AD92" s="112"/>
      <c r="AE92" s="112"/>
      <c r="AG92" s="76"/>
      <c r="AH92" s="100"/>
    </row>
    <row r="93" spans="4:34">
      <c r="D93" s="360" t="s">
        <v>355</v>
      </c>
      <c r="E93" s="360"/>
      <c r="F93" s="384"/>
      <c r="G93" s="384"/>
      <c r="H93" s="384"/>
      <c r="I93" s="384"/>
      <c r="J93" s="384"/>
      <c r="K93" s="384"/>
      <c r="L93" s="384"/>
      <c r="M93" s="384"/>
      <c r="N93" s="384"/>
      <c r="O93" s="384"/>
      <c r="P93" s="384"/>
      <c r="Q93" s="384"/>
      <c r="R93" s="385"/>
      <c r="S93" s="360"/>
      <c r="U93" s="76"/>
      <c r="W93" s="314"/>
      <c r="X93" s="112"/>
      <c r="Y93" s="112"/>
      <c r="Z93" s="112"/>
      <c r="AA93" s="112"/>
      <c r="AB93" s="112"/>
      <c r="AC93" s="112"/>
      <c r="AD93" s="112"/>
      <c r="AE93" s="112"/>
      <c r="AG93" s="76"/>
      <c r="AH93" s="100"/>
    </row>
    <row r="94" spans="4:34">
      <c r="D94" s="107"/>
      <c r="E94" s="298" t="s">
        <v>606</v>
      </c>
      <c r="F94" s="382">
        <v>169.60457941488232</v>
      </c>
      <c r="G94" s="382">
        <v>70</v>
      </c>
      <c r="H94" s="382">
        <v>0</v>
      </c>
      <c r="I94" s="382">
        <v>0</v>
      </c>
      <c r="J94" s="382">
        <v>0</v>
      </c>
      <c r="K94" s="382">
        <v>45.1830808277141</v>
      </c>
      <c r="L94" s="382">
        <v>83.396446999999995</v>
      </c>
      <c r="M94" s="382">
        <v>117.37337100000001</v>
      </c>
      <c r="N94" s="382">
        <v>122.090948</v>
      </c>
      <c r="O94" s="382">
        <v>124.980693</v>
      </c>
      <c r="P94" s="382">
        <v>127.43885899999999</v>
      </c>
      <c r="Q94" s="382">
        <v>125.375598354</v>
      </c>
      <c r="R94" s="383">
        <v>899.38574035399984</v>
      </c>
      <c r="S94" s="387">
        <v>0.31079733998665476</v>
      </c>
      <c r="U94" s="76"/>
      <c r="W94" s="314"/>
      <c r="X94" s="112"/>
      <c r="Y94" s="112"/>
      <c r="Z94" s="112"/>
      <c r="AA94" s="112"/>
      <c r="AB94" s="112"/>
      <c r="AC94" s="112"/>
      <c r="AD94" s="112"/>
      <c r="AE94" s="112"/>
      <c r="AG94" s="76"/>
      <c r="AH94" s="100"/>
    </row>
    <row r="95" spans="4:34">
      <c r="D95" s="107"/>
      <c r="E95" s="298" t="s">
        <v>160</v>
      </c>
      <c r="F95" s="382">
        <v>0</v>
      </c>
      <c r="G95" s="382">
        <v>-95</v>
      </c>
      <c r="H95" s="382">
        <v>0</v>
      </c>
      <c r="I95" s="382">
        <v>46.868302000000028</v>
      </c>
      <c r="J95" s="382">
        <v>74.807108999999997</v>
      </c>
      <c r="K95" s="382">
        <v>31.871332172285914</v>
      </c>
      <c r="L95" s="382">
        <v>0</v>
      </c>
      <c r="M95" s="382">
        <v>0</v>
      </c>
      <c r="N95" s="382">
        <v>0</v>
      </c>
      <c r="O95" s="382">
        <v>0</v>
      </c>
      <c r="P95" s="382">
        <v>0</v>
      </c>
      <c r="Q95" s="382">
        <v>0</v>
      </c>
      <c r="R95" s="383">
        <v>2147.9622830757626</v>
      </c>
      <c r="S95" s="387">
        <v>0.74226322924449295</v>
      </c>
      <c r="U95" s="76"/>
      <c r="W95" s="314"/>
      <c r="X95" s="112"/>
      <c r="Y95" s="112"/>
      <c r="Z95" s="112"/>
      <c r="AA95" s="112"/>
      <c r="AB95" s="112"/>
      <c r="AC95" s="112"/>
      <c r="AD95" s="112"/>
      <c r="AE95" s="112"/>
      <c r="AG95" s="76"/>
      <c r="AH95" s="100"/>
    </row>
    <row r="96" spans="4:34" ht="12" customHeight="1">
      <c r="D96" s="107"/>
      <c r="E96" s="298" t="s">
        <v>376</v>
      </c>
      <c r="F96" s="382">
        <v>125</v>
      </c>
      <c r="G96" s="382">
        <v>225</v>
      </c>
      <c r="H96" s="382">
        <v>245.41553990347688</v>
      </c>
      <c r="I96" s="382">
        <v>221</v>
      </c>
      <c r="J96" s="382">
        <v>200</v>
      </c>
      <c r="K96" s="382">
        <v>204</v>
      </c>
      <c r="L96" s="382">
        <v>201</v>
      </c>
      <c r="M96" s="382">
        <v>176</v>
      </c>
      <c r="N96" s="382">
        <v>182</v>
      </c>
      <c r="O96" s="382">
        <v>187</v>
      </c>
      <c r="P96" s="382">
        <v>190</v>
      </c>
      <c r="Q96" s="382">
        <v>188</v>
      </c>
      <c r="R96" s="383">
        <v>1994.4155399034769</v>
      </c>
      <c r="S96" s="387">
        <v>0.68920266001334518</v>
      </c>
      <c r="U96" s="76"/>
      <c r="W96" s="314"/>
      <c r="X96" s="112"/>
      <c r="Y96" s="112"/>
      <c r="Z96" s="112"/>
      <c r="AA96" s="112"/>
      <c r="AB96" s="112"/>
      <c r="AC96" s="112"/>
      <c r="AD96" s="112"/>
      <c r="AE96" s="112"/>
      <c r="AG96" s="76"/>
      <c r="AH96" s="100"/>
    </row>
    <row r="97" spans="2:53">
      <c r="D97" s="388"/>
      <c r="E97" s="389" t="s">
        <v>12</v>
      </c>
      <c r="F97" s="390">
        <v>294.60457941488232</v>
      </c>
      <c r="G97" s="390">
        <v>200</v>
      </c>
      <c r="H97" s="390">
        <v>245.41553990347688</v>
      </c>
      <c r="I97" s="390">
        <v>267.86830200000003</v>
      </c>
      <c r="J97" s="390">
        <v>274.80710899999997</v>
      </c>
      <c r="K97" s="390">
        <v>281.05441300000001</v>
      </c>
      <c r="L97" s="390">
        <v>284.39644699999997</v>
      </c>
      <c r="M97" s="390">
        <v>293.37337100000002</v>
      </c>
      <c r="N97" s="390">
        <v>304.09094800000003</v>
      </c>
      <c r="O97" s="390">
        <v>311.98069299999997</v>
      </c>
      <c r="P97" s="390">
        <v>317.43885899999998</v>
      </c>
      <c r="Q97" s="390">
        <v>313.37559835399998</v>
      </c>
      <c r="R97" s="391">
        <v>2893.8012802574767</v>
      </c>
      <c r="S97" s="386"/>
      <c r="U97" s="76"/>
      <c r="W97" s="314"/>
      <c r="X97" s="112"/>
      <c r="Y97" s="112"/>
      <c r="Z97" s="112"/>
      <c r="AA97" s="112"/>
      <c r="AB97" s="112"/>
      <c r="AC97" s="112"/>
      <c r="AD97" s="112"/>
      <c r="AE97" s="112"/>
      <c r="AG97" s="76"/>
      <c r="AH97" s="100"/>
    </row>
    <row r="98" spans="2:53">
      <c r="D98" s="392" t="s">
        <v>43</v>
      </c>
      <c r="S98" s="314"/>
      <c r="U98" s="76"/>
      <c r="W98" s="314"/>
      <c r="X98" s="112"/>
      <c r="Y98" s="112"/>
      <c r="Z98" s="112"/>
      <c r="AA98" s="112"/>
      <c r="AB98" s="112"/>
      <c r="AC98" s="112"/>
      <c r="AD98" s="112"/>
      <c r="AE98" s="112"/>
      <c r="AG98" s="76"/>
      <c r="AH98" s="100"/>
    </row>
    <row r="99" spans="2:53">
      <c r="D99" s="393"/>
      <c r="E99" s="392"/>
      <c r="G99" s="394"/>
      <c r="H99" s="394">
        <v>-49.18903951140544</v>
      </c>
      <c r="I99" s="395">
        <v>22.452762096523145</v>
      </c>
      <c r="Q99" s="314"/>
      <c r="R99" s="314"/>
      <c r="S99" s="314"/>
      <c r="U99" s="76"/>
      <c r="W99" s="314"/>
      <c r="X99" s="112"/>
      <c r="Y99" s="112"/>
      <c r="Z99" s="112"/>
      <c r="AA99" s="112"/>
      <c r="AB99" s="112"/>
      <c r="AC99" s="112"/>
      <c r="AD99" s="112"/>
      <c r="AE99" s="112"/>
      <c r="AG99" s="76"/>
      <c r="AH99" s="100"/>
    </row>
    <row r="100" spans="2:53">
      <c r="F100" s="392"/>
      <c r="G100" s="392"/>
      <c r="H100" s="392"/>
      <c r="I100" s="392"/>
      <c r="J100" s="392"/>
      <c r="K100" s="392"/>
      <c r="L100" s="392"/>
      <c r="M100" s="392"/>
      <c r="Q100" s="314"/>
      <c r="R100" s="314"/>
      <c r="S100" s="314"/>
      <c r="U100" s="76"/>
      <c r="W100" s="314"/>
      <c r="X100" s="112"/>
      <c r="Y100" s="112"/>
      <c r="Z100" s="112"/>
      <c r="AA100" s="112"/>
      <c r="AB100" s="112"/>
      <c r="AC100" s="112"/>
      <c r="AD100" s="112"/>
      <c r="AE100" s="112"/>
      <c r="AG100" s="76"/>
      <c r="AH100" s="100"/>
      <c r="BA100" s="76">
        <v>0</v>
      </c>
    </row>
    <row r="101" spans="2:53">
      <c r="E101" s="392"/>
      <c r="F101" s="392"/>
      <c r="G101" s="392"/>
      <c r="H101" s="392"/>
      <c r="I101" s="392"/>
      <c r="J101" s="392"/>
      <c r="K101" s="392"/>
      <c r="L101" s="392"/>
      <c r="M101" s="392"/>
      <c r="N101" s="136"/>
      <c r="O101" s="136"/>
      <c r="P101" s="136"/>
      <c r="Q101" s="314"/>
      <c r="R101" s="314"/>
      <c r="S101" s="314"/>
      <c r="U101" s="76"/>
      <c r="W101" s="314"/>
      <c r="X101" s="112"/>
      <c r="Y101" s="112"/>
      <c r="Z101" s="112"/>
      <c r="AA101" s="112"/>
      <c r="AB101" s="112"/>
      <c r="AC101" s="112"/>
      <c r="AD101" s="112"/>
      <c r="AE101" s="112"/>
      <c r="AG101" s="76"/>
      <c r="AH101" s="100"/>
      <c r="BA101" s="76">
        <v>0</v>
      </c>
    </row>
    <row r="102" spans="2:53">
      <c r="D102" s="392"/>
      <c r="E102" s="392"/>
      <c r="F102" s="396"/>
      <c r="G102" s="396"/>
      <c r="H102" s="396"/>
      <c r="I102" s="392"/>
      <c r="J102" s="392"/>
      <c r="K102" s="392"/>
      <c r="L102" s="392"/>
      <c r="M102" s="392"/>
      <c r="Q102" s="314"/>
      <c r="R102" s="314"/>
      <c r="S102" s="314"/>
      <c r="U102" s="76"/>
      <c r="W102" s="314"/>
      <c r="X102" s="112"/>
      <c r="Y102" s="112"/>
      <c r="Z102" s="112"/>
      <c r="AA102" s="112"/>
      <c r="AB102" s="112"/>
      <c r="AC102" s="112"/>
      <c r="AD102" s="112"/>
      <c r="AE102" s="112"/>
      <c r="AG102" s="76"/>
      <c r="AH102" s="100"/>
      <c r="BA102" s="76">
        <v>0</v>
      </c>
    </row>
    <row r="103" spans="2:53">
      <c r="B103" s="359">
        <v>0</v>
      </c>
      <c r="D103" s="76" t="s">
        <v>57</v>
      </c>
      <c r="F103" s="136">
        <v>0</v>
      </c>
      <c r="G103" s="136">
        <v>0</v>
      </c>
      <c r="H103" s="136">
        <v>0</v>
      </c>
      <c r="I103" s="136">
        <v>0</v>
      </c>
      <c r="J103" s="136">
        <v>0</v>
      </c>
      <c r="K103" s="136">
        <v>0</v>
      </c>
      <c r="L103" s="136">
        <v>0</v>
      </c>
      <c r="M103" s="136">
        <v>0</v>
      </c>
      <c r="N103" s="136">
        <v>0</v>
      </c>
      <c r="O103" s="136">
        <v>0</v>
      </c>
      <c r="P103" s="136">
        <v>0</v>
      </c>
      <c r="Q103" s="136">
        <v>0</v>
      </c>
      <c r="R103" s="136">
        <v>0</v>
      </c>
      <c r="S103" s="314"/>
      <c r="U103" s="76"/>
      <c r="W103" s="314"/>
      <c r="X103" s="112"/>
      <c r="Y103" s="112"/>
      <c r="Z103" s="112"/>
      <c r="AA103" s="112"/>
      <c r="AB103" s="112"/>
      <c r="AC103" s="112"/>
      <c r="AD103" s="112"/>
      <c r="AE103" s="112"/>
      <c r="AG103" s="76"/>
      <c r="AH103" s="100"/>
      <c r="BA103" s="76">
        <v>0</v>
      </c>
    </row>
    <row r="104" spans="2:53">
      <c r="B104" s="359">
        <v>0</v>
      </c>
      <c r="D104" s="76" t="s">
        <v>57</v>
      </c>
      <c r="F104" s="136">
        <v>0</v>
      </c>
      <c r="G104" s="136">
        <v>0</v>
      </c>
      <c r="H104" s="136">
        <v>0</v>
      </c>
      <c r="I104" s="136">
        <v>0</v>
      </c>
      <c r="J104" s="136">
        <v>0</v>
      </c>
      <c r="K104" s="136">
        <v>0</v>
      </c>
      <c r="L104" s="136">
        <v>0</v>
      </c>
      <c r="M104" s="136">
        <v>0</v>
      </c>
      <c r="N104" s="136">
        <v>0</v>
      </c>
      <c r="O104" s="136">
        <v>0</v>
      </c>
      <c r="P104" s="136">
        <v>0</v>
      </c>
      <c r="Q104" s="136">
        <v>0</v>
      </c>
      <c r="R104" s="136">
        <v>0</v>
      </c>
      <c r="U104" s="76"/>
      <c r="V104" s="76"/>
      <c r="AG104" s="76"/>
      <c r="AH104" s="100"/>
      <c r="BA104" s="76">
        <v>0</v>
      </c>
    </row>
    <row r="105" spans="2:53">
      <c r="B105" s="359">
        <v>0</v>
      </c>
      <c r="D105" s="76" t="s">
        <v>57</v>
      </c>
      <c r="F105" s="136">
        <v>0</v>
      </c>
      <c r="G105" s="136">
        <v>0</v>
      </c>
      <c r="H105" s="136">
        <v>0</v>
      </c>
      <c r="I105" s="136">
        <v>0</v>
      </c>
      <c r="J105" s="136">
        <v>0</v>
      </c>
      <c r="K105" s="136">
        <v>0</v>
      </c>
      <c r="L105" s="136">
        <v>0</v>
      </c>
      <c r="M105" s="136">
        <v>0</v>
      </c>
      <c r="N105" s="136">
        <v>0</v>
      </c>
      <c r="O105" s="136">
        <v>0</v>
      </c>
      <c r="P105" s="136">
        <v>0</v>
      </c>
      <c r="Q105" s="136">
        <v>0</v>
      </c>
      <c r="R105" s="136">
        <v>0</v>
      </c>
      <c r="U105" s="76"/>
      <c r="V105" s="76"/>
      <c r="AG105" s="76"/>
      <c r="AH105" s="100"/>
      <c r="BA105" s="76">
        <v>0</v>
      </c>
    </row>
    <row r="106" spans="2:53">
      <c r="Q106" s="314"/>
      <c r="R106" s="314"/>
      <c r="U106" s="76"/>
      <c r="V106" s="76"/>
      <c r="AC106" s="100"/>
      <c r="AG106" s="76"/>
    </row>
    <row r="107" spans="2:53">
      <c r="Q107" s="314"/>
      <c r="R107" s="314"/>
      <c r="U107" s="76"/>
      <c r="V107" s="76"/>
      <c r="AC107" s="100"/>
      <c r="AG107" s="76"/>
    </row>
    <row r="108" spans="2:53">
      <c r="Q108" s="314"/>
      <c r="R108" s="314"/>
      <c r="U108" s="76"/>
      <c r="V108" s="76"/>
      <c r="AC108" s="100"/>
      <c r="AG108" s="76"/>
    </row>
    <row r="109" spans="2:53">
      <c r="Q109" s="314"/>
      <c r="R109" s="314"/>
      <c r="U109" s="76"/>
      <c r="V109" s="76"/>
      <c r="AC109" s="100"/>
      <c r="AG109" s="76"/>
    </row>
    <row r="110" spans="2:53">
      <c r="Q110" s="314"/>
      <c r="R110" s="314"/>
      <c r="U110" s="76"/>
      <c r="V110" s="76"/>
      <c r="AC110" s="100"/>
      <c r="AG110" s="76"/>
    </row>
    <row r="111" spans="2:53">
      <c r="U111" s="76"/>
      <c r="W111" s="314"/>
      <c r="AG111" s="76"/>
      <c r="AH111" s="100"/>
    </row>
    <row r="112" spans="2:53">
      <c r="U112" s="76"/>
      <c r="W112" s="314"/>
      <c r="AG112" s="76"/>
      <c r="AH112" s="100"/>
    </row>
    <row r="113" spans="21:62">
      <c r="U113" s="76"/>
      <c r="W113" s="314"/>
      <c r="AG113" s="76"/>
      <c r="AH113" s="100"/>
    </row>
    <row r="114" spans="21:62">
      <c r="U114" s="76"/>
      <c r="W114" s="314"/>
      <c r="AG114" s="76"/>
      <c r="AH114" s="100"/>
    </row>
    <row r="123" spans="21:62">
      <c r="BJ123" s="76">
        <v>0</v>
      </c>
    </row>
    <row r="129" spans="53:53">
      <c r="BA129" s="76" t="s">
        <v>363</v>
      </c>
    </row>
    <row r="213" spans="2:2">
      <c r="B213" s="158"/>
    </row>
    <row r="224" spans="2:2">
      <c r="B224" s="158"/>
    </row>
    <row r="262" spans="2:2">
      <c r="B262" s="158"/>
    </row>
  </sheetData>
  <conditionalFormatting sqref="B71 A55:B60 B73 A18:B21">
    <cfRule type="cellIs" dxfId="33" priority="2" stopIfTrue="1" operator="greaterThan">
      <formula>0</formula>
    </cfRule>
  </conditionalFormatting>
  <conditionalFormatting sqref="B7:B15">
    <cfRule type="cellIs" dxfId="32" priority="1" stopIfTrue="1" operator="notEqual">
      <formula>0</formula>
    </cfRule>
  </conditionalFormatting>
  <printOptions horizontalCentered="1"/>
  <pageMargins left="0.25" right="0.25" top="1" bottom="1" header="0.5" footer="0.5"/>
  <pageSetup scale="77" orientation="landscape" r:id="rId1"/>
  <headerFooter alignWithMargins="0">
    <oddFooter>&amp;F</oddFooter>
  </headerFooter>
  <drawing r:id="rId2"/>
</worksheet>
</file>

<file path=xl/worksheets/sheet8.xml><?xml version="1.0" encoding="utf-8"?>
<worksheet xmlns="http://schemas.openxmlformats.org/spreadsheetml/2006/main" xmlns:r="http://schemas.openxmlformats.org/officeDocument/2006/relationships">
  <sheetPr codeName="Sheet2">
    <pageSetUpPr fitToPage="1"/>
  </sheetPr>
  <dimension ref="A1:BN212"/>
  <sheetViews>
    <sheetView zoomScale="70" zoomScaleNormal="70" workbookViewId="0">
      <selection sqref="A1:XFD1048576"/>
    </sheetView>
  </sheetViews>
  <sheetFormatPr defaultColWidth="11.42578125" defaultRowHeight="12" outlineLevelRow="1" outlineLevelCol="1"/>
  <cols>
    <col min="1" max="2" width="8.5703125" style="14" customWidth="1"/>
    <col min="3" max="4" width="11.42578125" style="8" customWidth="1"/>
    <col min="5" max="6" width="1.5703125" style="8" customWidth="1"/>
    <col min="7" max="7" width="44.85546875" style="8" customWidth="1"/>
    <col min="8" max="8" width="12.5703125" style="8" customWidth="1"/>
    <col min="9" max="10" width="12" style="8" customWidth="1"/>
    <col min="11" max="11" width="11.42578125" style="8" customWidth="1"/>
    <col min="12" max="12" width="13.140625" style="8" customWidth="1"/>
    <col min="13" max="13" width="11.7109375" style="8" customWidth="1"/>
    <col min="14" max="15" width="11.85546875" style="8" bestFit="1" customWidth="1"/>
    <col min="16" max="21" width="11.5703125" style="8" bestFit="1" customWidth="1"/>
    <col min="22" max="24" width="11.42578125" style="8" customWidth="1"/>
    <col min="25" max="27" width="2.28515625" style="8" customWidth="1"/>
    <col min="28" max="28" width="30.5703125" style="8" customWidth="1"/>
    <col min="29" max="29" width="10.7109375" style="8" hidden="1" customWidth="1" outlineLevel="1"/>
    <col min="30" max="30" width="10.5703125" style="8" customWidth="1" collapsed="1"/>
    <col min="31" max="33" width="10.5703125" style="8" customWidth="1"/>
    <col min="34" max="34" width="11.85546875" style="8" customWidth="1"/>
    <col min="35" max="35" width="13.140625" style="8" customWidth="1"/>
    <col min="36" max="36" width="2.28515625" style="8" customWidth="1"/>
    <col min="37" max="37" width="7.5703125" style="8" customWidth="1"/>
    <col min="38" max="38" width="17.140625" style="8" customWidth="1"/>
    <col min="39" max="39" width="12.42578125" style="8" customWidth="1"/>
    <col min="40" max="40" width="17.5703125" style="8" customWidth="1"/>
    <col min="41" max="41" width="19.42578125" style="8" customWidth="1"/>
    <col min="42" max="42" width="11.42578125" style="8" customWidth="1"/>
    <col min="43" max="48" width="6.7109375" style="8" customWidth="1"/>
    <col min="49" max="49" width="2.5703125" style="8" customWidth="1"/>
    <col min="50" max="51" width="1.5703125" style="8" customWidth="1"/>
    <col min="52" max="52" width="29.85546875" style="8" customWidth="1"/>
    <col min="53" max="55" width="8.85546875" style="8" bestFit="1" customWidth="1"/>
    <col min="56" max="63" width="8.5703125" style="8" bestFit="1" customWidth="1"/>
    <col min="64" max="64" width="2.28515625" style="8" customWidth="1"/>
    <col min="65" max="65" width="11.42578125" style="64" customWidth="1"/>
    <col min="66" max="16384" width="11.42578125" style="8"/>
  </cols>
  <sheetData>
    <row r="1" spans="1:65">
      <c r="A1" s="9" t="s">
        <v>3</v>
      </c>
      <c r="B1" s="10" t="s">
        <v>4</v>
      </c>
      <c r="Z1" s="8" t="s">
        <v>364</v>
      </c>
      <c r="AC1" s="397">
        <v>0</v>
      </c>
      <c r="AD1" s="397">
        <v>0</v>
      </c>
      <c r="AE1" s="397">
        <v>0</v>
      </c>
      <c r="AF1" s="397">
        <v>0</v>
      </c>
      <c r="AG1" s="397">
        <v>0</v>
      </c>
      <c r="AH1" s="397">
        <v>0</v>
      </c>
      <c r="AI1" s="397">
        <v>0</v>
      </c>
      <c r="AJ1" s="397"/>
      <c r="AV1" s="8" t="s">
        <v>365</v>
      </c>
      <c r="AZ1" s="8" t="s">
        <v>366</v>
      </c>
      <c r="BA1" s="397">
        <v>0</v>
      </c>
      <c r="BB1" s="397">
        <v>0</v>
      </c>
      <c r="BC1" s="397">
        <v>0</v>
      </c>
      <c r="BD1" s="397">
        <v>0</v>
      </c>
      <c r="BE1" s="397">
        <v>0</v>
      </c>
      <c r="BF1" s="397">
        <v>0</v>
      </c>
      <c r="BG1" s="397">
        <v>0</v>
      </c>
      <c r="BH1" s="397">
        <v>0</v>
      </c>
      <c r="BI1" s="397">
        <v>0</v>
      </c>
      <c r="BJ1" s="397">
        <v>0</v>
      </c>
      <c r="BK1" s="397">
        <v>0</v>
      </c>
      <c r="BL1" s="397"/>
    </row>
    <row r="2" spans="1:65">
      <c r="AZ2" s="8" t="s">
        <v>367</v>
      </c>
      <c r="BA2" s="397">
        <v>0</v>
      </c>
      <c r="BB2" s="397">
        <v>0</v>
      </c>
      <c r="BC2" s="397">
        <v>0</v>
      </c>
      <c r="BD2" s="397">
        <v>0</v>
      </c>
      <c r="BE2" s="397">
        <v>0</v>
      </c>
      <c r="BF2" s="397">
        <v>0</v>
      </c>
      <c r="BG2" s="397">
        <v>0</v>
      </c>
      <c r="BH2" s="397">
        <v>0</v>
      </c>
      <c r="BI2" s="397">
        <v>0</v>
      </c>
      <c r="BJ2" s="397">
        <v>0</v>
      </c>
      <c r="BK2" s="397">
        <v>0</v>
      </c>
      <c r="BL2" s="397"/>
    </row>
    <row r="3" spans="1:65">
      <c r="A3" s="14" t="s">
        <v>5</v>
      </c>
      <c r="AZ3" s="8" t="s">
        <v>368</v>
      </c>
      <c r="BA3" s="397">
        <v>0</v>
      </c>
      <c r="BB3" s="397">
        <v>0</v>
      </c>
      <c r="BC3" s="397">
        <v>0</v>
      </c>
      <c r="BD3" s="397">
        <v>-59.909599999999955</v>
      </c>
      <c r="BE3" s="397">
        <v>-119.90959999999995</v>
      </c>
      <c r="BF3" s="397">
        <v>-119.90959999999995</v>
      </c>
      <c r="BG3" s="397">
        <v>-119.90959999999995</v>
      </c>
      <c r="BH3" s="397">
        <v>-119.90959999999995</v>
      </c>
      <c r="BI3" s="397">
        <v>-119.90959999999995</v>
      </c>
      <c r="BJ3" s="397">
        <v>-119.90959999999995</v>
      </c>
      <c r="BK3" s="397">
        <v>-119.90959999999995</v>
      </c>
      <c r="BL3" s="397"/>
    </row>
    <row r="4" spans="1:65">
      <c r="A4" s="16">
        <v>-599.45759999999973</v>
      </c>
      <c r="B4" s="17" t="s">
        <v>932</v>
      </c>
      <c r="I4" s="398" t="s">
        <v>157</v>
      </c>
      <c r="J4" s="398" t="s">
        <v>157</v>
      </c>
      <c r="AC4" s="68"/>
      <c r="AD4" s="68"/>
      <c r="BA4" s="8" t="s">
        <v>127</v>
      </c>
      <c r="BB4" s="8" t="s">
        <v>659</v>
      </c>
      <c r="BC4" s="8" t="s">
        <v>659</v>
      </c>
      <c r="BD4" s="8" t="s">
        <v>10</v>
      </c>
      <c r="BE4" s="8" t="s">
        <v>10</v>
      </c>
      <c r="BF4" s="8" t="s">
        <v>10</v>
      </c>
      <c r="BG4" s="8" t="s">
        <v>10</v>
      </c>
      <c r="BH4" s="8" t="s">
        <v>10</v>
      </c>
      <c r="BI4" s="8" t="s">
        <v>10</v>
      </c>
      <c r="BJ4" s="8" t="s">
        <v>10</v>
      </c>
      <c r="BK4" s="8" t="s">
        <v>10</v>
      </c>
    </row>
    <row r="5" spans="1:65">
      <c r="A5" s="18"/>
      <c r="B5" s="18"/>
      <c r="H5" s="399">
        <v>2013</v>
      </c>
      <c r="I5" s="399">
        <v>2013</v>
      </c>
      <c r="J5" s="399">
        <v>2014</v>
      </c>
      <c r="K5" s="399">
        <v>2014</v>
      </c>
      <c r="L5" s="399">
        <v>2015</v>
      </c>
      <c r="M5" s="399">
        <v>2016</v>
      </c>
      <c r="N5" s="399">
        <v>2017</v>
      </c>
      <c r="O5" s="399">
        <v>2018</v>
      </c>
      <c r="P5" s="399">
        <v>2019</v>
      </c>
      <c r="Q5" s="399">
        <v>2020</v>
      </c>
      <c r="R5" s="399">
        <v>2021</v>
      </c>
      <c r="S5" s="399">
        <v>2022</v>
      </c>
      <c r="T5" s="399">
        <v>2023</v>
      </c>
      <c r="U5" s="399">
        <v>2024</v>
      </c>
      <c r="AC5" s="397"/>
      <c r="AD5" s="397"/>
      <c r="AI5" s="397"/>
      <c r="AJ5" s="397"/>
      <c r="BA5" s="8">
        <v>2014</v>
      </c>
      <c r="BB5" s="8">
        <v>2015</v>
      </c>
      <c r="BC5" s="8">
        <v>2016</v>
      </c>
      <c r="BD5" s="8">
        <v>2017</v>
      </c>
      <c r="BE5" s="8">
        <v>2018</v>
      </c>
      <c r="BF5" s="8">
        <v>2019</v>
      </c>
      <c r="BG5" s="8">
        <v>2020</v>
      </c>
      <c r="BH5" s="8">
        <v>2021</v>
      </c>
      <c r="BI5" s="8">
        <v>2022</v>
      </c>
      <c r="BJ5" s="8">
        <v>2023</v>
      </c>
      <c r="BK5" s="8">
        <v>2024</v>
      </c>
    </row>
    <row r="6" spans="1:65">
      <c r="A6" s="19" t="s">
        <v>6</v>
      </c>
      <c r="B6" s="20"/>
      <c r="H6" s="399" t="s">
        <v>369</v>
      </c>
      <c r="I6" s="399" t="s">
        <v>334</v>
      </c>
      <c r="J6" s="399" t="s">
        <v>334</v>
      </c>
      <c r="K6" s="399" t="s">
        <v>127</v>
      </c>
      <c r="L6" s="399" t="s">
        <v>659</v>
      </c>
      <c r="M6" s="399" t="s">
        <v>659</v>
      </c>
      <c r="N6" s="8" t="s">
        <v>10</v>
      </c>
      <c r="O6" s="8" t="s">
        <v>10</v>
      </c>
      <c r="P6" s="8" t="s">
        <v>10</v>
      </c>
      <c r="Q6" s="8" t="s">
        <v>10</v>
      </c>
      <c r="R6" s="8" t="s">
        <v>10</v>
      </c>
      <c r="S6" s="8" t="s">
        <v>10</v>
      </c>
      <c r="T6" s="8" t="s">
        <v>10</v>
      </c>
      <c r="U6" s="8" t="s">
        <v>10</v>
      </c>
      <c r="AC6" s="397"/>
      <c r="AD6" s="397"/>
      <c r="AE6" s="397"/>
      <c r="AF6" s="397"/>
      <c r="AG6" s="397"/>
      <c r="AH6" s="400"/>
      <c r="AI6" s="397"/>
      <c r="AJ6" s="397"/>
    </row>
    <row r="7" spans="1:65" ht="41.45" customHeight="1">
      <c r="A7" s="21" t="s">
        <v>7</v>
      </c>
      <c r="B7" s="22">
        <v>0</v>
      </c>
      <c r="AC7" s="401" t="s">
        <v>370</v>
      </c>
      <c r="AD7" s="400"/>
      <c r="AH7" s="36" t="s">
        <v>1019</v>
      </c>
      <c r="AI7" s="36" t="s">
        <v>1020</v>
      </c>
      <c r="AJ7" s="36"/>
      <c r="AK7" s="36"/>
    </row>
    <row r="8" spans="1:65" ht="24">
      <c r="A8" s="23" t="s">
        <v>371</v>
      </c>
      <c r="B8" s="24">
        <v>-299.72879999999986</v>
      </c>
      <c r="E8" s="402" t="s">
        <v>357</v>
      </c>
      <c r="F8" s="402"/>
      <c r="G8" s="402"/>
      <c r="H8" s="403">
        <v>2013</v>
      </c>
      <c r="I8" s="403">
        <v>2013</v>
      </c>
      <c r="J8" s="403">
        <v>2014</v>
      </c>
      <c r="K8" s="404">
        <v>2014</v>
      </c>
      <c r="L8" s="404">
        <v>2015</v>
      </c>
      <c r="M8" s="404">
        <v>2016</v>
      </c>
      <c r="N8" s="404">
        <v>2017</v>
      </c>
      <c r="O8" s="404">
        <v>2018</v>
      </c>
      <c r="P8" s="404">
        <v>2019</v>
      </c>
      <c r="Q8" s="404">
        <v>2020</v>
      </c>
      <c r="R8" s="404">
        <v>2021</v>
      </c>
      <c r="S8" s="404">
        <v>2022</v>
      </c>
      <c r="T8" s="404">
        <v>2023</v>
      </c>
      <c r="U8" s="404">
        <v>2024</v>
      </c>
      <c r="V8" s="404"/>
      <c r="Y8" s="402"/>
      <c r="Z8" s="402"/>
      <c r="AA8" s="402"/>
      <c r="AC8" s="36" t="s">
        <v>1021</v>
      </c>
      <c r="AD8" s="36" t="s">
        <v>162</v>
      </c>
      <c r="AE8" s="36" t="s">
        <v>1016</v>
      </c>
      <c r="AF8" s="36" t="s">
        <v>933</v>
      </c>
      <c r="AG8" s="36" t="s">
        <v>934</v>
      </c>
      <c r="AH8" s="405" t="s">
        <v>162</v>
      </c>
      <c r="AI8" s="405" t="s">
        <v>933</v>
      </c>
      <c r="AJ8" s="406"/>
      <c r="AK8" s="36"/>
      <c r="AL8" s="13" t="s">
        <v>372</v>
      </c>
      <c r="AM8" s="399" t="s">
        <v>373</v>
      </c>
      <c r="AN8" s="399" t="s">
        <v>373</v>
      </c>
      <c r="AQ8" s="36"/>
      <c r="AW8" s="402"/>
      <c r="AX8" s="402"/>
      <c r="AY8" s="402"/>
      <c r="AZ8" s="407" t="s">
        <v>357</v>
      </c>
      <c r="BA8" s="408" t="s">
        <v>1022</v>
      </c>
      <c r="BB8" s="408" t="s">
        <v>1023</v>
      </c>
      <c r="BC8" s="408" t="s">
        <v>1024</v>
      </c>
      <c r="BD8" s="408" t="s">
        <v>1025</v>
      </c>
      <c r="BE8" s="408" t="s">
        <v>1026</v>
      </c>
      <c r="BF8" s="408" t="s">
        <v>1027</v>
      </c>
      <c r="BG8" s="408" t="s">
        <v>1028</v>
      </c>
      <c r="BH8" s="408" t="s">
        <v>1029</v>
      </c>
      <c r="BI8" s="408" t="s">
        <v>1030</v>
      </c>
      <c r="BJ8" s="408" t="s">
        <v>1031</v>
      </c>
      <c r="BK8" s="408" t="s">
        <v>1032</v>
      </c>
      <c r="BL8" s="408"/>
    </row>
    <row r="9" spans="1:65">
      <c r="A9" s="23"/>
      <c r="B9" s="28"/>
      <c r="E9" s="409" t="s">
        <v>226</v>
      </c>
      <c r="F9" s="11"/>
      <c r="G9" s="41"/>
      <c r="H9" s="41"/>
      <c r="I9" s="41"/>
      <c r="J9" s="41"/>
      <c r="K9" s="410"/>
      <c r="L9" s="410"/>
      <c r="M9" s="410"/>
      <c r="N9" s="410"/>
      <c r="O9" s="410"/>
      <c r="P9" s="410"/>
      <c r="Q9" s="410"/>
      <c r="R9" s="410"/>
      <c r="S9" s="410"/>
      <c r="T9" s="410"/>
      <c r="U9" s="410"/>
      <c r="V9" s="410"/>
      <c r="Y9" s="58" t="s">
        <v>226</v>
      </c>
      <c r="Z9" s="411"/>
      <c r="AA9" s="411"/>
      <c r="AB9" s="412"/>
      <c r="AC9" s="413"/>
      <c r="AD9" s="413"/>
      <c r="AE9" s="413"/>
      <c r="AF9" s="413"/>
      <c r="AG9" s="413"/>
      <c r="AH9" s="413"/>
      <c r="AI9" s="414"/>
      <c r="AJ9" s="64"/>
      <c r="AK9" s="64"/>
      <c r="AL9" s="415" t="s">
        <v>374</v>
      </c>
      <c r="AM9" s="11">
        <v>325843324.81145149</v>
      </c>
      <c r="AN9" s="11">
        <v>324707370.19131625</v>
      </c>
      <c r="AW9" s="58" t="s">
        <v>226</v>
      </c>
      <c r="AX9" s="411"/>
      <c r="AY9" s="411"/>
      <c r="AZ9" s="412"/>
      <c r="BA9" s="412"/>
      <c r="BB9" s="413"/>
      <c r="BC9" s="413"/>
      <c r="BD9" s="413"/>
      <c r="BE9" s="413"/>
      <c r="BF9" s="414"/>
      <c r="BG9" s="414"/>
      <c r="BH9" s="414"/>
      <c r="BI9" s="414"/>
      <c r="BJ9" s="414"/>
      <c r="BK9" s="414"/>
      <c r="BL9" s="64"/>
    </row>
    <row r="10" spans="1:65">
      <c r="A10" s="30"/>
      <c r="B10" s="28"/>
      <c r="E10" s="11"/>
      <c r="F10" s="409" t="s">
        <v>375</v>
      </c>
      <c r="G10" s="41"/>
      <c r="H10" s="41"/>
      <c r="I10" s="41"/>
      <c r="J10" s="41"/>
      <c r="K10" s="416"/>
      <c r="L10" s="416"/>
      <c r="M10" s="416"/>
      <c r="N10" s="416"/>
      <c r="O10" s="416"/>
      <c r="P10" s="416"/>
      <c r="Q10" s="416"/>
      <c r="R10" s="416"/>
      <c r="S10" s="416"/>
      <c r="T10" s="416"/>
      <c r="U10" s="416"/>
      <c r="V10" s="416"/>
      <c r="Y10" s="41"/>
      <c r="Z10" s="409" t="s">
        <v>227</v>
      </c>
      <c r="AA10" s="41"/>
      <c r="AB10" s="417"/>
      <c r="AC10" s="418"/>
      <c r="AD10" s="418"/>
      <c r="AE10" s="418"/>
      <c r="AF10" s="418"/>
      <c r="AG10" s="418"/>
      <c r="AH10" s="418"/>
      <c r="AI10" s="419"/>
      <c r="AJ10" s="64"/>
      <c r="AK10" s="64"/>
      <c r="AL10" s="415" t="s">
        <v>376</v>
      </c>
      <c r="AM10" s="11">
        <v>245415539.90347689</v>
      </c>
      <c r="AN10" s="11">
        <v>221000000</v>
      </c>
      <c r="AW10" s="41"/>
      <c r="AX10" s="409" t="s">
        <v>227</v>
      </c>
      <c r="AY10" s="41"/>
      <c r="AZ10" s="417"/>
      <c r="BA10" s="418"/>
      <c r="BB10" s="418"/>
      <c r="BC10" s="418"/>
      <c r="BD10" s="418"/>
      <c r="BE10" s="418"/>
      <c r="BF10" s="419"/>
      <c r="BG10" s="419"/>
      <c r="BH10" s="419"/>
      <c r="BI10" s="419"/>
      <c r="BJ10" s="419"/>
      <c r="BK10" s="419"/>
      <c r="BL10" s="64"/>
    </row>
    <row r="11" spans="1:65">
      <c r="A11" s="30"/>
      <c r="B11" s="31"/>
      <c r="C11" s="420"/>
      <c r="E11" s="11"/>
      <c r="F11" s="11"/>
      <c r="G11" s="41" t="s">
        <v>228</v>
      </c>
      <c r="H11" s="421"/>
      <c r="I11" s="422">
        <v>593.47518917109085</v>
      </c>
      <c r="J11" s="422">
        <v>564.04594124622952</v>
      </c>
      <c r="K11" s="416">
        <v>426.006956</v>
      </c>
      <c r="L11" s="416">
        <v>495.70887727815062</v>
      </c>
      <c r="M11" s="416">
        <v>515.00436214898605</v>
      </c>
      <c r="N11" s="416">
        <v>549.60625935843234</v>
      </c>
      <c r="O11" s="416">
        <v>569.82821464148662</v>
      </c>
      <c r="P11" s="416">
        <v>598.36458643189076</v>
      </c>
      <c r="Q11" s="416">
        <v>663.03715202192927</v>
      </c>
      <c r="R11" s="416">
        <v>733.03202601927535</v>
      </c>
      <c r="S11" s="416">
        <v>797.06368796173615</v>
      </c>
      <c r="T11" s="416">
        <v>873.22077168682256</v>
      </c>
      <c r="U11" s="416">
        <v>934.92026101930367</v>
      </c>
      <c r="V11" s="416"/>
      <c r="Y11" s="41"/>
      <c r="Z11" s="41"/>
      <c r="AA11" s="41" t="s">
        <v>228</v>
      </c>
      <c r="AB11" s="417"/>
      <c r="AC11" s="423">
        <v>0</v>
      </c>
      <c r="AD11" s="423">
        <v>564.04594124622952</v>
      </c>
      <c r="AE11" s="423">
        <v>426.006956</v>
      </c>
      <c r="AF11" s="423">
        <v>495.70887727815062</v>
      </c>
      <c r="AG11" s="423">
        <v>515.00436214898605</v>
      </c>
      <c r="AH11" s="423">
        <v>-68.337063968078894</v>
      </c>
      <c r="AI11" s="424">
        <v>19.295484870835423</v>
      </c>
      <c r="AJ11" s="425"/>
      <c r="AK11" s="426"/>
      <c r="AL11" s="415" t="s">
        <v>377</v>
      </c>
      <c r="AM11" s="11">
        <v>1079080075.0041544</v>
      </c>
      <c r="AN11" s="11">
        <v>1104946289.6571004</v>
      </c>
      <c r="AW11" s="41"/>
      <c r="AX11" s="41"/>
      <c r="AY11" s="41" t="s">
        <v>228</v>
      </c>
      <c r="AZ11" s="417"/>
      <c r="BA11" s="423">
        <v>426.006956</v>
      </c>
      <c r="BB11" s="423">
        <v>495.70887727815062</v>
      </c>
      <c r="BC11" s="423">
        <v>515.00436214898605</v>
      </c>
      <c r="BD11" s="423">
        <v>549.60625935843234</v>
      </c>
      <c r="BE11" s="423">
        <v>569.82821464148662</v>
      </c>
      <c r="BF11" s="424">
        <v>598.36458643189076</v>
      </c>
      <c r="BG11" s="424">
        <v>663.03715202192927</v>
      </c>
      <c r="BH11" s="424">
        <v>733.03202601927535</v>
      </c>
      <c r="BI11" s="424">
        <v>797.06368796173615</v>
      </c>
      <c r="BJ11" s="424">
        <v>873.22077168682256</v>
      </c>
      <c r="BK11" s="424">
        <v>934.92026101930367</v>
      </c>
      <c r="BL11" s="425"/>
      <c r="BM11" s="427">
        <v>439.21138374115304</v>
      </c>
    </row>
    <row r="12" spans="1:65">
      <c r="A12" s="30"/>
      <c r="B12" s="31"/>
      <c r="C12" s="420"/>
      <c r="E12" s="11"/>
      <c r="F12" s="11"/>
      <c r="G12" s="41" t="s">
        <v>229</v>
      </c>
      <c r="H12" s="421"/>
      <c r="I12" s="422">
        <v>36.28759812398858</v>
      </c>
      <c r="J12" s="422">
        <v>37.024018010448451</v>
      </c>
      <c r="K12" s="416">
        <v>76.533695099999989</v>
      </c>
      <c r="L12" s="416">
        <v>69.269619860991256</v>
      </c>
      <c r="M12" s="416">
        <v>64.58710591979299</v>
      </c>
      <c r="N12" s="416">
        <v>57.735006808225194</v>
      </c>
      <c r="O12" s="416">
        <v>54.915360292394809</v>
      </c>
      <c r="P12" s="416">
        <v>56.467329908845073</v>
      </c>
      <c r="Q12" s="416">
        <v>57.858047408728545</v>
      </c>
      <c r="R12" s="416">
        <v>58.91730730513455</v>
      </c>
      <c r="S12" s="416">
        <v>60.234397662097166</v>
      </c>
      <c r="T12" s="416">
        <v>61.709807541812424</v>
      </c>
      <c r="U12" s="416">
        <v>63.228322036678904</v>
      </c>
      <c r="V12" s="416"/>
      <c r="Y12" s="41"/>
      <c r="Z12" s="41"/>
      <c r="AA12" s="41" t="s">
        <v>229</v>
      </c>
      <c r="AB12" s="417"/>
      <c r="AC12" s="428">
        <v>0</v>
      </c>
      <c r="AD12" s="428">
        <v>37.024018010448451</v>
      </c>
      <c r="AE12" s="428">
        <v>76.533695099999989</v>
      </c>
      <c r="AF12" s="428">
        <v>69.269619860991256</v>
      </c>
      <c r="AG12" s="428">
        <v>64.58710591979299</v>
      </c>
      <c r="AH12" s="428">
        <v>32.245601850542805</v>
      </c>
      <c r="AI12" s="429">
        <v>-4.6825139411982661</v>
      </c>
      <c r="AJ12" s="426"/>
      <c r="AK12" s="426"/>
      <c r="AL12" s="430" t="s">
        <v>12</v>
      </c>
      <c r="AM12" s="11">
        <v>1650338939.7190828</v>
      </c>
      <c r="AN12" s="11">
        <v>1650653659.8484168</v>
      </c>
      <c r="AW12" s="41"/>
      <c r="AX12" s="41"/>
      <c r="AY12" s="41" t="s">
        <v>229</v>
      </c>
      <c r="AZ12" s="417"/>
      <c r="BA12" s="428">
        <v>76.533695099999989</v>
      </c>
      <c r="BB12" s="428">
        <v>69.269619860991256</v>
      </c>
      <c r="BC12" s="428">
        <v>64.58710591979299</v>
      </c>
      <c r="BD12" s="428">
        <v>57.735006808225194</v>
      </c>
      <c r="BE12" s="428">
        <v>54.915360292394809</v>
      </c>
      <c r="BF12" s="429">
        <v>56.467329908845073</v>
      </c>
      <c r="BG12" s="429">
        <v>57.858047408728545</v>
      </c>
      <c r="BH12" s="429">
        <v>58.91730730513455</v>
      </c>
      <c r="BI12" s="429">
        <v>60.234397662097166</v>
      </c>
      <c r="BJ12" s="429">
        <v>61.709807541812424</v>
      </c>
      <c r="BK12" s="429">
        <v>63.228322036678904</v>
      </c>
      <c r="BL12" s="426"/>
      <c r="BM12" s="427">
        <v>-6.0412978243123518</v>
      </c>
    </row>
    <row r="13" spans="1:65">
      <c r="A13" s="30"/>
      <c r="B13" s="31"/>
      <c r="C13" s="420"/>
      <c r="E13" s="11"/>
      <c r="F13" s="11"/>
      <c r="G13" s="41" t="s">
        <v>378</v>
      </c>
      <c r="H13" s="421"/>
      <c r="I13" s="422">
        <v>36.178683859864897</v>
      </c>
      <c r="J13" s="422">
        <v>24.926278949388283</v>
      </c>
      <c r="K13" s="416">
        <v>24.925927968999996</v>
      </c>
      <c r="L13" s="416">
        <v>29.178395783908638</v>
      </c>
      <c r="M13" s="416">
        <v>36.503151537912423</v>
      </c>
      <c r="N13" s="416">
        <v>39.269084746522083</v>
      </c>
      <c r="O13" s="416">
        <v>52.204542630996762</v>
      </c>
      <c r="P13" s="416">
        <v>59.375124497248983</v>
      </c>
      <c r="Q13" s="416">
        <v>68.903626674600986</v>
      </c>
      <c r="R13" s="416">
        <v>75.993161264138536</v>
      </c>
      <c r="S13" s="416">
        <v>81.337546679135698</v>
      </c>
      <c r="T13" s="416">
        <v>86.320088843627957</v>
      </c>
      <c r="U13" s="416">
        <v>89.816775763143639</v>
      </c>
      <c r="V13" s="416"/>
      <c r="Y13" s="41"/>
      <c r="Z13" s="41"/>
      <c r="AA13" s="41" t="s">
        <v>230</v>
      </c>
      <c r="AB13" s="417"/>
      <c r="AC13" s="428">
        <v>0</v>
      </c>
      <c r="AD13" s="428">
        <v>24.926278949388283</v>
      </c>
      <c r="AE13" s="428">
        <v>24.925927968999996</v>
      </c>
      <c r="AF13" s="428">
        <v>29.178395783908638</v>
      </c>
      <c r="AG13" s="428">
        <v>36.503151537912423</v>
      </c>
      <c r="AH13" s="428">
        <v>4.2521168345203542</v>
      </c>
      <c r="AI13" s="429">
        <v>7.3247557540037853</v>
      </c>
      <c r="AJ13" s="426"/>
      <c r="AK13" s="426"/>
      <c r="AW13" s="41"/>
      <c r="AX13" s="41"/>
      <c r="AY13" s="41" t="s">
        <v>230</v>
      </c>
      <c r="AZ13" s="417"/>
      <c r="BA13" s="428">
        <v>24.925927968999996</v>
      </c>
      <c r="BB13" s="428">
        <v>29.178395783908638</v>
      </c>
      <c r="BC13" s="428">
        <v>36.503151537912423</v>
      </c>
      <c r="BD13" s="428">
        <v>39.269084746522083</v>
      </c>
      <c r="BE13" s="428">
        <v>52.204542630996762</v>
      </c>
      <c r="BF13" s="429">
        <v>59.375124497248983</v>
      </c>
      <c r="BG13" s="429">
        <v>68.903626674600986</v>
      </c>
      <c r="BH13" s="429">
        <v>75.993161264138536</v>
      </c>
      <c r="BI13" s="429">
        <v>81.337546679135698</v>
      </c>
      <c r="BJ13" s="429">
        <v>86.320088843627957</v>
      </c>
      <c r="BK13" s="429">
        <v>89.816775763143639</v>
      </c>
      <c r="BL13" s="426"/>
      <c r="BM13" s="427">
        <v>60.638379979234998</v>
      </c>
    </row>
    <row r="14" spans="1:65">
      <c r="A14" s="51"/>
      <c r="B14" s="52"/>
      <c r="C14" s="420"/>
      <c r="E14" s="11"/>
      <c r="F14" s="11"/>
      <c r="G14" s="41" t="s">
        <v>231</v>
      </c>
      <c r="H14" s="421"/>
      <c r="I14" s="422">
        <v>341.22917534512794</v>
      </c>
      <c r="J14" s="422">
        <v>343.42712437845847</v>
      </c>
      <c r="K14" s="416">
        <v>369.02729742358321</v>
      </c>
      <c r="L14" s="416">
        <v>325.84332481145151</v>
      </c>
      <c r="M14" s="416">
        <v>324.70737019131627</v>
      </c>
      <c r="N14" s="416">
        <v>327.19217418585077</v>
      </c>
      <c r="O14" s="416">
        <v>327.03281505835412</v>
      </c>
      <c r="P14" s="416">
        <v>316.52913996233389</v>
      </c>
      <c r="Q14" s="416">
        <v>311.39148479536408</v>
      </c>
      <c r="R14" s="416">
        <v>297.73534734063713</v>
      </c>
      <c r="S14" s="416">
        <v>298.23660922040142</v>
      </c>
      <c r="T14" s="416">
        <v>297.24308975715564</v>
      </c>
      <c r="U14" s="416">
        <v>298.10794941919897</v>
      </c>
      <c r="V14" s="416"/>
      <c r="Y14" s="41"/>
      <c r="Z14" s="41"/>
      <c r="AA14" s="41" t="s">
        <v>231</v>
      </c>
      <c r="AB14" s="417"/>
      <c r="AC14" s="428">
        <v>0</v>
      </c>
      <c r="AD14" s="428">
        <v>343.42712437845847</v>
      </c>
      <c r="AE14" s="428">
        <v>369.02729742358321</v>
      </c>
      <c r="AF14" s="428">
        <v>325.84332481145151</v>
      </c>
      <c r="AG14" s="428">
        <v>324.70737019131627</v>
      </c>
      <c r="AH14" s="428">
        <v>-17.583799567006963</v>
      </c>
      <c r="AI14" s="429">
        <v>-1.1359546201352373</v>
      </c>
      <c r="AJ14" s="426"/>
      <c r="AK14" s="426"/>
      <c r="AL14" s="8" t="s">
        <v>57</v>
      </c>
      <c r="AM14" s="431">
        <v>0</v>
      </c>
      <c r="AN14" s="431">
        <v>0</v>
      </c>
      <c r="AW14" s="41"/>
      <c r="AX14" s="41"/>
      <c r="AY14" s="41" t="s">
        <v>231</v>
      </c>
      <c r="AZ14" s="417"/>
      <c r="BA14" s="428">
        <v>369.02729742358321</v>
      </c>
      <c r="BB14" s="428">
        <v>325.84332481145151</v>
      </c>
      <c r="BC14" s="428">
        <v>324.70737019131627</v>
      </c>
      <c r="BD14" s="428">
        <v>327.19217418585077</v>
      </c>
      <c r="BE14" s="428">
        <v>327.03281505835412</v>
      </c>
      <c r="BF14" s="429">
        <v>316.52913996233389</v>
      </c>
      <c r="BG14" s="429">
        <v>311.39148479536408</v>
      </c>
      <c r="BH14" s="429">
        <v>297.73534734063713</v>
      </c>
      <c r="BI14" s="429">
        <v>298.23660922040142</v>
      </c>
      <c r="BJ14" s="429">
        <v>297.24308975715564</v>
      </c>
      <c r="BK14" s="429">
        <v>298.10794941919897</v>
      </c>
      <c r="BL14" s="426"/>
      <c r="BM14" s="427">
        <v>-27.735375392252536</v>
      </c>
    </row>
    <row r="15" spans="1:65">
      <c r="A15" s="51"/>
      <c r="B15" s="52"/>
      <c r="C15" s="420"/>
      <c r="E15" s="11"/>
      <c r="F15" s="11"/>
      <c r="G15" s="41" t="s">
        <v>379</v>
      </c>
      <c r="H15" s="421"/>
      <c r="I15" s="422">
        <v>53.205188020409288</v>
      </c>
      <c r="J15" s="422">
        <v>53.624039592723697</v>
      </c>
      <c r="K15" s="416">
        <v>53.624594500000001</v>
      </c>
      <c r="L15" s="416">
        <v>62.160117654461438</v>
      </c>
      <c r="M15" s="416">
        <v>61.654767594064495</v>
      </c>
      <c r="N15" s="416">
        <v>59.83435959667608</v>
      </c>
      <c r="O15" s="416">
        <v>59.293306308930916</v>
      </c>
      <c r="P15" s="416">
        <v>58.549791054911751</v>
      </c>
      <c r="Q15" s="416">
        <v>48.657631562348264</v>
      </c>
      <c r="R15" s="416">
        <v>48.199555430457181</v>
      </c>
      <c r="S15" s="416">
        <v>48.414991677122607</v>
      </c>
      <c r="T15" s="416">
        <v>45.816664172261731</v>
      </c>
      <c r="U15" s="416">
        <v>45.946291942715114</v>
      </c>
      <c r="V15" s="416"/>
      <c r="Y15" s="41"/>
      <c r="Z15" s="41"/>
      <c r="AA15" s="41" t="s">
        <v>232</v>
      </c>
      <c r="AB15" s="417"/>
      <c r="AC15" s="428">
        <v>0</v>
      </c>
      <c r="AD15" s="428">
        <v>53.624039592723697</v>
      </c>
      <c r="AE15" s="428">
        <v>53.624594500000001</v>
      </c>
      <c r="AF15" s="428">
        <v>62.160117654461438</v>
      </c>
      <c r="AG15" s="428">
        <v>61.654767594064495</v>
      </c>
      <c r="AH15" s="428">
        <v>8.5360780617377401</v>
      </c>
      <c r="AI15" s="429">
        <v>-0.50535006039694252</v>
      </c>
      <c r="AJ15" s="426"/>
      <c r="AK15" s="426"/>
      <c r="AL15" s="27" t="s">
        <v>380</v>
      </c>
      <c r="AW15" s="41"/>
      <c r="AX15" s="41"/>
      <c r="AY15" s="41" t="s">
        <v>232</v>
      </c>
      <c r="AZ15" s="417"/>
      <c r="BA15" s="428">
        <v>53.624594500000001</v>
      </c>
      <c r="BB15" s="428">
        <v>62.160117654461438</v>
      </c>
      <c r="BC15" s="428">
        <v>61.654767594064495</v>
      </c>
      <c r="BD15" s="428">
        <v>59.83435959667608</v>
      </c>
      <c r="BE15" s="428">
        <v>59.293306308930916</v>
      </c>
      <c r="BF15" s="429">
        <v>58.549791054911751</v>
      </c>
      <c r="BG15" s="429">
        <v>48.657631562348264</v>
      </c>
      <c r="BH15" s="429">
        <v>48.199555430457181</v>
      </c>
      <c r="BI15" s="429">
        <v>48.414991677122607</v>
      </c>
      <c r="BJ15" s="429">
        <v>45.816664172261731</v>
      </c>
      <c r="BK15" s="429">
        <v>45.946291942715114</v>
      </c>
      <c r="BL15" s="426"/>
      <c r="BM15" s="427">
        <v>-16.213825711746324</v>
      </c>
    </row>
    <row r="16" spans="1:65">
      <c r="A16" s="53"/>
      <c r="B16" s="54"/>
      <c r="C16" s="420"/>
      <c r="E16" s="11"/>
      <c r="F16" s="11"/>
      <c r="G16" s="41" t="s">
        <v>233</v>
      </c>
      <c r="H16" s="421"/>
      <c r="I16" s="422">
        <v>312.36489999999998</v>
      </c>
      <c r="J16" s="422">
        <v>326.32600000000002</v>
      </c>
      <c r="K16" s="416">
        <v>336.06256835000005</v>
      </c>
      <c r="L16" s="416">
        <v>368.73436605664239</v>
      </c>
      <c r="M16" s="416">
        <v>379.41790977634417</v>
      </c>
      <c r="N16" s="416">
        <v>392.92930000000001</v>
      </c>
      <c r="O16" s="416">
        <v>409.04719999999998</v>
      </c>
      <c r="P16" s="416">
        <v>426.05380000000002</v>
      </c>
      <c r="Q16" s="416">
        <v>443.59190000000001</v>
      </c>
      <c r="R16" s="416">
        <v>458.47859999999997</v>
      </c>
      <c r="S16" s="416">
        <v>473.88080000000002</v>
      </c>
      <c r="T16" s="416">
        <v>489.81659999999999</v>
      </c>
      <c r="U16" s="416">
        <v>506.40719999999999</v>
      </c>
      <c r="V16" s="416"/>
      <c r="Y16" s="41"/>
      <c r="Z16" s="41"/>
      <c r="AA16" s="41" t="s">
        <v>233</v>
      </c>
      <c r="AB16" s="417"/>
      <c r="AC16" s="428">
        <v>0</v>
      </c>
      <c r="AD16" s="428">
        <v>326.32600000000002</v>
      </c>
      <c r="AE16" s="428">
        <v>336.06256835000005</v>
      </c>
      <c r="AF16" s="428">
        <v>368.73436605664239</v>
      </c>
      <c r="AG16" s="428">
        <v>379.41790977634417</v>
      </c>
      <c r="AH16" s="428">
        <v>42.408366056642365</v>
      </c>
      <c r="AI16" s="429">
        <v>10.683543719701788</v>
      </c>
      <c r="AJ16" s="426"/>
      <c r="AK16" s="426"/>
      <c r="AL16" s="415" t="s">
        <v>374</v>
      </c>
      <c r="AM16" s="397">
        <v>325.8</v>
      </c>
      <c r="AN16" s="397">
        <v>324.7</v>
      </c>
      <c r="AW16" s="41"/>
      <c r="AX16" s="41"/>
      <c r="AY16" s="41" t="s">
        <v>233</v>
      </c>
      <c r="AZ16" s="417"/>
      <c r="BA16" s="428">
        <v>336.06256835000005</v>
      </c>
      <c r="BB16" s="428">
        <v>368.73436605664239</v>
      </c>
      <c r="BC16" s="428">
        <v>379.41790977634417</v>
      </c>
      <c r="BD16" s="428">
        <v>392.92930000000001</v>
      </c>
      <c r="BE16" s="428">
        <v>409.04719999999998</v>
      </c>
      <c r="BF16" s="429">
        <v>426.05380000000002</v>
      </c>
      <c r="BG16" s="429">
        <v>443.59190000000001</v>
      </c>
      <c r="BH16" s="429">
        <v>458.47859999999997</v>
      </c>
      <c r="BI16" s="429">
        <v>473.88080000000002</v>
      </c>
      <c r="BJ16" s="429">
        <v>489.81659999999999</v>
      </c>
      <c r="BK16" s="429">
        <v>506.40719999999999</v>
      </c>
      <c r="BL16" s="426"/>
      <c r="BM16" s="427">
        <v>137.6728339433576</v>
      </c>
    </row>
    <row r="17" spans="1:65">
      <c r="A17" s="9"/>
      <c r="B17" s="55"/>
      <c r="C17" s="420"/>
      <c r="E17" s="11"/>
      <c r="F17" s="11"/>
      <c r="G17" s="41" t="s">
        <v>381</v>
      </c>
      <c r="H17" s="421"/>
      <c r="I17" s="422">
        <v>25.512699999999999</v>
      </c>
      <c r="J17" s="422">
        <v>26.409500000000001</v>
      </c>
      <c r="K17" s="416">
        <v>26.409500000000001</v>
      </c>
      <c r="L17" s="416">
        <v>26.5657</v>
      </c>
      <c r="M17" s="416">
        <v>27.644213000000001</v>
      </c>
      <c r="N17" s="416">
        <v>27.653700000000001</v>
      </c>
      <c r="O17" s="416">
        <v>28.3628</v>
      </c>
      <c r="P17" s="416">
        <v>29.3629</v>
      </c>
      <c r="Q17" s="416">
        <v>30.651599999999998</v>
      </c>
      <c r="R17" s="416">
        <v>32.1267</v>
      </c>
      <c r="S17" s="416">
        <v>32.827199999999998</v>
      </c>
      <c r="T17" s="416">
        <v>33.498399999999997</v>
      </c>
      <c r="U17" s="416">
        <v>34.173099999999998</v>
      </c>
      <c r="V17" s="416"/>
      <c r="Y17" s="41"/>
      <c r="Z17" s="41"/>
      <c r="AA17" s="41" t="s">
        <v>382</v>
      </c>
      <c r="AB17" s="417"/>
      <c r="AC17" s="428">
        <v>0</v>
      </c>
      <c r="AD17" s="428">
        <v>26.409500000000001</v>
      </c>
      <c r="AE17" s="428">
        <v>26.409500000000001</v>
      </c>
      <c r="AF17" s="428">
        <v>26.5657</v>
      </c>
      <c r="AG17" s="428">
        <v>27.644213000000001</v>
      </c>
      <c r="AH17" s="428">
        <v>0.15619999999999834</v>
      </c>
      <c r="AI17" s="429">
        <v>1.0785130000000009</v>
      </c>
      <c r="AJ17" s="426"/>
      <c r="AK17" s="426"/>
      <c r="AL17" s="415" t="s">
        <v>383</v>
      </c>
      <c r="AM17" s="397">
        <v>245.4</v>
      </c>
      <c r="AN17" s="397">
        <v>221</v>
      </c>
      <c r="AW17" s="41"/>
      <c r="AX17" s="41"/>
      <c r="AY17" s="41" t="s">
        <v>382</v>
      </c>
      <c r="AZ17" s="417"/>
      <c r="BA17" s="428">
        <v>26.409500000000001</v>
      </c>
      <c r="BB17" s="428">
        <v>26.5657</v>
      </c>
      <c r="BC17" s="428">
        <v>27.644213000000001</v>
      </c>
      <c r="BD17" s="428">
        <v>27.653700000000001</v>
      </c>
      <c r="BE17" s="428">
        <v>28.3628</v>
      </c>
      <c r="BF17" s="429">
        <v>29.3629</v>
      </c>
      <c r="BG17" s="429">
        <v>30.651599999999998</v>
      </c>
      <c r="BH17" s="429">
        <v>32.1267</v>
      </c>
      <c r="BI17" s="429">
        <v>32.827199999999998</v>
      </c>
      <c r="BJ17" s="429">
        <v>33.498399999999997</v>
      </c>
      <c r="BK17" s="429">
        <v>34.173099999999998</v>
      </c>
      <c r="BL17" s="426"/>
      <c r="BM17" s="427">
        <v>7.6073999999999984</v>
      </c>
    </row>
    <row r="18" spans="1:65">
      <c r="A18" s="56"/>
      <c r="B18" s="56"/>
      <c r="C18" s="420"/>
      <c r="E18" s="11"/>
      <c r="F18" s="11"/>
      <c r="G18" s="41" t="s">
        <v>235</v>
      </c>
      <c r="H18" s="421"/>
      <c r="I18" s="422">
        <v>29.194400000000002</v>
      </c>
      <c r="J18" s="422">
        <v>37.482599999999998</v>
      </c>
      <c r="K18" s="416">
        <v>127.99135491</v>
      </c>
      <c r="L18" s="416">
        <v>27.462998370000001</v>
      </c>
      <c r="M18" s="416">
        <v>20.134779680000001</v>
      </c>
      <c r="N18" s="416">
        <v>20.800649172</v>
      </c>
      <c r="O18" s="416">
        <v>21.483165401299999</v>
      </c>
      <c r="P18" s="416">
        <v>22.182744536332496</v>
      </c>
      <c r="Q18" s="416">
        <v>22.899813149740805</v>
      </c>
      <c r="R18" s="416">
        <v>23.634808478484317</v>
      </c>
      <c r="S18" s="416">
        <v>24.388178690446424</v>
      </c>
      <c r="T18" s="416">
        <v>25.160383157707578</v>
      </c>
      <c r="U18" s="416">
        <v>25.951892736650272</v>
      </c>
      <c r="V18" s="416"/>
      <c r="Y18" s="41"/>
      <c r="Z18" s="41"/>
      <c r="AA18" s="41" t="s">
        <v>235</v>
      </c>
      <c r="AB18" s="417"/>
      <c r="AC18" s="428">
        <v>0</v>
      </c>
      <c r="AD18" s="428">
        <v>37.482599999999998</v>
      </c>
      <c r="AE18" s="428">
        <v>127.99135491</v>
      </c>
      <c r="AF18" s="428">
        <v>27.462998370000001</v>
      </c>
      <c r="AG18" s="428">
        <v>20.134779680000001</v>
      </c>
      <c r="AH18" s="428">
        <v>-10.019601629999997</v>
      </c>
      <c r="AI18" s="429">
        <v>-7.3282186899999999</v>
      </c>
      <c r="AJ18" s="426"/>
      <c r="AK18" s="426"/>
      <c r="AL18" s="415" t="s">
        <v>377</v>
      </c>
      <c r="AM18" s="397">
        <v>1079.0999999999999</v>
      </c>
      <c r="AN18" s="397">
        <v>1104.9000000000001</v>
      </c>
      <c r="AW18" s="41"/>
      <c r="AX18" s="41"/>
      <c r="AY18" s="41" t="s">
        <v>235</v>
      </c>
      <c r="AZ18" s="417"/>
      <c r="BA18" s="428">
        <v>127.99135491</v>
      </c>
      <c r="BB18" s="428">
        <v>27.462998370000001</v>
      </c>
      <c r="BC18" s="428">
        <v>20.134779680000001</v>
      </c>
      <c r="BD18" s="428">
        <v>20.800649172</v>
      </c>
      <c r="BE18" s="428">
        <v>21.483165401299999</v>
      </c>
      <c r="BF18" s="429">
        <v>22.182744536332496</v>
      </c>
      <c r="BG18" s="429">
        <v>22.899813149740805</v>
      </c>
      <c r="BH18" s="429">
        <v>23.634808478484317</v>
      </c>
      <c r="BI18" s="429">
        <v>24.388178690446424</v>
      </c>
      <c r="BJ18" s="429">
        <v>25.160383157707578</v>
      </c>
      <c r="BK18" s="429">
        <v>25.951892736650272</v>
      </c>
      <c r="BL18" s="426"/>
      <c r="BM18" s="427">
        <v>-1.5111056333497288</v>
      </c>
    </row>
    <row r="19" spans="1:65">
      <c r="A19" s="56"/>
      <c r="B19" s="56"/>
      <c r="C19" s="420"/>
      <c r="E19" s="11"/>
      <c r="F19" s="11"/>
      <c r="G19" s="409" t="s">
        <v>384</v>
      </c>
      <c r="H19" s="432"/>
      <c r="I19" s="432">
        <v>1427.4478345204816</v>
      </c>
      <c r="J19" s="432">
        <v>1413.2655021772484</v>
      </c>
      <c r="K19" s="432">
        <v>1440.5818942525832</v>
      </c>
      <c r="L19" s="432">
        <v>1404.923399815606</v>
      </c>
      <c r="M19" s="432">
        <v>1429.6536598484165</v>
      </c>
      <c r="N19" s="432">
        <v>1475.0205338677065</v>
      </c>
      <c r="O19" s="432">
        <v>1522.1674043334633</v>
      </c>
      <c r="P19" s="432">
        <v>1566.885416391563</v>
      </c>
      <c r="Q19" s="432">
        <v>1646.9912556127119</v>
      </c>
      <c r="R19" s="432">
        <v>1728.1175058381268</v>
      </c>
      <c r="S19" s="432">
        <v>1816.3834118909394</v>
      </c>
      <c r="T19" s="432">
        <v>1912.7858051593876</v>
      </c>
      <c r="U19" s="432">
        <v>1998.5517929176908</v>
      </c>
      <c r="V19" s="432"/>
      <c r="Y19" s="41"/>
      <c r="Z19" s="41"/>
      <c r="AA19" s="409" t="s">
        <v>236</v>
      </c>
      <c r="AB19" s="417"/>
      <c r="AC19" s="433">
        <v>0</v>
      </c>
      <c r="AD19" s="433">
        <v>1413.2655021772484</v>
      </c>
      <c r="AE19" s="433">
        <v>1440.5818942525832</v>
      </c>
      <c r="AF19" s="433">
        <v>1404.923399815606</v>
      </c>
      <c r="AG19" s="433">
        <v>1429.6536598484165</v>
      </c>
      <c r="AH19" s="433">
        <v>-8.3421023616424463</v>
      </c>
      <c r="AI19" s="434">
        <v>24.73026003281052</v>
      </c>
      <c r="AJ19" s="432"/>
      <c r="AK19" s="432"/>
      <c r="AL19" s="430" t="s">
        <v>17</v>
      </c>
      <c r="AM19" s="397">
        <v>1650.3</v>
      </c>
      <c r="AN19" s="397">
        <v>1650.6000000000001</v>
      </c>
      <c r="AW19" s="41"/>
      <c r="AX19" s="41"/>
      <c r="AY19" s="409" t="s">
        <v>236</v>
      </c>
      <c r="AZ19" s="417"/>
      <c r="BA19" s="433">
        <v>1440.5818942525832</v>
      </c>
      <c r="BB19" s="433">
        <v>1404.923399815606</v>
      </c>
      <c r="BC19" s="433">
        <v>1429.6536598484165</v>
      </c>
      <c r="BD19" s="433">
        <v>1475.0205338677065</v>
      </c>
      <c r="BE19" s="433">
        <v>1522.1674043334633</v>
      </c>
      <c r="BF19" s="434">
        <v>1566.885416391563</v>
      </c>
      <c r="BG19" s="434">
        <v>1646.9912556127119</v>
      </c>
      <c r="BH19" s="434">
        <v>1728.1175058381268</v>
      </c>
      <c r="BI19" s="434">
        <v>1816.3834118909394</v>
      </c>
      <c r="BJ19" s="434">
        <v>1912.7858051593876</v>
      </c>
      <c r="BK19" s="434">
        <v>1998.5517929176908</v>
      </c>
      <c r="BL19" s="432"/>
      <c r="BM19" s="427">
        <v>593.62839310208483</v>
      </c>
    </row>
    <row r="20" spans="1:65">
      <c r="A20" s="56"/>
      <c r="B20" s="56"/>
      <c r="C20" s="420"/>
      <c r="E20" s="11"/>
      <c r="F20" s="409" t="s">
        <v>237</v>
      </c>
      <c r="G20" s="41"/>
      <c r="H20" s="421"/>
      <c r="I20" s="421">
        <v>257.28845942026845</v>
      </c>
      <c r="J20" s="421">
        <v>294.60457941488232</v>
      </c>
      <c r="K20" s="416">
        <v>200</v>
      </c>
      <c r="L20" s="416">
        <v>245.41553990347688</v>
      </c>
      <c r="M20" s="416">
        <v>267.86830199999997</v>
      </c>
      <c r="N20" s="416">
        <v>274.80710899999997</v>
      </c>
      <c r="O20" s="416">
        <v>281.05441300000001</v>
      </c>
      <c r="P20" s="416">
        <v>284.39644699999997</v>
      </c>
      <c r="Q20" s="416">
        <v>293.37337100000002</v>
      </c>
      <c r="R20" s="416">
        <v>304.09094800000003</v>
      </c>
      <c r="S20" s="416">
        <v>311.98069299999997</v>
      </c>
      <c r="T20" s="416">
        <v>317.43885899999998</v>
      </c>
      <c r="U20" s="416">
        <v>313.37559835399998</v>
      </c>
      <c r="V20" s="416"/>
      <c r="Y20" s="41"/>
      <c r="Z20" s="409" t="s">
        <v>237</v>
      </c>
      <c r="AA20" s="41"/>
      <c r="AB20" s="417"/>
      <c r="AC20" s="435">
        <v>0</v>
      </c>
      <c r="AD20" s="435">
        <v>294.60457941488232</v>
      </c>
      <c r="AE20" s="435">
        <v>200</v>
      </c>
      <c r="AF20" s="435">
        <v>245.41553990347688</v>
      </c>
      <c r="AG20" s="435">
        <v>267.86830199999997</v>
      </c>
      <c r="AH20" s="435">
        <v>-49.18903951140544</v>
      </c>
      <c r="AI20" s="436">
        <v>22.452762096523088</v>
      </c>
      <c r="AJ20" s="437"/>
      <c r="AK20" s="438">
        <v>-0.16696630992328898</v>
      </c>
      <c r="AW20" s="41"/>
      <c r="AX20" s="409" t="s">
        <v>237</v>
      </c>
      <c r="AY20" s="41"/>
      <c r="AZ20" s="417"/>
      <c r="BA20" s="435">
        <v>200</v>
      </c>
      <c r="BB20" s="435">
        <v>245.41553990347688</v>
      </c>
      <c r="BC20" s="435">
        <v>267.86830199999997</v>
      </c>
      <c r="BD20" s="435">
        <v>274.80710899999997</v>
      </c>
      <c r="BE20" s="435">
        <v>281.05441300000001</v>
      </c>
      <c r="BF20" s="436">
        <v>284.39644699999997</v>
      </c>
      <c r="BG20" s="436">
        <v>293.37337100000002</v>
      </c>
      <c r="BH20" s="436">
        <v>304.09094800000003</v>
      </c>
      <c r="BI20" s="436">
        <v>311.98069299999997</v>
      </c>
      <c r="BJ20" s="436">
        <v>317.43885899999998</v>
      </c>
      <c r="BK20" s="436">
        <v>313.37559835399998</v>
      </c>
      <c r="BL20" s="437"/>
    </row>
    <row r="21" spans="1:65">
      <c r="C21" s="420"/>
      <c r="E21" s="11"/>
      <c r="F21" s="409" t="s">
        <v>238</v>
      </c>
      <c r="G21" s="41"/>
      <c r="H21" s="432"/>
      <c r="I21" s="432"/>
      <c r="J21" s="432"/>
      <c r="K21" s="432"/>
      <c r="L21" s="432"/>
      <c r="M21" s="432"/>
      <c r="N21" s="432"/>
      <c r="O21" s="432"/>
      <c r="P21" s="432"/>
      <c r="Q21" s="432"/>
      <c r="R21" s="432"/>
      <c r="S21" s="432"/>
      <c r="T21" s="432"/>
      <c r="U21" s="432"/>
      <c r="V21" s="432"/>
      <c r="Y21" s="41"/>
      <c r="Z21" s="409" t="s">
        <v>238</v>
      </c>
      <c r="AA21" s="41"/>
      <c r="AB21" s="417"/>
      <c r="AC21" s="418"/>
      <c r="AD21" s="418"/>
      <c r="AE21" s="418"/>
      <c r="AF21" s="418"/>
      <c r="AG21" s="418"/>
      <c r="AH21" s="418"/>
      <c r="AI21" s="419"/>
      <c r="AJ21" s="64"/>
      <c r="AK21" s="438"/>
      <c r="AL21" s="439"/>
      <c r="AW21" s="41"/>
      <c r="AX21" s="409" t="s">
        <v>238</v>
      </c>
      <c r="AY21" s="41"/>
      <c r="AZ21" s="417"/>
      <c r="BA21" s="418"/>
      <c r="BB21" s="418"/>
      <c r="BC21" s="418"/>
      <c r="BD21" s="418"/>
      <c r="BE21" s="418"/>
      <c r="BF21" s="419"/>
      <c r="BG21" s="419"/>
      <c r="BH21" s="419"/>
      <c r="BI21" s="419"/>
      <c r="BJ21" s="419"/>
      <c r="BK21" s="419"/>
      <c r="BL21" s="64"/>
    </row>
    <row r="22" spans="1:65">
      <c r="C22" s="420"/>
      <c r="E22" s="11"/>
      <c r="F22" s="409"/>
      <c r="G22" s="41" t="s">
        <v>820</v>
      </c>
      <c r="H22" s="432"/>
      <c r="I22" s="432"/>
      <c r="J22" s="432"/>
      <c r="K22" s="416">
        <v>95</v>
      </c>
      <c r="L22" s="416">
        <v>0</v>
      </c>
      <c r="M22" s="416">
        <v>0</v>
      </c>
      <c r="N22" s="416">
        <v>0</v>
      </c>
      <c r="O22" s="416">
        <v>0</v>
      </c>
      <c r="P22" s="416">
        <v>0</v>
      </c>
      <c r="Q22" s="416">
        <v>0</v>
      </c>
      <c r="R22" s="416">
        <v>0</v>
      </c>
      <c r="S22" s="416">
        <v>0</v>
      </c>
      <c r="T22" s="416">
        <v>0</v>
      </c>
      <c r="U22" s="416">
        <v>0</v>
      </c>
      <c r="V22" s="432"/>
      <c r="Y22" s="41"/>
      <c r="Z22" s="409"/>
      <c r="AA22" s="41" t="s">
        <v>820</v>
      </c>
      <c r="AB22" s="417"/>
      <c r="AC22" s="428">
        <v>0</v>
      </c>
      <c r="AD22" s="428">
        <v>0</v>
      </c>
      <c r="AE22" s="428">
        <v>95</v>
      </c>
      <c r="AF22" s="428">
        <v>0</v>
      </c>
      <c r="AG22" s="428">
        <v>0</v>
      </c>
      <c r="AH22" s="428">
        <v>0</v>
      </c>
      <c r="AI22" s="429">
        <v>0</v>
      </c>
      <c r="AJ22" s="64"/>
      <c r="AK22" s="438"/>
      <c r="AL22" s="439"/>
      <c r="AW22" s="41"/>
      <c r="AX22" s="409"/>
      <c r="AY22" s="41" t="s">
        <v>820</v>
      </c>
      <c r="AZ22" s="417"/>
      <c r="BA22" s="428">
        <v>95</v>
      </c>
      <c r="BB22" s="428">
        <v>0</v>
      </c>
      <c r="BC22" s="428">
        <v>0</v>
      </c>
      <c r="BD22" s="428">
        <v>0</v>
      </c>
      <c r="BE22" s="428">
        <v>0</v>
      </c>
      <c r="BF22" s="429">
        <v>0</v>
      </c>
      <c r="BG22" s="429">
        <v>0</v>
      </c>
      <c r="BH22" s="429">
        <v>0</v>
      </c>
      <c r="BI22" s="429">
        <v>0</v>
      </c>
      <c r="BJ22" s="429">
        <v>0</v>
      </c>
      <c r="BK22" s="429">
        <v>0</v>
      </c>
      <c r="BL22" s="64"/>
    </row>
    <row r="23" spans="1:65">
      <c r="C23" s="420"/>
      <c r="E23" s="11"/>
      <c r="F23" s="11"/>
      <c r="G23" s="41" t="s">
        <v>160</v>
      </c>
      <c r="H23" s="421"/>
      <c r="I23" s="421">
        <v>27.558659170212373</v>
      </c>
      <c r="J23" s="421">
        <v>102.35983228377023</v>
      </c>
      <c r="K23" s="416">
        <v>215</v>
      </c>
      <c r="L23" s="416">
        <v>229.7633408735517</v>
      </c>
      <c r="M23" s="416">
        <v>208.47667899999999</v>
      </c>
      <c r="N23" s="416">
        <v>170</v>
      </c>
      <c r="O23" s="416">
        <v>174</v>
      </c>
      <c r="P23" s="416">
        <v>171</v>
      </c>
      <c r="Q23" s="416">
        <v>146</v>
      </c>
      <c r="R23" s="416">
        <v>152</v>
      </c>
      <c r="S23" s="416">
        <v>157</v>
      </c>
      <c r="T23" s="416">
        <v>160</v>
      </c>
      <c r="U23" s="416">
        <v>158</v>
      </c>
      <c r="V23" s="416"/>
      <c r="Y23" s="41"/>
      <c r="Z23" s="41"/>
      <c r="AA23" s="41" t="s">
        <v>239</v>
      </c>
      <c r="AB23" s="417"/>
      <c r="AC23" s="428">
        <v>0</v>
      </c>
      <c r="AD23" s="428">
        <v>125</v>
      </c>
      <c r="AE23" s="428">
        <v>225</v>
      </c>
      <c r="AF23" s="428">
        <v>245.41553990347688</v>
      </c>
      <c r="AG23" s="428">
        <v>221</v>
      </c>
      <c r="AH23" s="428">
        <v>120.41553990347688</v>
      </c>
      <c r="AI23" s="429">
        <v>-24.415539903476883</v>
      </c>
      <c r="AJ23" s="426"/>
      <c r="AK23" s="440">
        <v>1</v>
      </c>
      <c r="AL23" s="415"/>
      <c r="AW23" s="41"/>
      <c r="AX23" s="41"/>
      <c r="AY23" s="41" t="s">
        <v>239</v>
      </c>
      <c r="AZ23" s="417"/>
      <c r="BA23" s="428">
        <v>225</v>
      </c>
      <c r="BB23" s="428">
        <v>245.41553990347688</v>
      </c>
      <c r="BC23" s="428">
        <v>221</v>
      </c>
      <c r="BD23" s="428">
        <v>200</v>
      </c>
      <c r="BE23" s="428">
        <v>204</v>
      </c>
      <c r="BF23" s="429">
        <v>201</v>
      </c>
      <c r="BG23" s="429">
        <v>176</v>
      </c>
      <c r="BH23" s="429">
        <v>182</v>
      </c>
      <c r="BI23" s="429">
        <v>187</v>
      </c>
      <c r="BJ23" s="429">
        <v>190</v>
      </c>
      <c r="BK23" s="429">
        <v>188</v>
      </c>
      <c r="BL23" s="426"/>
    </row>
    <row r="24" spans="1:65" ht="12" hidden="1" customHeight="1" outlineLevel="1">
      <c r="C24" s="420"/>
      <c r="E24" s="11"/>
      <c r="F24" s="11"/>
      <c r="G24" s="41" t="s">
        <v>408</v>
      </c>
      <c r="H24" s="421"/>
      <c r="I24" s="421">
        <v>27.441340829787627</v>
      </c>
      <c r="J24" s="421">
        <v>22.640167716229772</v>
      </c>
      <c r="K24" s="416">
        <v>10</v>
      </c>
      <c r="L24" s="416">
        <v>15.6521990299252</v>
      </c>
      <c r="M24" s="416">
        <v>12.523320999999999</v>
      </c>
      <c r="N24" s="416">
        <v>30</v>
      </c>
      <c r="O24" s="416">
        <v>30</v>
      </c>
      <c r="P24" s="416">
        <v>30</v>
      </c>
      <c r="Q24" s="416">
        <v>30</v>
      </c>
      <c r="R24" s="416">
        <v>30</v>
      </c>
      <c r="S24" s="416">
        <v>30</v>
      </c>
      <c r="T24" s="416">
        <v>30</v>
      </c>
      <c r="U24" s="416">
        <v>30</v>
      </c>
      <c r="V24" s="416"/>
      <c r="Y24" s="41"/>
      <c r="Z24" s="41"/>
      <c r="AA24" s="41"/>
      <c r="AB24" s="417"/>
      <c r="AC24" s="428"/>
      <c r="AD24" s="428"/>
      <c r="AE24" s="428"/>
      <c r="AF24" s="428"/>
      <c r="AG24" s="428"/>
      <c r="AH24" s="428">
        <v>0</v>
      </c>
      <c r="AI24" s="429">
        <v>0</v>
      </c>
      <c r="AJ24" s="426"/>
      <c r="AK24" s="426"/>
      <c r="AL24" s="415"/>
      <c r="AW24" s="41"/>
      <c r="AX24" s="41"/>
      <c r="AY24" s="41">
        <v>0</v>
      </c>
      <c r="AZ24" s="417"/>
      <c r="BA24" s="428"/>
      <c r="BB24" s="428"/>
      <c r="BC24" s="428"/>
      <c r="BD24" s="428"/>
      <c r="BE24" s="428"/>
      <c r="BF24" s="429"/>
      <c r="BG24" s="429"/>
      <c r="BH24" s="429"/>
      <c r="BI24" s="429"/>
      <c r="BJ24" s="429"/>
      <c r="BK24" s="429"/>
      <c r="BL24" s="426"/>
    </row>
    <row r="25" spans="1:65" collapsed="1">
      <c r="C25" s="420"/>
      <c r="E25" s="11"/>
      <c r="F25" s="11"/>
      <c r="G25" s="41" t="s">
        <v>164</v>
      </c>
      <c r="H25" s="421"/>
      <c r="I25" s="421">
        <v>0</v>
      </c>
      <c r="J25" s="421">
        <v>2.8962662942583677</v>
      </c>
      <c r="K25" s="416">
        <v>0</v>
      </c>
      <c r="L25" s="416">
        <v>0</v>
      </c>
      <c r="M25" s="416">
        <v>0</v>
      </c>
      <c r="N25" s="416">
        <v>0</v>
      </c>
      <c r="O25" s="416">
        <v>0</v>
      </c>
      <c r="P25" s="416">
        <v>16.323553000000004</v>
      </c>
      <c r="Q25" s="416">
        <v>0</v>
      </c>
      <c r="R25" s="416">
        <v>7.5450519999999983</v>
      </c>
      <c r="S25" s="416">
        <v>0.29833556821292007</v>
      </c>
      <c r="T25" s="416">
        <v>0</v>
      </c>
      <c r="U25" s="416">
        <v>0</v>
      </c>
      <c r="V25" s="416"/>
      <c r="Y25" s="41"/>
      <c r="Z25" s="41"/>
      <c r="AA25" s="41" t="s">
        <v>164</v>
      </c>
      <c r="AB25" s="417"/>
      <c r="AC25" s="428">
        <v>0</v>
      </c>
      <c r="AD25" s="428">
        <v>2.8962662942583677</v>
      </c>
      <c r="AE25" s="428">
        <v>0</v>
      </c>
      <c r="AF25" s="428">
        <v>0</v>
      </c>
      <c r="AG25" s="428">
        <v>0</v>
      </c>
      <c r="AH25" s="428">
        <v>-2.8962662942583677</v>
      </c>
      <c r="AI25" s="429">
        <v>0</v>
      </c>
      <c r="AJ25" s="426"/>
      <c r="AK25" s="426"/>
      <c r="AL25" s="415"/>
      <c r="AW25" s="41"/>
      <c r="AX25" s="41"/>
      <c r="AY25" s="41" t="s">
        <v>164</v>
      </c>
      <c r="AZ25" s="417"/>
      <c r="BA25" s="428">
        <v>0</v>
      </c>
      <c r="BB25" s="428">
        <v>0</v>
      </c>
      <c r="BC25" s="428">
        <v>0</v>
      </c>
      <c r="BD25" s="428">
        <v>0</v>
      </c>
      <c r="BE25" s="428">
        <v>0</v>
      </c>
      <c r="BF25" s="429">
        <v>16.323553000000004</v>
      </c>
      <c r="BG25" s="429">
        <v>0</v>
      </c>
      <c r="BH25" s="429">
        <v>7.5450519999999983</v>
      </c>
      <c r="BI25" s="429">
        <v>0.29833556821292007</v>
      </c>
      <c r="BJ25" s="429">
        <v>0</v>
      </c>
      <c r="BK25" s="429">
        <v>0</v>
      </c>
      <c r="BL25" s="426"/>
    </row>
    <row r="26" spans="1:65">
      <c r="C26" s="420"/>
      <c r="E26" s="11"/>
      <c r="F26" s="11"/>
      <c r="G26" s="41" t="s">
        <v>240</v>
      </c>
      <c r="H26" s="421"/>
      <c r="I26" s="421">
        <v>3.9840380636057704</v>
      </c>
      <c r="J26" s="421">
        <v>0.26180559789045155</v>
      </c>
      <c r="K26" s="416">
        <v>14.077176873755471</v>
      </c>
      <c r="L26" s="416">
        <v>0</v>
      </c>
      <c r="M26" s="416">
        <v>0</v>
      </c>
      <c r="N26" s="416">
        <v>0</v>
      </c>
      <c r="O26" s="416">
        <v>0</v>
      </c>
      <c r="P26" s="416">
        <v>0</v>
      </c>
      <c r="Q26" s="416">
        <v>1.5877614313774109</v>
      </c>
      <c r="R26" s="416">
        <v>1.4931220538678616</v>
      </c>
      <c r="S26" s="416">
        <v>0.92686814932213724</v>
      </c>
      <c r="T26" s="416">
        <v>3.7258875507341029</v>
      </c>
      <c r="U26" s="416">
        <v>3.2217116684968619</v>
      </c>
      <c r="V26" s="416"/>
      <c r="Y26" s="41"/>
      <c r="Z26" s="41"/>
      <c r="AA26" s="41" t="s">
        <v>240</v>
      </c>
      <c r="AB26" s="417"/>
      <c r="AC26" s="428">
        <v>0</v>
      </c>
      <c r="AD26" s="428">
        <v>0.26180559789045155</v>
      </c>
      <c r="AE26" s="428">
        <v>14.077176873755471</v>
      </c>
      <c r="AF26" s="428">
        <v>0</v>
      </c>
      <c r="AG26" s="428">
        <v>0</v>
      </c>
      <c r="AH26" s="428">
        <v>-0.26180559789045155</v>
      </c>
      <c r="AI26" s="429">
        <v>0</v>
      </c>
      <c r="AJ26" s="426"/>
      <c r="AK26" s="426"/>
      <c r="AL26" s="430"/>
      <c r="AW26" s="41"/>
      <c r="AX26" s="41"/>
      <c r="AY26" s="41" t="s">
        <v>240</v>
      </c>
      <c r="AZ26" s="417"/>
      <c r="BA26" s="428">
        <v>14.077176873755471</v>
      </c>
      <c r="BB26" s="428">
        <v>0</v>
      </c>
      <c r="BC26" s="428">
        <v>0</v>
      </c>
      <c r="BD26" s="428">
        <v>0</v>
      </c>
      <c r="BE26" s="428">
        <v>0</v>
      </c>
      <c r="BF26" s="429">
        <v>0</v>
      </c>
      <c r="BG26" s="429">
        <v>1.5877614313774109</v>
      </c>
      <c r="BH26" s="429">
        <v>1.4931220538678616</v>
      </c>
      <c r="BI26" s="429">
        <v>0.92686814932213724</v>
      </c>
      <c r="BJ26" s="429">
        <v>3.7258875507341029</v>
      </c>
      <c r="BK26" s="429">
        <v>3.2217116684968619</v>
      </c>
      <c r="BL26" s="426"/>
    </row>
    <row r="27" spans="1:65">
      <c r="C27" s="420"/>
      <c r="E27" s="11"/>
      <c r="F27" s="11"/>
      <c r="G27" s="41" t="s">
        <v>241</v>
      </c>
      <c r="H27" s="441"/>
      <c r="I27" s="442">
        <v>0</v>
      </c>
      <c r="J27" s="442">
        <v>0</v>
      </c>
      <c r="K27" s="416">
        <v>0</v>
      </c>
      <c r="L27" s="416">
        <v>0</v>
      </c>
      <c r="M27" s="416">
        <v>0</v>
      </c>
      <c r="N27" s="416">
        <v>0</v>
      </c>
      <c r="O27" s="416">
        <v>0</v>
      </c>
      <c r="P27" s="416">
        <v>0</v>
      </c>
      <c r="Q27" s="416">
        <v>3.8528979167008996</v>
      </c>
      <c r="R27" s="416">
        <v>5.2770201341859702</v>
      </c>
      <c r="S27" s="416">
        <v>0</v>
      </c>
      <c r="T27" s="416">
        <v>0</v>
      </c>
      <c r="U27" s="416">
        <v>0</v>
      </c>
      <c r="V27" s="416"/>
      <c r="Y27" s="41"/>
      <c r="Z27" s="41"/>
      <c r="AA27" s="41" t="s">
        <v>241</v>
      </c>
      <c r="AB27" s="417"/>
      <c r="AC27" s="428">
        <v>0</v>
      </c>
      <c r="AD27" s="428">
        <v>0</v>
      </c>
      <c r="AE27" s="428">
        <v>0</v>
      </c>
      <c r="AF27" s="428">
        <v>0</v>
      </c>
      <c r="AG27" s="428">
        <v>0</v>
      </c>
      <c r="AH27" s="428">
        <v>0</v>
      </c>
      <c r="AI27" s="429">
        <v>0</v>
      </c>
      <c r="AJ27" s="426"/>
      <c r="AK27" s="426"/>
      <c r="AL27" s="430"/>
      <c r="AW27" s="41"/>
      <c r="AX27" s="41"/>
      <c r="AY27" s="41" t="s">
        <v>241</v>
      </c>
      <c r="AZ27" s="417"/>
      <c r="BA27" s="428">
        <v>0</v>
      </c>
      <c r="BB27" s="428">
        <v>0</v>
      </c>
      <c r="BC27" s="428">
        <v>0</v>
      </c>
      <c r="BD27" s="428">
        <v>0</v>
      </c>
      <c r="BE27" s="428">
        <v>0</v>
      </c>
      <c r="BF27" s="429">
        <v>0</v>
      </c>
      <c r="BG27" s="429">
        <v>3.8528979167008996</v>
      </c>
      <c r="BH27" s="429">
        <v>5.2770201341859702</v>
      </c>
      <c r="BI27" s="429">
        <v>0</v>
      </c>
      <c r="BJ27" s="429">
        <v>0</v>
      </c>
      <c r="BK27" s="429">
        <v>0</v>
      </c>
      <c r="BL27" s="426"/>
    </row>
    <row r="28" spans="1:65">
      <c r="C28" s="420"/>
      <c r="E28" s="11"/>
      <c r="F28" s="11"/>
      <c r="G28" s="41" t="s">
        <v>242</v>
      </c>
      <c r="H28" s="421"/>
      <c r="I28" s="421">
        <v>1.0466676331745952</v>
      </c>
      <c r="J28" s="421">
        <v>0.94516920454321773</v>
      </c>
      <c r="K28" s="416">
        <v>0.22590241020948243</v>
      </c>
      <c r="L28" s="416">
        <v>0.13966092189485776</v>
      </c>
      <c r="M28" s="416">
        <v>0.39204286481897399</v>
      </c>
      <c r="N28" s="416">
        <v>0.70113291654308707</v>
      </c>
      <c r="O28" s="416">
        <v>0.85533778871929189</v>
      </c>
      <c r="P28" s="416">
        <v>1.0239432027972946</v>
      </c>
      <c r="Q28" s="416">
        <v>1.1610128233352703</v>
      </c>
      <c r="R28" s="416">
        <v>1.1935987184906061</v>
      </c>
      <c r="S28" s="416">
        <v>1.3280131462711402</v>
      </c>
      <c r="T28" s="416">
        <v>1.4075385721818017</v>
      </c>
      <c r="U28" s="416">
        <v>1.4945793259142941</v>
      </c>
      <c r="V28" s="416"/>
      <c r="Y28" s="41"/>
      <c r="Z28" s="41"/>
      <c r="AA28" s="41" t="s">
        <v>242</v>
      </c>
      <c r="AB28" s="417"/>
      <c r="AC28" s="428">
        <v>0</v>
      </c>
      <c r="AD28" s="428">
        <v>0.94516920454321773</v>
      </c>
      <c r="AE28" s="428">
        <v>0.22590241020948243</v>
      </c>
      <c r="AF28" s="428">
        <v>0.13966092189485776</v>
      </c>
      <c r="AG28" s="428">
        <v>0.39204286481897399</v>
      </c>
      <c r="AH28" s="428">
        <v>-0.80550828264835994</v>
      </c>
      <c r="AI28" s="429">
        <v>0.2523819429241162</v>
      </c>
      <c r="AJ28" s="426"/>
      <c r="AK28" s="426"/>
      <c r="AW28" s="41"/>
      <c r="AX28" s="41"/>
      <c r="AY28" s="41" t="s">
        <v>242</v>
      </c>
      <c r="AZ28" s="417"/>
      <c r="BA28" s="428">
        <v>0.22590241020948243</v>
      </c>
      <c r="BB28" s="428">
        <v>0.13966092189485776</v>
      </c>
      <c r="BC28" s="428">
        <v>0.39204286481897399</v>
      </c>
      <c r="BD28" s="428">
        <v>0.70113291654308707</v>
      </c>
      <c r="BE28" s="428">
        <v>0.85533778871929189</v>
      </c>
      <c r="BF28" s="429">
        <v>1.0239432027972946</v>
      </c>
      <c r="BG28" s="429">
        <v>1.1610128233352703</v>
      </c>
      <c r="BH28" s="429">
        <v>1.1935987184906061</v>
      </c>
      <c r="BI28" s="429">
        <v>1.3280131462711402</v>
      </c>
      <c r="BJ28" s="429">
        <v>1.4075385721818017</v>
      </c>
      <c r="BK28" s="429">
        <v>1.4945793259142941</v>
      </c>
      <c r="BL28" s="426"/>
      <c r="BM28" s="443" t="s">
        <v>385</v>
      </c>
    </row>
    <row r="29" spans="1:65">
      <c r="C29" s="420"/>
      <c r="E29" s="11"/>
      <c r="F29" s="11"/>
      <c r="G29" s="41" t="s">
        <v>243</v>
      </c>
      <c r="H29" s="421"/>
      <c r="I29" s="421">
        <v>8.5000000000000018</v>
      </c>
      <c r="J29" s="421">
        <v>28.239154290859318</v>
      </c>
      <c r="K29" s="416">
        <v>10.696132640000151</v>
      </c>
      <c r="L29" s="416">
        <v>11.2</v>
      </c>
      <c r="M29" s="416">
        <v>18.2</v>
      </c>
      <c r="N29" s="416">
        <v>19.8</v>
      </c>
      <c r="O29" s="416">
        <v>10.700000000000001</v>
      </c>
      <c r="P29" s="416">
        <v>33.299999999999997</v>
      </c>
      <c r="Q29" s="416">
        <v>41.899999999999991</v>
      </c>
      <c r="R29" s="416">
        <v>49.9</v>
      </c>
      <c r="S29" s="416">
        <v>53.736971431787069</v>
      </c>
      <c r="T29" s="416">
        <v>44.288062861323183</v>
      </c>
      <c r="U29" s="416">
        <v>40.104365718144486</v>
      </c>
      <c r="V29" s="416"/>
      <c r="Y29" s="41"/>
      <c r="Z29" s="41"/>
      <c r="AA29" s="41" t="s">
        <v>243</v>
      </c>
      <c r="AB29" s="417"/>
      <c r="AC29" s="428">
        <v>0</v>
      </c>
      <c r="AD29" s="428">
        <v>28.239154290859318</v>
      </c>
      <c r="AE29" s="428">
        <v>10.696132640000151</v>
      </c>
      <c r="AF29" s="428">
        <v>11.2</v>
      </c>
      <c r="AG29" s="428">
        <v>18.2</v>
      </c>
      <c r="AH29" s="428">
        <v>-17.039154290859319</v>
      </c>
      <c r="AI29" s="429">
        <v>7</v>
      </c>
      <c r="AJ29" s="426"/>
      <c r="AK29" s="426"/>
      <c r="AW29" s="41"/>
      <c r="AX29" s="41"/>
      <c r="AY29" s="41" t="s">
        <v>243</v>
      </c>
      <c r="AZ29" s="417"/>
      <c r="BA29" s="428">
        <v>10.696132640000151</v>
      </c>
      <c r="BB29" s="428">
        <v>11.2</v>
      </c>
      <c r="BC29" s="428">
        <v>18.2</v>
      </c>
      <c r="BD29" s="428">
        <v>19.8</v>
      </c>
      <c r="BE29" s="428">
        <v>10.700000000000001</v>
      </c>
      <c r="BF29" s="429">
        <v>33.299999999999997</v>
      </c>
      <c r="BG29" s="429">
        <v>41.899999999999991</v>
      </c>
      <c r="BH29" s="429">
        <v>49.9</v>
      </c>
      <c r="BI29" s="429">
        <v>53.736971431787069</v>
      </c>
      <c r="BJ29" s="429">
        <v>44.288062861323183</v>
      </c>
      <c r="BK29" s="429">
        <v>40.104365718144486</v>
      </c>
      <c r="BL29" s="426"/>
      <c r="BM29" s="444">
        <v>32.312940001125476</v>
      </c>
    </row>
    <row r="30" spans="1:65">
      <c r="C30" s="420"/>
      <c r="E30" s="11"/>
      <c r="F30" s="11"/>
      <c r="G30" s="41" t="s">
        <v>810</v>
      </c>
      <c r="H30" s="421"/>
      <c r="I30" s="421">
        <v>0</v>
      </c>
      <c r="J30" s="421">
        <v>0</v>
      </c>
      <c r="K30" s="416">
        <v>0</v>
      </c>
      <c r="L30" s="416">
        <v>0</v>
      </c>
      <c r="M30" s="416">
        <v>0</v>
      </c>
      <c r="N30" s="416">
        <v>0</v>
      </c>
      <c r="O30" s="416">
        <v>0</v>
      </c>
      <c r="P30" s="416">
        <v>0</v>
      </c>
      <c r="Q30" s="416">
        <v>0</v>
      </c>
      <c r="R30" s="416">
        <v>0</v>
      </c>
      <c r="S30" s="416">
        <v>0</v>
      </c>
      <c r="T30" s="416">
        <v>4.8912084185001854</v>
      </c>
      <c r="U30" s="416">
        <v>19.954078130332945</v>
      </c>
      <c r="V30" s="416"/>
      <c r="Y30" s="41"/>
      <c r="Z30" s="41"/>
      <c r="AA30" s="41" t="s">
        <v>810</v>
      </c>
      <c r="AB30" s="417"/>
      <c r="AC30" s="428">
        <v>0</v>
      </c>
      <c r="AD30" s="428">
        <v>0</v>
      </c>
      <c r="AE30" s="428">
        <v>0</v>
      </c>
      <c r="AF30" s="428">
        <v>0</v>
      </c>
      <c r="AG30" s="428">
        <v>0</v>
      </c>
      <c r="AH30" s="428">
        <v>0</v>
      </c>
      <c r="AI30" s="429">
        <v>0</v>
      </c>
      <c r="AJ30" s="426"/>
      <c r="AK30" s="426"/>
      <c r="AW30" s="41"/>
      <c r="AX30" s="41"/>
      <c r="AY30" s="41" t="s">
        <v>810</v>
      </c>
      <c r="AZ30" s="417"/>
      <c r="BA30" s="428">
        <v>0</v>
      </c>
      <c r="BB30" s="428">
        <v>0</v>
      </c>
      <c r="BC30" s="428">
        <v>0</v>
      </c>
      <c r="BD30" s="428">
        <v>0</v>
      </c>
      <c r="BE30" s="428">
        <v>0</v>
      </c>
      <c r="BF30" s="429">
        <v>0</v>
      </c>
      <c r="BG30" s="429">
        <v>0</v>
      </c>
      <c r="BH30" s="429">
        <v>0</v>
      </c>
      <c r="BI30" s="429">
        <v>0</v>
      </c>
      <c r="BJ30" s="429">
        <v>4.8912084185001854</v>
      </c>
      <c r="BK30" s="429">
        <v>19.954078130332945</v>
      </c>
      <c r="BL30" s="426"/>
      <c r="BM30" s="443"/>
    </row>
    <row r="31" spans="1:65" outlineLevel="1">
      <c r="C31" s="420"/>
      <c r="E31" s="11"/>
      <c r="F31" s="11"/>
      <c r="G31" s="41" t="s">
        <v>386</v>
      </c>
      <c r="H31" s="421"/>
      <c r="I31" s="421"/>
      <c r="J31" s="421"/>
      <c r="K31" s="416"/>
      <c r="L31" s="416"/>
      <c r="M31" s="416"/>
      <c r="N31" s="416"/>
      <c r="O31" s="416"/>
      <c r="P31" s="416"/>
      <c r="Q31" s="416"/>
      <c r="R31" s="416"/>
      <c r="S31" s="416"/>
      <c r="T31" s="416"/>
      <c r="U31" s="416"/>
      <c r="V31" s="416"/>
      <c r="Y31" s="41"/>
      <c r="Z31" s="41"/>
      <c r="AA31" s="41" t="s">
        <v>386</v>
      </c>
      <c r="AB31" s="417"/>
      <c r="AC31" s="428">
        <v>0</v>
      </c>
      <c r="AD31" s="428">
        <v>0</v>
      </c>
      <c r="AE31" s="428">
        <v>0</v>
      </c>
      <c r="AF31" s="428">
        <v>0</v>
      </c>
      <c r="AG31" s="428">
        <v>0</v>
      </c>
      <c r="AH31" s="428">
        <v>0</v>
      </c>
      <c r="AI31" s="429">
        <v>0</v>
      </c>
      <c r="AJ31" s="426"/>
      <c r="AK31" s="426"/>
      <c r="AW31" s="41"/>
      <c r="AX31" s="41"/>
      <c r="AY31" s="41" t="s">
        <v>386</v>
      </c>
      <c r="AZ31" s="417"/>
      <c r="BA31" s="428"/>
      <c r="BB31" s="428"/>
      <c r="BC31" s="428"/>
      <c r="BD31" s="428"/>
      <c r="BE31" s="428"/>
      <c r="BF31" s="429"/>
      <c r="BG31" s="429"/>
      <c r="BH31" s="429"/>
      <c r="BI31" s="429"/>
      <c r="BJ31" s="429"/>
      <c r="BK31" s="429"/>
      <c r="BL31" s="426"/>
      <c r="BM31" s="443"/>
    </row>
    <row r="32" spans="1:65">
      <c r="C32" s="420"/>
      <c r="E32" s="11"/>
      <c r="F32" s="11"/>
      <c r="G32" s="409" t="s">
        <v>245</v>
      </c>
      <c r="H32" s="432"/>
      <c r="I32" s="432">
        <v>68.530705696780373</v>
      </c>
      <c r="J32" s="432">
        <v>157.34239538755136</v>
      </c>
      <c r="K32" s="432">
        <v>344.99921192396511</v>
      </c>
      <c r="L32" s="432">
        <v>256.75520082537173</v>
      </c>
      <c r="M32" s="432">
        <v>239.59204286481895</v>
      </c>
      <c r="N32" s="432">
        <v>220.5011329165431</v>
      </c>
      <c r="O32" s="432">
        <v>215.55533778871927</v>
      </c>
      <c r="P32" s="432">
        <v>251.6474962027973</v>
      </c>
      <c r="Q32" s="432">
        <v>224.50167217141359</v>
      </c>
      <c r="R32" s="432">
        <v>247.40879290654445</v>
      </c>
      <c r="S32" s="432">
        <v>243.29018829559323</v>
      </c>
      <c r="T32" s="432">
        <v>244.31269740273927</v>
      </c>
      <c r="U32" s="432">
        <v>252.77473484288856</v>
      </c>
      <c r="V32" s="432"/>
      <c r="Y32" s="41"/>
      <c r="Z32" s="41"/>
      <c r="AA32" s="409" t="s">
        <v>245</v>
      </c>
      <c r="AB32" s="417"/>
      <c r="AC32" s="433">
        <v>0</v>
      </c>
      <c r="AD32" s="433">
        <v>157.34239538755136</v>
      </c>
      <c r="AE32" s="433">
        <v>344.99921192396511</v>
      </c>
      <c r="AF32" s="433">
        <v>256.75520082537173</v>
      </c>
      <c r="AG32" s="433">
        <v>239.59204286481895</v>
      </c>
      <c r="AH32" s="433">
        <v>99.412805437820381</v>
      </c>
      <c r="AI32" s="434">
        <v>-17.163157960552766</v>
      </c>
      <c r="AJ32" s="432"/>
      <c r="AK32" s="432"/>
      <c r="AW32" s="41"/>
      <c r="AX32" s="41"/>
      <c r="AY32" s="409" t="s">
        <v>245</v>
      </c>
      <c r="AZ32" s="417"/>
      <c r="BA32" s="433">
        <v>344.99921192396505</v>
      </c>
      <c r="BB32" s="433">
        <v>256.75520082537173</v>
      </c>
      <c r="BC32" s="433">
        <v>239.59204286481895</v>
      </c>
      <c r="BD32" s="433">
        <v>220.5011329165431</v>
      </c>
      <c r="BE32" s="433">
        <v>215.55533778871927</v>
      </c>
      <c r="BF32" s="434">
        <v>251.6474962027973</v>
      </c>
      <c r="BG32" s="434">
        <v>224.50167217141359</v>
      </c>
      <c r="BH32" s="434">
        <v>247.40879290654445</v>
      </c>
      <c r="BI32" s="434">
        <v>243.29018829559323</v>
      </c>
      <c r="BJ32" s="434">
        <v>244.31269740273927</v>
      </c>
      <c r="BK32" s="434">
        <v>252.77473484288856</v>
      </c>
      <c r="BL32" s="432"/>
    </row>
    <row r="33" spans="2:66" outlineLevel="1">
      <c r="C33" s="420"/>
      <c r="E33" s="11"/>
      <c r="F33" s="409" t="s">
        <v>246</v>
      </c>
      <c r="G33" s="41"/>
      <c r="H33" s="445"/>
      <c r="I33" s="445"/>
      <c r="J33" s="445"/>
      <c r="K33" s="432">
        <v>0</v>
      </c>
      <c r="L33" s="432">
        <v>0</v>
      </c>
      <c r="M33" s="432">
        <v>0</v>
      </c>
      <c r="N33" s="432">
        <v>0</v>
      </c>
      <c r="O33" s="432">
        <v>0</v>
      </c>
      <c r="P33" s="432">
        <v>0</v>
      </c>
      <c r="Q33" s="432">
        <v>0</v>
      </c>
      <c r="R33" s="432">
        <v>0</v>
      </c>
      <c r="S33" s="432">
        <v>0</v>
      </c>
      <c r="T33" s="432">
        <v>0</v>
      </c>
      <c r="U33" s="432">
        <v>0</v>
      </c>
      <c r="V33" s="432"/>
      <c r="Y33" s="41"/>
      <c r="Z33" s="409" t="s">
        <v>246</v>
      </c>
      <c r="AA33" s="41"/>
      <c r="AB33" s="417"/>
      <c r="AC33" s="435">
        <v>0</v>
      </c>
      <c r="AD33" s="435">
        <v>0</v>
      </c>
      <c r="AE33" s="435">
        <v>0</v>
      </c>
      <c r="AF33" s="435">
        <v>0</v>
      </c>
      <c r="AG33" s="435">
        <v>0</v>
      </c>
      <c r="AH33" s="435">
        <v>0</v>
      </c>
      <c r="AI33" s="436">
        <v>0</v>
      </c>
      <c r="AJ33" s="437"/>
      <c r="AK33" s="437"/>
      <c r="AW33" s="41"/>
      <c r="AX33" s="409" t="s">
        <v>246</v>
      </c>
      <c r="AY33" s="41"/>
      <c r="AZ33" s="417"/>
      <c r="BA33" s="433">
        <v>0</v>
      </c>
      <c r="BB33" s="433">
        <v>0</v>
      </c>
      <c r="BC33" s="433">
        <v>0</v>
      </c>
      <c r="BD33" s="433">
        <v>0</v>
      </c>
      <c r="BE33" s="433">
        <v>0</v>
      </c>
      <c r="BF33" s="434">
        <v>0</v>
      </c>
      <c r="BG33" s="434">
        <v>0</v>
      </c>
      <c r="BH33" s="434">
        <v>0</v>
      </c>
      <c r="BI33" s="434">
        <v>0</v>
      </c>
      <c r="BJ33" s="434">
        <v>0</v>
      </c>
      <c r="BK33" s="434">
        <v>0</v>
      </c>
      <c r="BL33" s="432"/>
    </row>
    <row r="34" spans="2:66">
      <c r="C34" s="420"/>
      <c r="E34" s="409" t="s">
        <v>247</v>
      </c>
      <c r="F34" s="11"/>
      <c r="G34" s="41"/>
      <c r="H34" s="432"/>
      <c r="I34" s="432">
        <v>1753.2669996375305</v>
      </c>
      <c r="J34" s="432">
        <v>1865.2124769796819</v>
      </c>
      <c r="K34" s="432">
        <v>1985.5811061765482</v>
      </c>
      <c r="L34" s="432">
        <v>1907.0941405444546</v>
      </c>
      <c r="M34" s="432">
        <v>1937.1140047132355</v>
      </c>
      <c r="N34" s="432">
        <v>1970.3287757842495</v>
      </c>
      <c r="O34" s="432">
        <v>2018.7771551221826</v>
      </c>
      <c r="P34" s="432">
        <v>2102.9293595943604</v>
      </c>
      <c r="Q34" s="432">
        <v>2164.8662987841258</v>
      </c>
      <c r="R34" s="432">
        <v>2279.6172467446713</v>
      </c>
      <c r="S34" s="432">
        <v>2371.6542931865324</v>
      </c>
      <c r="T34" s="432">
        <v>2474.5373615621265</v>
      </c>
      <c r="U34" s="432">
        <v>2564.7021261145792</v>
      </c>
      <c r="V34" s="432"/>
      <c r="Y34" s="446" t="s">
        <v>247</v>
      </c>
      <c r="Z34" s="447"/>
      <c r="AA34" s="447"/>
      <c r="AB34" s="448"/>
      <c r="AC34" s="449">
        <v>0</v>
      </c>
      <c r="AD34" s="449">
        <v>1865.2124769796819</v>
      </c>
      <c r="AE34" s="449">
        <v>1985.5811061765482</v>
      </c>
      <c r="AF34" s="449">
        <v>1907.0941405444546</v>
      </c>
      <c r="AG34" s="449">
        <v>1937.1140047132355</v>
      </c>
      <c r="AH34" s="449">
        <v>41.88166356477268</v>
      </c>
      <c r="AI34" s="450">
        <v>30.019864168780941</v>
      </c>
      <c r="AJ34" s="451"/>
      <c r="AK34" s="452">
        <v>2.2454097901270315E-2</v>
      </c>
      <c r="AL34" s="438">
        <v>1.511893121635683E-2</v>
      </c>
      <c r="AW34" s="446" t="s">
        <v>247</v>
      </c>
      <c r="AX34" s="447"/>
      <c r="AY34" s="447"/>
      <c r="AZ34" s="448"/>
      <c r="BA34" s="449">
        <v>1985.5811061765482</v>
      </c>
      <c r="BB34" s="449">
        <v>1907.0941405444546</v>
      </c>
      <c r="BC34" s="449">
        <v>1937.1140047132355</v>
      </c>
      <c r="BD34" s="449">
        <v>1970.3287757842495</v>
      </c>
      <c r="BE34" s="449">
        <v>2018.7771551221826</v>
      </c>
      <c r="BF34" s="450">
        <v>2102.9293595943604</v>
      </c>
      <c r="BG34" s="450">
        <v>2164.8662987841258</v>
      </c>
      <c r="BH34" s="450">
        <v>2279.6172467446713</v>
      </c>
      <c r="BI34" s="450">
        <v>2371.6542931865324</v>
      </c>
      <c r="BJ34" s="450">
        <v>2474.5373615621265</v>
      </c>
      <c r="BK34" s="450">
        <v>2564.7021261145792</v>
      </c>
      <c r="BL34" s="451"/>
    </row>
    <row r="35" spans="2:66">
      <c r="C35" s="420"/>
      <c r="E35" s="409" t="s">
        <v>248</v>
      </c>
      <c r="F35" s="11"/>
      <c r="G35" s="41"/>
      <c r="H35" s="416"/>
      <c r="I35" s="416"/>
      <c r="J35" s="416"/>
      <c r="K35" s="416"/>
      <c r="L35" s="416"/>
      <c r="M35" s="416"/>
      <c r="N35" s="416"/>
      <c r="O35" s="416"/>
      <c r="P35" s="416"/>
      <c r="Q35" s="416"/>
      <c r="R35" s="416"/>
      <c r="S35" s="416"/>
      <c r="T35" s="416"/>
      <c r="U35" s="416"/>
      <c r="V35" s="416"/>
      <c r="Y35" s="409" t="s">
        <v>248</v>
      </c>
      <c r="Z35" s="41"/>
      <c r="AA35" s="41"/>
      <c r="AB35" s="417"/>
      <c r="AC35" s="418"/>
      <c r="AD35" s="418"/>
      <c r="AE35" s="418"/>
      <c r="AF35" s="418"/>
      <c r="AG35" s="418"/>
      <c r="AH35" s="418"/>
      <c r="AI35" s="419"/>
      <c r="AJ35" s="64"/>
      <c r="AK35" s="64"/>
      <c r="AW35" s="409" t="s">
        <v>248</v>
      </c>
      <c r="AX35" s="41"/>
      <c r="AY35" s="41"/>
      <c r="AZ35" s="417"/>
      <c r="BA35" s="418"/>
      <c r="BB35" s="418"/>
      <c r="BC35" s="418"/>
      <c r="BD35" s="418"/>
      <c r="BE35" s="418"/>
      <c r="BF35" s="419"/>
      <c r="BG35" s="419"/>
      <c r="BH35" s="419"/>
      <c r="BI35" s="419"/>
      <c r="BJ35" s="419"/>
      <c r="BK35" s="419"/>
      <c r="BL35" s="64"/>
    </row>
    <row r="36" spans="2:66">
      <c r="C36" s="420"/>
      <c r="E36" s="11"/>
      <c r="F36" s="409" t="s">
        <v>387</v>
      </c>
      <c r="G36" s="41"/>
      <c r="H36" s="416"/>
      <c r="I36" s="416"/>
      <c r="J36" s="416"/>
      <c r="K36" s="416"/>
      <c r="L36" s="416"/>
      <c r="M36" s="416"/>
      <c r="N36" s="416"/>
      <c r="O36" s="416"/>
      <c r="P36" s="416"/>
      <c r="Q36" s="416"/>
      <c r="R36" s="416"/>
      <c r="S36" s="416"/>
      <c r="T36" s="416"/>
      <c r="U36" s="416"/>
      <c r="V36" s="416"/>
      <c r="Y36" s="41"/>
      <c r="Z36" s="409" t="s">
        <v>249</v>
      </c>
      <c r="AA36" s="41"/>
      <c r="AB36" s="417"/>
      <c r="AC36" s="418"/>
      <c r="AD36" s="418"/>
      <c r="AE36" s="418"/>
      <c r="AF36" s="418"/>
      <c r="AG36" s="418"/>
      <c r="AH36" s="418"/>
      <c r="AI36" s="419"/>
      <c r="AJ36" s="64"/>
      <c r="AK36" s="64"/>
      <c r="AW36" s="41"/>
      <c r="AX36" s="409" t="s">
        <v>249</v>
      </c>
      <c r="AY36" s="41"/>
      <c r="AZ36" s="417"/>
      <c r="BA36" s="418"/>
      <c r="BB36" s="418"/>
      <c r="BC36" s="418"/>
      <c r="BD36" s="418"/>
      <c r="BE36" s="418"/>
      <c r="BF36" s="419"/>
      <c r="BG36" s="419"/>
      <c r="BH36" s="419"/>
      <c r="BI36" s="419"/>
      <c r="BJ36" s="419"/>
      <c r="BK36" s="419"/>
      <c r="BL36" s="64"/>
    </row>
    <row r="37" spans="2:66">
      <c r="C37" s="420"/>
      <c r="E37" s="11"/>
      <c r="F37" s="11"/>
      <c r="G37" s="41" t="s">
        <v>250</v>
      </c>
      <c r="H37" s="421"/>
      <c r="I37" s="421">
        <v>81.626089260000001</v>
      </c>
      <c r="J37" s="421">
        <v>80.09140026</v>
      </c>
      <c r="K37" s="416">
        <v>81.091279870000008</v>
      </c>
      <c r="L37" s="416">
        <v>90.199644817299941</v>
      </c>
      <c r="M37" s="416">
        <v>92.221893295314175</v>
      </c>
      <c r="N37" s="416">
        <v>94.292096862855075</v>
      </c>
      <c r="O37" s="416">
        <v>96.411425327121094</v>
      </c>
      <c r="P37" s="416">
        <v>98.581077415605051</v>
      </c>
      <c r="Q37" s="416">
        <v>100.80228149547057</v>
      </c>
      <c r="R37" s="416">
        <v>103.07629631087227</v>
      </c>
      <c r="S37" s="416">
        <v>105.40441173866834</v>
      </c>
      <c r="T37" s="416">
        <v>107.78794956298368</v>
      </c>
      <c r="U37" s="416">
        <v>110.22826426909597</v>
      </c>
      <c r="V37" s="416"/>
      <c r="Y37" s="41"/>
      <c r="Z37" s="41"/>
      <c r="AA37" s="41" t="s">
        <v>250</v>
      </c>
      <c r="AB37" s="417"/>
      <c r="AC37" s="423">
        <v>0</v>
      </c>
      <c r="AD37" s="423">
        <v>80.09140026</v>
      </c>
      <c r="AE37" s="423">
        <v>81.091279870000008</v>
      </c>
      <c r="AF37" s="423">
        <v>90.199644817299941</v>
      </c>
      <c r="AG37" s="423">
        <v>92.221893295314175</v>
      </c>
      <c r="AH37" s="423">
        <v>10.10824455729994</v>
      </c>
      <c r="AI37" s="424">
        <v>2.0222484780142338</v>
      </c>
      <c r="AJ37" s="425"/>
      <c r="AK37" s="426"/>
      <c r="AW37" s="41"/>
      <c r="AX37" s="41"/>
      <c r="AY37" s="41" t="s">
        <v>250</v>
      </c>
      <c r="AZ37" s="417"/>
      <c r="BA37" s="423">
        <v>81.091279870000008</v>
      </c>
      <c r="BB37" s="423">
        <v>90.199644817299941</v>
      </c>
      <c r="BC37" s="423">
        <v>92.221893295314175</v>
      </c>
      <c r="BD37" s="423">
        <v>94.292096862855075</v>
      </c>
      <c r="BE37" s="423">
        <v>96.411425327121094</v>
      </c>
      <c r="BF37" s="424">
        <v>98.581077415605051</v>
      </c>
      <c r="BG37" s="424">
        <v>100.80228149547057</v>
      </c>
      <c r="BH37" s="424">
        <v>103.07629631087227</v>
      </c>
      <c r="BI37" s="424">
        <v>105.40441173866834</v>
      </c>
      <c r="BJ37" s="424">
        <v>107.78794956298368</v>
      </c>
      <c r="BK37" s="424">
        <v>110.22826426909597</v>
      </c>
      <c r="BL37" s="425"/>
    </row>
    <row r="38" spans="2:66">
      <c r="C38" s="420"/>
      <c r="E38" s="11"/>
      <c r="F38" s="11"/>
      <c r="G38" s="41" t="s">
        <v>251</v>
      </c>
      <c r="H38" s="421"/>
      <c r="I38" s="421">
        <v>1</v>
      </c>
      <c r="J38" s="421">
        <v>1</v>
      </c>
      <c r="K38" s="416">
        <v>0</v>
      </c>
      <c r="L38" s="416">
        <v>0</v>
      </c>
      <c r="M38" s="416">
        <v>0</v>
      </c>
      <c r="N38" s="416">
        <v>0</v>
      </c>
      <c r="O38" s="416">
        <v>0</v>
      </c>
      <c r="P38" s="416">
        <v>0</v>
      </c>
      <c r="Q38" s="416">
        <v>0</v>
      </c>
      <c r="R38" s="416">
        <v>0</v>
      </c>
      <c r="S38" s="416">
        <v>0</v>
      </c>
      <c r="T38" s="416">
        <v>0</v>
      </c>
      <c r="U38" s="416">
        <v>0</v>
      </c>
      <c r="V38" s="416"/>
      <c r="Y38" s="41"/>
      <c r="Z38" s="41"/>
      <c r="AA38" s="41" t="s">
        <v>251</v>
      </c>
      <c r="AB38" s="417"/>
      <c r="AC38" s="428">
        <v>0</v>
      </c>
      <c r="AD38" s="428">
        <v>1</v>
      </c>
      <c r="AE38" s="428">
        <v>0</v>
      </c>
      <c r="AF38" s="428">
        <v>0</v>
      </c>
      <c r="AG38" s="428">
        <v>0</v>
      </c>
      <c r="AH38" s="428">
        <v>-1</v>
      </c>
      <c r="AI38" s="429">
        <v>0</v>
      </c>
      <c r="AJ38" s="426"/>
      <c r="AK38" s="426"/>
      <c r="AW38" s="41"/>
      <c r="AX38" s="41"/>
      <c r="AY38" s="41" t="s">
        <v>251</v>
      </c>
      <c r="AZ38" s="417"/>
      <c r="BA38" s="428">
        <v>0</v>
      </c>
      <c r="BB38" s="428">
        <v>0</v>
      </c>
      <c r="BC38" s="428">
        <v>0</v>
      </c>
      <c r="BD38" s="428">
        <v>0</v>
      </c>
      <c r="BE38" s="428">
        <v>0</v>
      </c>
      <c r="BF38" s="429">
        <v>0</v>
      </c>
      <c r="BG38" s="429">
        <v>0</v>
      </c>
      <c r="BH38" s="429">
        <v>0</v>
      </c>
      <c r="BI38" s="429">
        <v>0</v>
      </c>
      <c r="BJ38" s="429">
        <v>0</v>
      </c>
      <c r="BK38" s="429">
        <v>0</v>
      </c>
      <c r="BL38" s="426"/>
      <c r="BM38" s="443" t="s">
        <v>385</v>
      </c>
    </row>
    <row r="39" spans="2:66">
      <c r="C39" s="420"/>
      <c r="E39" s="11"/>
      <c r="F39" s="11"/>
      <c r="G39" s="41" t="s">
        <v>252</v>
      </c>
      <c r="H39" s="421"/>
      <c r="I39" s="421">
        <v>13.740365608858836</v>
      </c>
      <c r="J39" s="421">
        <v>14.083090087063409</v>
      </c>
      <c r="K39" s="416">
        <v>7.7370685314695304</v>
      </c>
      <c r="L39" s="416">
        <v>16.147657453533604</v>
      </c>
      <c r="M39" s="416">
        <v>27.579343844806193</v>
      </c>
      <c r="N39" s="416">
        <v>33.156416986998444</v>
      </c>
      <c r="O39" s="416">
        <v>31.769077912697732</v>
      </c>
      <c r="P39" s="416">
        <v>31.530467864910793</v>
      </c>
      <c r="Q39" s="416">
        <v>32.078562430301297</v>
      </c>
      <c r="R39" s="416">
        <v>32.764677920060777</v>
      </c>
      <c r="S39" s="416">
        <v>33.631731727807569</v>
      </c>
      <c r="T39" s="416">
        <v>34.465546484875595</v>
      </c>
      <c r="U39" s="416">
        <v>35.320536144329083</v>
      </c>
      <c r="V39" s="416"/>
      <c r="Y39" s="41"/>
      <c r="Z39" s="41"/>
      <c r="AA39" s="41" t="s">
        <v>252</v>
      </c>
      <c r="AB39" s="417"/>
      <c r="AC39" s="428">
        <v>0</v>
      </c>
      <c r="AD39" s="428">
        <v>14.083090087063409</v>
      </c>
      <c r="AE39" s="428">
        <v>7.7370685314695304</v>
      </c>
      <c r="AF39" s="428">
        <v>16.147657453533604</v>
      </c>
      <c r="AG39" s="428">
        <v>27.579343844806193</v>
      </c>
      <c r="AH39" s="428">
        <v>2.0645673664701949</v>
      </c>
      <c r="AI39" s="429">
        <v>11.431686391272589</v>
      </c>
      <c r="AJ39" s="426"/>
      <c r="AK39" s="426"/>
      <c r="AW39" s="41"/>
      <c r="AX39" s="41"/>
      <c r="AY39" s="41" t="s">
        <v>252</v>
      </c>
      <c r="AZ39" s="417"/>
      <c r="BA39" s="428">
        <v>7.7370685314695304</v>
      </c>
      <c r="BB39" s="428">
        <v>16.147657453533604</v>
      </c>
      <c r="BC39" s="428">
        <v>27.579343844806193</v>
      </c>
      <c r="BD39" s="428">
        <v>33.156416986998444</v>
      </c>
      <c r="BE39" s="428">
        <v>31.769077912697732</v>
      </c>
      <c r="BF39" s="429">
        <v>31.530467864910793</v>
      </c>
      <c r="BG39" s="429">
        <v>32.078562430301297</v>
      </c>
      <c r="BH39" s="429">
        <v>32.764677920060777</v>
      </c>
      <c r="BI39" s="429">
        <v>33.631731727807569</v>
      </c>
      <c r="BJ39" s="429">
        <v>34.465546484875595</v>
      </c>
      <c r="BK39" s="429">
        <v>35.320536144329083</v>
      </c>
      <c r="BL39" s="426"/>
      <c r="BM39" s="444">
        <v>30.844401877032105</v>
      </c>
    </row>
    <row r="40" spans="2:66">
      <c r="C40" s="420"/>
      <c r="E40" s="11"/>
      <c r="F40" s="11"/>
      <c r="G40" s="41" t="s">
        <v>253</v>
      </c>
      <c r="H40" s="421"/>
      <c r="I40" s="421">
        <v>23.587834949862355</v>
      </c>
      <c r="J40" s="421">
        <v>20.94528579889262</v>
      </c>
      <c r="K40" s="416">
        <v>17.019290247441873</v>
      </c>
      <c r="L40" s="416">
        <v>19.294544583724036</v>
      </c>
      <c r="M40" s="416">
        <v>18.865118601646685</v>
      </c>
      <c r="N40" s="416">
        <v>20.026447981106504</v>
      </c>
      <c r="O40" s="416">
        <v>20.513332945595732</v>
      </c>
      <c r="P40" s="416">
        <v>20.725254545759647</v>
      </c>
      <c r="Q40" s="416">
        <v>21.5884511391153</v>
      </c>
      <c r="R40" s="416">
        <v>21.00224862724686</v>
      </c>
      <c r="S40" s="416">
        <v>21.714879571123792</v>
      </c>
      <c r="T40" s="416">
        <v>22.226476342889807</v>
      </c>
      <c r="U40" s="416">
        <v>22.722931235944749</v>
      </c>
      <c r="V40" s="416"/>
      <c r="Y40" s="41"/>
      <c r="Z40" s="41"/>
      <c r="AA40" s="41" t="s">
        <v>253</v>
      </c>
      <c r="AB40" s="417"/>
      <c r="AC40" s="428">
        <v>0</v>
      </c>
      <c r="AD40" s="428">
        <v>20.94528579889262</v>
      </c>
      <c r="AE40" s="428">
        <v>17.019290247441873</v>
      </c>
      <c r="AF40" s="428">
        <v>19.294544583724036</v>
      </c>
      <c r="AG40" s="428">
        <v>18.865118601646685</v>
      </c>
      <c r="AH40" s="428">
        <v>-1.6507412151685834</v>
      </c>
      <c r="AI40" s="429">
        <v>-0.42942598207735116</v>
      </c>
      <c r="AJ40" s="426"/>
      <c r="AK40" s="426"/>
      <c r="AW40" s="41"/>
      <c r="AX40" s="41"/>
      <c r="AY40" s="41" t="s">
        <v>253</v>
      </c>
      <c r="AZ40" s="417"/>
      <c r="BA40" s="428">
        <v>17.019290247441873</v>
      </c>
      <c r="BB40" s="428">
        <v>19.294544583724036</v>
      </c>
      <c r="BC40" s="428">
        <v>18.865118601646685</v>
      </c>
      <c r="BD40" s="428">
        <v>20.026447981106504</v>
      </c>
      <c r="BE40" s="428">
        <v>20.513332945595732</v>
      </c>
      <c r="BF40" s="429">
        <v>20.725254545759647</v>
      </c>
      <c r="BG40" s="429">
        <v>21.5884511391153</v>
      </c>
      <c r="BH40" s="429">
        <v>21.00224862724686</v>
      </c>
      <c r="BI40" s="429">
        <v>21.714879571123792</v>
      </c>
      <c r="BJ40" s="429">
        <v>22.226476342889807</v>
      </c>
      <c r="BK40" s="429">
        <v>22.722931235944749</v>
      </c>
      <c r="BL40" s="426"/>
      <c r="BM40" s="444">
        <v>20.867968557415313</v>
      </c>
      <c r="BN40" s="397"/>
    </row>
    <row r="41" spans="2:66">
      <c r="C41" s="420"/>
      <c r="E41" s="11"/>
      <c r="F41" s="11"/>
      <c r="G41" s="41" t="s">
        <v>254</v>
      </c>
      <c r="H41" s="421"/>
      <c r="I41" s="421">
        <v>174.36823000000004</v>
      </c>
      <c r="J41" s="421">
        <v>182.13186999999999</v>
      </c>
      <c r="K41" s="416">
        <v>182.14312624999997</v>
      </c>
      <c r="L41" s="416">
        <v>198.69516999999999</v>
      </c>
      <c r="M41" s="416">
        <v>196.33849999999998</v>
      </c>
      <c r="N41" s="416">
        <v>192.74795</v>
      </c>
      <c r="O41" s="416">
        <v>193.14164999999997</v>
      </c>
      <c r="P41" s="416">
        <v>197.0196</v>
      </c>
      <c r="Q41" s="416">
        <v>205.70069999999998</v>
      </c>
      <c r="R41" s="416">
        <v>221.29124999999996</v>
      </c>
      <c r="S41" s="416">
        <v>245.16920000000005</v>
      </c>
      <c r="T41" s="416">
        <v>269.85029999999995</v>
      </c>
      <c r="U41" s="416">
        <v>292.94085000000001</v>
      </c>
      <c r="V41" s="416"/>
      <c r="Y41" s="41"/>
      <c r="Z41" s="41"/>
      <c r="AA41" s="41" t="s">
        <v>254</v>
      </c>
      <c r="AB41" s="417"/>
      <c r="AC41" s="428">
        <v>0</v>
      </c>
      <c r="AD41" s="428">
        <v>182.13186999999999</v>
      </c>
      <c r="AE41" s="428">
        <v>182.14312624999997</v>
      </c>
      <c r="AF41" s="428">
        <v>198.69516999999999</v>
      </c>
      <c r="AG41" s="428">
        <v>196.33849999999998</v>
      </c>
      <c r="AH41" s="428">
        <v>16.563299999999998</v>
      </c>
      <c r="AI41" s="429">
        <v>-2.3566700000000083</v>
      </c>
      <c r="AJ41" s="426"/>
      <c r="AK41" s="426"/>
      <c r="AW41" s="41"/>
      <c r="AX41" s="41"/>
      <c r="AY41" s="41" t="s">
        <v>254</v>
      </c>
      <c r="AZ41" s="417"/>
      <c r="BA41" s="428">
        <v>182.14312624999997</v>
      </c>
      <c r="BB41" s="428">
        <v>198.69516999999999</v>
      </c>
      <c r="BC41" s="428">
        <v>196.33849999999998</v>
      </c>
      <c r="BD41" s="428">
        <v>192.74795</v>
      </c>
      <c r="BE41" s="428">
        <v>193.14164999999997</v>
      </c>
      <c r="BF41" s="429">
        <v>197.0196</v>
      </c>
      <c r="BG41" s="429">
        <v>205.70069999999998</v>
      </c>
      <c r="BH41" s="429">
        <v>221.29124999999996</v>
      </c>
      <c r="BI41" s="429">
        <v>245.16920000000005</v>
      </c>
      <c r="BJ41" s="429">
        <v>269.85029999999995</v>
      </c>
      <c r="BK41" s="429">
        <v>292.94085000000001</v>
      </c>
      <c r="BL41" s="426"/>
    </row>
    <row r="42" spans="2:66">
      <c r="C42" s="420"/>
      <c r="E42" s="11"/>
      <c r="F42" s="11"/>
      <c r="G42" s="41" t="s">
        <v>255</v>
      </c>
      <c r="H42" s="421"/>
      <c r="I42" s="421">
        <v>1183.7271078335277</v>
      </c>
      <c r="J42" s="421">
        <v>1240.734600141267</v>
      </c>
      <c r="K42" s="416">
        <v>1437.5463563799999</v>
      </c>
      <c r="L42" s="416">
        <v>1290.6315313629057</v>
      </c>
      <c r="M42" s="416">
        <v>1310.8444084958937</v>
      </c>
      <c r="N42" s="416">
        <v>1335.1389766766383</v>
      </c>
      <c r="O42" s="416">
        <v>1374.5856473233509</v>
      </c>
      <c r="P42" s="416">
        <v>1423.9564894654441</v>
      </c>
      <c r="Q42" s="416">
        <v>1488.5043719615164</v>
      </c>
      <c r="R42" s="416">
        <v>1563.8598046154748</v>
      </c>
      <c r="S42" s="416">
        <v>1627.8272295888928</v>
      </c>
      <c r="T42" s="416">
        <v>1695.4659935570171</v>
      </c>
      <c r="U42" s="416">
        <v>1769.1325898038958</v>
      </c>
      <c r="V42" s="416"/>
      <c r="Y42" s="41"/>
      <c r="Z42" s="41"/>
      <c r="AA42" s="41" t="s">
        <v>255</v>
      </c>
      <c r="AB42" s="417"/>
      <c r="AC42" s="428">
        <v>0</v>
      </c>
      <c r="AD42" s="428">
        <v>1240.734600141267</v>
      </c>
      <c r="AE42" s="428">
        <v>1437.5463563799999</v>
      </c>
      <c r="AF42" s="428">
        <v>1290.6315313629057</v>
      </c>
      <c r="AG42" s="428">
        <v>1310.8444084958937</v>
      </c>
      <c r="AH42" s="428">
        <v>49.896931221638624</v>
      </c>
      <c r="AI42" s="429">
        <v>20.212877132988069</v>
      </c>
      <c r="AJ42" s="426"/>
      <c r="AK42" s="452">
        <v>0.79414594830417129</v>
      </c>
      <c r="AW42" s="41"/>
      <c r="AX42" s="41"/>
      <c r="AY42" s="41" t="s">
        <v>255</v>
      </c>
      <c r="AZ42" s="417"/>
      <c r="BA42" s="428">
        <v>1437.5463563799999</v>
      </c>
      <c r="BB42" s="428">
        <v>1290.6315313629057</v>
      </c>
      <c r="BC42" s="428">
        <v>1310.8444084958937</v>
      </c>
      <c r="BD42" s="428">
        <v>1335.1389766766383</v>
      </c>
      <c r="BE42" s="428">
        <v>1374.5856473233509</v>
      </c>
      <c r="BF42" s="429">
        <v>1423.9564894654441</v>
      </c>
      <c r="BG42" s="429">
        <v>1488.5043719615164</v>
      </c>
      <c r="BH42" s="429">
        <v>1563.8598046154748</v>
      </c>
      <c r="BI42" s="429">
        <v>1627.8272295888928</v>
      </c>
      <c r="BJ42" s="429">
        <v>1695.4659935570171</v>
      </c>
      <c r="BK42" s="429">
        <v>1769.1325898038958</v>
      </c>
      <c r="BL42" s="426"/>
    </row>
    <row r="43" spans="2:66">
      <c r="C43" s="420"/>
      <c r="E43" s="11"/>
      <c r="F43" s="11"/>
      <c r="G43" s="41" t="s">
        <v>256</v>
      </c>
      <c r="H43" s="421"/>
      <c r="I43" s="421">
        <v>6</v>
      </c>
      <c r="J43" s="421">
        <v>6.12</v>
      </c>
      <c r="K43" s="416">
        <v>6.1195272899999997</v>
      </c>
      <c r="L43" s="416">
        <v>10.213238731063882</v>
      </c>
      <c r="M43" s="416">
        <v>11.277432615171424</v>
      </c>
      <c r="N43" s="416">
        <v>12.009693530557099</v>
      </c>
      <c r="O43" s="416">
        <v>12.30298634318445</v>
      </c>
      <c r="P43" s="416">
        <v>12.741091475292109</v>
      </c>
      <c r="Q43" s="416">
        <v>13.416200025574994</v>
      </c>
      <c r="R43" s="416">
        <v>14.231527778307441</v>
      </c>
      <c r="S43" s="416">
        <v>14.620230968779289</v>
      </c>
      <c r="T43" s="416">
        <v>15.115269271150801</v>
      </c>
      <c r="U43" s="416">
        <v>15.958441106183809</v>
      </c>
      <c r="V43" s="416"/>
      <c r="Y43" s="41"/>
      <c r="Z43" s="41"/>
      <c r="AA43" s="41" t="s">
        <v>256</v>
      </c>
      <c r="AB43" s="417"/>
      <c r="AC43" s="428">
        <v>0</v>
      </c>
      <c r="AD43" s="428">
        <v>6.12</v>
      </c>
      <c r="AE43" s="428">
        <v>6.1195272899999997</v>
      </c>
      <c r="AF43" s="428">
        <v>10.213238731063882</v>
      </c>
      <c r="AG43" s="428">
        <v>11.277432615171424</v>
      </c>
      <c r="AH43" s="428">
        <v>4.0932387310638818</v>
      </c>
      <c r="AI43" s="429">
        <v>1.0641938841075422</v>
      </c>
      <c r="AJ43" s="426"/>
      <c r="AK43" s="426"/>
      <c r="AW43" s="41"/>
      <c r="AX43" s="41"/>
      <c r="AY43" s="41" t="s">
        <v>256</v>
      </c>
      <c r="AZ43" s="417"/>
      <c r="BA43" s="428">
        <v>6.1195272899999997</v>
      </c>
      <c r="BB43" s="428">
        <v>10.213238731063882</v>
      </c>
      <c r="BC43" s="428">
        <v>11.277432615171424</v>
      </c>
      <c r="BD43" s="428">
        <v>12.009693530557099</v>
      </c>
      <c r="BE43" s="428">
        <v>12.30298634318445</v>
      </c>
      <c r="BF43" s="429">
        <v>12.741091475292109</v>
      </c>
      <c r="BG43" s="429">
        <v>13.416200025574994</v>
      </c>
      <c r="BH43" s="429">
        <v>14.231527778307441</v>
      </c>
      <c r="BI43" s="429">
        <v>14.620230968779289</v>
      </c>
      <c r="BJ43" s="429">
        <v>15.115269271150801</v>
      </c>
      <c r="BK43" s="429">
        <v>15.958441106183809</v>
      </c>
      <c r="BL43" s="426"/>
    </row>
    <row r="44" spans="2:66">
      <c r="C44" s="420"/>
      <c r="E44" s="11"/>
      <c r="F44" s="11"/>
      <c r="G44" s="41" t="s">
        <v>257</v>
      </c>
      <c r="H44" s="421"/>
      <c r="I44" s="421">
        <v>179.28</v>
      </c>
      <c r="J44" s="421">
        <v>178.64000000000001</v>
      </c>
      <c r="K44" s="416">
        <v>0</v>
      </c>
      <c r="L44" s="416">
        <v>0</v>
      </c>
      <c r="M44" s="416">
        <v>0</v>
      </c>
      <c r="N44" s="416">
        <v>0</v>
      </c>
      <c r="O44" s="416">
        <v>39.887999999999998</v>
      </c>
      <c r="P44" s="416">
        <v>99.72</v>
      </c>
      <c r="Q44" s="416">
        <v>109.69199999999999</v>
      </c>
      <c r="R44" s="416">
        <v>129.636</v>
      </c>
      <c r="S44" s="416">
        <v>129.11599999999999</v>
      </c>
      <c r="T44" s="416">
        <v>128.96</v>
      </c>
      <c r="U44" s="416">
        <v>119.03999999999999</v>
      </c>
      <c r="V44" s="416"/>
      <c r="Y44" s="41"/>
      <c r="Z44" s="41"/>
      <c r="AA44" s="41" t="s">
        <v>1033</v>
      </c>
      <c r="AB44" s="417"/>
      <c r="AC44" s="428">
        <v>0</v>
      </c>
      <c r="AD44" s="428">
        <v>178.64000000000001</v>
      </c>
      <c r="AE44" s="428">
        <v>0</v>
      </c>
      <c r="AF44" s="428">
        <v>0</v>
      </c>
      <c r="AG44" s="428">
        <v>0</v>
      </c>
      <c r="AH44" s="428">
        <v>-178.64000000000001</v>
      </c>
      <c r="AI44" s="429">
        <v>0</v>
      </c>
      <c r="AJ44" s="426"/>
      <c r="AK44" s="426"/>
      <c r="AW44" s="41"/>
      <c r="AX44" s="41"/>
      <c r="AY44" s="41" t="s">
        <v>257</v>
      </c>
      <c r="AZ44" s="417"/>
      <c r="BA44" s="428">
        <v>0</v>
      </c>
      <c r="BB44" s="428">
        <v>0</v>
      </c>
      <c r="BC44" s="428">
        <v>0</v>
      </c>
      <c r="BD44" s="428">
        <v>0</v>
      </c>
      <c r="BE44" s="428">
        <v>39.887999999999998</v>
      </c>
      <c r="BF44" s="429">
        <v>99.72</v>
      </c>
      <c r="BG44" s="429">
        <v>109.69199999999999</v>
      </c>
      <c r="BH44" s="429">
        <v>129.636</v>
      </c>
      <c r="BI44" s="429">
        <v>129.11599999999999</v>
      </c>
      <c r="BJ44" s="429">
        <v>128.96</v>
      </c>
      <c r="BK44" s="429">
        <v>119.03999999999999</v>
      </c>
      <c r="BL44" s="426"/>
    </row>
    <row r="45" spans="2:66">
      <c r="C45" s="420"/>
      <c r="E45" s="11"/>
      <c r="F45" s="11"/>
      <c r="G45" s="409" t="s">
        <v>388</v>
      </c>
      <c r="H45" s="432"/>
      <c r="I45" s="432">
        <v>1663.329627652249</v>
      </c>
      <c r="J45" s="432">
        <v>1723.7462462872229</v>
      </c>
      <c r="K45" s="432">
        <v>1731.6566485689114</v>
      </c>
      <c r="L45" s="432">
        <v>1625.1817869485271</v>
      </c>
      <c r="M45" s="432">
        <v>1657.1266968528323</v>
      </c>
      <c r="N45" s="432">
        <v>1687.3715820381556</v>
      </c>
      <c r="O45" s="432">
        <v>1768.61211985195</v>
      </c>
      <c r="P45" s="432">
        <v>1884.2739807670116</v>
      </c>
      <c r="Q45" s="432">
        <v>1971.7825670519787</v>
      </c>
      <c r="R45" s="432">
        <v>2085.8618052519623</v>
      </c>
      <c r="S45" s="432">
        <v>2177.4836835952719</v>
      </c>
      <c r="T45" s="432">
        <v>2273.871535218917</v>
      </c>
      <c r="U45" s="432">
        <v>2365.3436125594494</v>
      </c>
      <c r="V45" s="432"/>
      <c r="Y45" s="41"/>
      <c r="Z45" s="41"/>
      <c r="AA45" s="409" t="s">
        <v>258</v>
      </c>
      <c r="AB45" s="417"/>
      <c r="AC45" s="435">
        <v>0</v>
      </c>
      <c r="AD45" s="433">
        <v>1723.7462462872229</v>
      </c>
      <c r="AE45" s="433">
        <v>1731.6566485689114</v>
      </c>
      <c r="AF45" s="433">
        <v>1625.1817869485271</v>
      </c>
      <c r="AG45" s="433">
        <v>1657.1266968528323</v>
      </c>
      <c r="AH45" s="433">
        <v>-98.564459338695769</v>
      </c>
      <c r="AI45" s="434">
        <v>31.944909904305177</v>
      </c>
      <c r="AJ45" s="432"/>
      <c r="AK45" s="432"/>
      <c r="AW45" s="41"/>
      <c r="AX45" s="41"/>
      <c r="AY45" s="409" t="s">
        <v>258</v>
      </c>
      <c r="AZ45" s="417"/>
      <c r="BA45" s="433">
        <v>1731.6566485689114</v>
      </c>
      <c r="BB45" s="433">
        <v>1625.1817869485271</v>
      </c>
      <c r="BC45" s="433">
        <v>1657.1266968528323</v>
      </c>
      <c r="BD45" s="433">
        <v>1687.3715820381556</v>
      </c>
      <c r="BE45" s="433">
        <v>1768.61211985195</v>
      </c>
      <c r="BF45" s="434">
        <v>1884.2739807670116</v>
      </c>
      <c r="BG45" s="434">
        <v>1971.7825670519787</v>
      </c>
      <c r="BH45" s="434">
        <v>2085.8618052519623</v>
      </c>
      <c r="BI45" s="434">
        <v>2177.4836835952719</v>
      </c>
      <c r="BJ45" s="434">
        <v>2273.871535218917</v>
      </c>
      <c r="BK45" s="434">
        <v>2365.3436125594494</v>
      </c>
      <c r="BL45" s="432"/>
    </row>
    <row r="46" spans="2:66">
      <c r="B46" s="66"/>
      <c r="C46" s="420"/>
      <c r="E46" s="11"/>
      <c r="F46" s="409" t="s">
        <v>259</v>
      </c>
      <c r="G46" s="41"/>
      <c r="H46" s="432"/>
      <c r="I46" s="432"/>
      <c r="J46" s="432"/>
      <c r="K46" s="432"/>
      <c r="L46" s="432"/>
      <c r="M46" s="432"/>
      <c r="N46" s="432"/>
      <c r="O46" s="432"/>
      <c r="P46" s="432"/>
      <c r="Q46" s="432"/>
      <c r="R46" s="432"/>
      <c r="S46" s="432"/>
      <c r="T46" s="432"/>
      <c r="U46" s="432"/>
      <c r="V46" s="432"/>
      <c r="Y46" s="41"/>
      <c r="Z46" s="409" t="s">
        <v>259</v>
      </c>
      <c r="AA46" s="41"/>
      <c r="AB46" s="417"/>
      <c r="AC46" s="418"/>
      <c r="AD46" s="418"/>
      <c r="AE46" s="418"/>
      <c r="AF46" s="418"/>
      <c r="AG46" s="418"/>
      <c r="AH46" s="418"/>
      <c r="AI46" s="419"/>
      <c r="AJ46" s="64"/>
      <c r="AK46" s="64"/>
      <c r="AW46" s="41"/>
      <c r="AX46" s="409" t="s">
        <v>259</v>
      </c>
      <c r="AY46" s="41"/>
      <c r="AZ46" s="417"/>
      <c r="BA46" s="418"/>
      <c r="BB46" s="418"/>
      <c r="BC46" s="418"/>
      <c r="BD46" s="418"/>
      <c r="BE46" s="418"/>
      <c r="BF46" s="419"/>
      <c r="BG46" s="419"/>
      <c r="BH46" s="419"/>
      <c r="BI46" s="419"/>
      <c r="BJ46" s="419"/>
      <c r="BK46" s="419"/>
      <c r="BL46" s="64"/>
    </row>
    <row r="47" spans="2:66">
      <c r="C47" s="420"/>
      <c r="E47" s="11"/>
      <c r="F47" s="11"/>
      <c r="G47" s="41" t="s">
        <v>823</v>
      </c>
      <c r="H47" s="421"/>
      <c r="I47" s="421">
        <v>27.558659170212373</v>
      </c>
      <c r="J47" s="421">
        <v>102.35983228377023</v>
      </c>
      <c r="K47" s="416">
        <v>120</v>
      </c>
      <c r="L47" s="416">
        <v>229.7633408735517</v>
      </c>
      <c r="M47" s="416">
        <v>255.34498099999999</v>
      </c>
      <c r="N47" s="416">
        <v>244.807109</v>
      </c>
      <c r="O47" s="416">
        <v>205.87133217228592</v>
      </c>
      <c r="P47" s="416">
        <v>171</v>
      </c>
      <c r="Q47" s="416">
        <v>146</v>
      </c>
      <c r="R47" s="416">
        <v>152</v>
      </c>
      <c r="S47" s="416">
        <v>157</v>
      </c>
      <c r="T47" s="416">
        <v>160</v>
      </c>
      <c r="U47" s="416">
        <v>158</v>
      </c>
      <c r="V47" s="416"/>
      <c r="Y47" s="41"/>
      <c r="Z47" s="41"/>
      <c r="AA47" s="41" t="s">
        <v>239</v>
      </c>
      <c r="AB47" s="417"/>
      <c r="AC47" s="428">
        <v>0</v>
      </c>
      <c r="AD47" s="428">
        <v>125</v>
      </c>
      <c r="AE47" s="428">
        <v>130</v>
      </c>
      <c r="AF47" s="428">
        <v>245.41553990347688</v>
      </c>
      <c r="AG47" s="428">
        <v>267.86830199999997</v>
      </c>
      <c r="AH47" s="428">
        <v>120.41553990347688</v>
      </c>
      <c r="AI47" s="429">
        <v>22.452762096523088</v>
      </c>
      <c r="AJ47" s="426"/>
      <c r="AK47" s="426"/>
      <c r="AW47" s="41"/>
      <c r="AX47" s="41"/>
      <c r="AY47" s="41" t="s">
        <v>239</v>
      </c>
      <c r="AZ47" s="417"/>
      <c r="BA47" s="428">
        <v>130</v>
      </c>
      <c r="BB47" s="428">
        <v>245.41553990347688</v>
      </c>
      <c r="BC47" s="428">
        <v>267.86830199999997</v>
      </c>
      <c r="BD47" s="428">
        <v>274.80710899999997</v>
      </c>
      <c r="BE47" s="428">
        <v>235.87133217228592</v>
      </c>
      <c r="BF47" s="429">
        <v>201</v>
      </c>
      <c r="BG47" s="429">
        <v>176</v>
      </c>
      <c r="BH47" s="429">
        <v>182</v>
      </c>
      <c r="BI47" s="429">
        <v>187</v>
      </c>
      <c r="BJ47" s="429">
        <v>190</v>
      </c>
      <c r="BK47" s="429">
        <v>188</v>
      </c>
      <c r="BL47" s="426"/>
    </row>
    <row r="48" spans="2:66" ht="12" hidden="1" customHeight="1" outlineLevel="1">
      <c r="C48" s="420"/>
      <c r="E48" s="11"/>
      <c r="F48" s="11"/>
      <c r="G48" s="41" t="s">
        <v>824</v>
      </c>
      <c r="H48" s="421"/>
      <c r="I48" s="421">
        <v>27.441340829787627</v>
      </c>
      <c r="J48" s="421">
        <v>22.640167716229772</v>
      </c>
      <c r="K48" s="416">
        <v>10</v>
      </c>
      <c r="L48" s="416">
        <v>15.6521990299252</v>
      </c>
      <c r="M48" s="416">
        <v>12.523320999999999</v>
      </c>
      <c r="N48" s="416">
        <v>30</v>
      </c>
      <c r="O48" s="416">
        <v>30</v>
      </c>
      <c r="P48" s="416">
        <v>30</v>
      </c>
      <c r="Q48" s="416">
        <v>30</v>
      </c>
      <c r="R48" s="416">
        <v>30</v>
      </c>
      <c r="S48" s="416">
        <v>30</v>
      </c>
      <c r="T48" s="416">
        <v>30</v>
      </c>
      <c r="U48" s="416">
        <v>30</v>
      </c>
      <c r="V48" s="416"/>
      <c r="Y48" s="41"/>
      <c r="Z48" s="41"/>
      <c r="AA48" s="41"/>
      <c r="AB48" s="417"/>
      <c r="AC48" s="428"/>
      <c r="AD48" s="428"/>
      <c r="AE48" s="428"/>
      <c r="AF48" s="428"/>
      <c r="AG48" s="428"/>
      <c r="AH48" s="428">
        <v>0</v>
      </c>
      <c r="AI48" s="429">
        <v>0</v>
      </c>
      <c r="AJ48" s="426"/>
      <c r="AK48" s="426"/>
      <c r="AW48" s="41"/>
      <c r="AX48" s="41"/>
      <c r="AY48" s="41">
        <v>0</v>
      </c>
      <c r="AZ48" s="417"/>
      <c r="BA48" s="428"/>
      <c r="BB48" s="428"/>
      <c r="BC48" s="428"/>
      <c r="BD48" s="428"/>
      <c r="BE48" s="428"/>
      <c r="BF48" s="429"/>
      <c r="BG48" s="429"/>
      <c r="BH48" s="429"/>
      <c r="BI48" s="429"/>
      <c r="BJ48" s="429"/>
      <c r="BK48" s="429"/>
      <c r="BL48" s="426"/>
    </row>
    <row r="49" spans="2:65" collapsed="1">
      <c r="C49" s="420"/>
      <c r="E49" s="11"/>
      <c r="F49" s="11"/>
      <c r="G49" s="41" t="s">
        <v>261</v>
      </c>
      <c r="H49" s="421"/>
      <c r="I49" s="421">
        <v>23.008459420268451</v>
      </c>
      <c r="J49" s="421">
        <v>0</v>
      </c>
      <c r="K49" s="416">
        <v>70</v>
      </c>
      <c r="L49" s="416">
        <v>0</v>
      </c>
      <c r="M49" s="416">
        <v>0</v>
      </c>
      <c r="N49" s="416">
        <v>0</v>
      </c>
      <c r="O49" s="416">
        <v>5.2950808277141022</v>
      </c>
      <c r="P49" s="416">
        <v>0</v>
      </c>
      <c r="Q49" s="416">
        <v>7.6813710000000128</v>
      </c>
      <c r="R49" s="416">
        <v>0</v>
      </c>
      <c r="S49" s="416">
        <v>0</v>
      </c>
      <c r="T49" s="416">
        <v>3.4669218613231862</v>
      </c>
      <c r="U49" s="416">
        <v>10.939964072144491</v>
      </c>
      <c r="V49" s="416"/>
      <c r="Y49" s="41"/>
      <c r="Z49" s="41"/>
      <c r="AA49" s="41" t="s">
        <v>261</v>
      </c>
      <c r="AB49" s="417"/>
      <c r="AC49" s="428">
        <v>0</v>
      </c>
      <c r="AD49" s="428">
        <v>0</v>
      </c>
      <c r="AE49" s="428">
        <v>70</v>
      </c>
      <c r="AF49" s="428">
        <v>0</v>
      </c>
      <c r="AG49" s="428">
        <v>0</v>
      </c>
      <c r="AH49" s="428">
        <v>0</v>
      </c>
      <c r="AI49" s="429">
        <v>0</v>
      </c>
      <c r="AJ49" s="426"/>
      <c r="AK49" s="426"/>
      <c r="AW49" s="41"/>
      <c r="AX49" s="41"/>
      <c r="AY49" s="41" t="s">
        <v>261</v>
      </c>
      <c r="AZ49" s="417"/>
      <c r="BA49" s="428">
        <v>70</v>
      </c>
      <c r="BB49" s="428">
        <v>0</v>
      </c>
      <c r="BC49" s="428">
        <v>0</v>
      </c>
      <c r="BD49" s="428">
        <v>0</v>
      </c>
      <c r="BE49" s="428">
        <v>5.2950808277141022</v>
      </c>
      <c r="BF49" s="429">
        <v>0</v>
      </c>
      <c r="BG49" s="429">
        <v>7.6813710000000128</v>
      </c>
      <c r="BH49" s="429">
        <v>0</v>
      </c>
      <c r="BI49" s="429">
        <v>0</v>
      </c>
      <c r="BJ49" s="429">
        <v>3.4669218613231862</v>
      </c>
      <c r="BK49" s="429">
        <v>10.939964072144491</v>
      </c>
      <c r="BL49" s="426"/>
    </row>
    <row r="50" spans="2:65" outlineLevel="1">
      <c r="C50" s="420"/>
      <c r="E50" s="11"/>
      <c r="F50" s="11"/>
      <c r="G50" s="41" t="s">
        <v>240</v>
      </c>
      <c r="H50" s="421"/>
      <c r="I50" s="421">
        <v>0</v>
      </c>
      <c r="J50" s="421">
        <v>0</v>
      </c>
      <c r="K50" s="416">
        <v>0</v>
      </c>
      <c r="L50" s="416">
        <v>9.8264643147348316</v>
      </c>
      <c r="M50" s="416">
        <v>9.2270940539477913</v>
      </c>
      <c r="N50" s="416">
        <v>7.8657741933090541</v>
      </c>
      <c r="O50" s="416">
        <v>7.8785406128341853</v>
      </c>
      <c r="P50" s="416">
        <v>8.6374017479212277</v>
      </c>
      <c r="Q50" s="416">
        <v>0</v>
      </c>
      <c r="R50" s="416">
        <v>0</v>
      </c>
      <c r="S50" s="416">
        <v>0</v>
      </c>
      <c r="T50" s="416">
        <v>0</v>
      </c>
      <c r="U50" s="416">
        <v>0</v>
      </c>
      <c r="V50" s="416"/>
      <c r="Y50" s="41"/>
      <c r="Z50" s="41"/>
      <c r="AA50" s="41" t="s">
        <v>240</v>
      </c>
      <c r="AB50" s="417"/>
      <c r="AC50" s="428">
        <v>0</v>
      </c>
      <c r="AD50" s="428">
        <v>0</v>
      </c>
      <c r="AE50" s="428">
        <v>0</v>
      </c>
      <c r="AF50" s="428">
        <v>9.8264643147348316</v>
      </c>
      <c r="AG50" s="428">
        <v>9.2270940539477913</v>
      </c>
      <c r="AH50" s="428">
        <v>9.8264643147348316</v>
      </c>
      <c r="AI50" s="429">
        <v>-0.59937026078704037</v>
      </c>
      <c r="AJ50" s="426"/>
      <c r="AK50" s="426"/>
      <c r="AW50" s="41"/>
      <c r="AX50" s="41"/>
      <c r="AY50" s="41" t="s">
        <v>240</v>
      </c>
      <c r="AZ50" s="417"/>
      <c r="BA50" s="428">
        <v>0</v>
      </c>
      <c r="BB50" s="428">
        <v>9.8264643147348316</v>
      </c>
      <c r="BC50" s="428">
        <v>9.2270940539477913</v>
      </c>
      <c r="BD50" s="428">
        <v>7.8657741933090541</v>
      </c>
      <c r="BE50" s="428">
        <v>7.8785406128341853</v>
      </c>
      <c r="BF50" s="429">
        <v>8.6374017479212277</v>
      </c>
      <c r="BG50" s="429">
        <v>0</v>
      </c>
      <c r="BH50" s="429">
        <v>0</v>
      </c>
      <c r="BI50" s="429">
        <v>0</v>
      </c>
      <c r="BJ50" s="429">
        <v>0</v>
      </c>
      <c r="BK50" s="429">
        <v>0</v>
      </c>
      <c r="BL50" s="426"/>
    </row>
    <row r="51" spans="2:65" outlineLevel="1">
      <c r="C51" s="420"/>
      <c r="E51" s="11"/>
      <c r="F51" s="11"/>
      <c r="G51" s="41" t="s">
        <v>241</v>
      </c>
      <c r="H51" s="441"/>
      <c r="I51" s="442">
        <v>0</v>
      </c>
      <c r="J51" s="442">
        <v>0</v>
      </c>
      <c r="K51" s="416">
        <v>0.48899999999999999</v>
      </c>
      <c r="L51" s="416">
        <v>4.3599059999999996</v>
      </c>
      <c r="M51" s="416">
        <v>0</v>
      </c>
      <c r="N51" s="416">
        <v>0</v>
      </c>
      <c r="O51" s="416">
        <v>0</v>
      </c>
      <c r="P51" s="416">
        <v>0</v>
      </c>
      <c r="Q51" s="416">
        <v>0</v>
      </c>
      <c r="R51" s="416">
        <v>0</v>
      </c>
      <c r="S51" s="416">
        <v>1.5124640860142708</v>
      </c>
      <c r="T51" s="416">
        <v>7.1989044818876984</v>
      </c>
      <c r="U51" s="416">
        <v>0.41854948298490047</v>
      </c>
      <c r="V51" s="416"/>
      <c r="Y51" s="41"/>
      <c r="Z51" s="41"/>
      <c r="AA51" s="41" t="s">
        <v>241</v>
      </c>
      <c r="AB51" s="417"/>
      <c r="AC51" s="428">
        <v>0</v>
      </c>
      <c r="AD51" s="428">
        <v>0</v>
      </c>
      <c r="AE51" s="428">
        <v>0.48899999999999999</v>
      </c>
      <c r="AF51" s="428">
        <v>4.3599059999999996</v>
      </c>
      <c r="AG51" s="428">
        <v>0</v>
      </c>
      <c r="AH51" s="428">
        <v>4.3599059999999996</v>
      </c>
      <c r="AI51" s="429">
        <v>-4.3599059999999996</v>
      </c>
      <c r="AJ51" s="426"/>
      <c r="AK51" s="426"/>
      <c r="AW51" s="41"/>
      <c r="AX51" s="41"/>
      <c r="AY51" s="41" t="s">
        <v>241</v>
      </c>
      <c r="AZ51" s="417"/>
      <c r="BA51" s="428">
        <v>0.48899999999999999</v>
      </c>
      <c r="BB51" s="428">
        <v>4.3599059999999996</v>
      </c>
      <c r="BC51" s="428">
        <v>0</v>
      </c>
      <c r="BD51" s="428">
        <v>0</v>
      </c>
      <c r="BE51" s="428">
        <v>0</v>
      </c>
      <c r="BF51" s="429">
        <v>0</v>
      </c>
      <c r="BG51" s="429">
        <v>0</v>
      </c>
      <c r="BH51" s="429">
        <v>0</v>
      </c>
      <c r="BI51" s="429">
        <v>1.5124640860142708</v>
      </c>
      <c r="BJ51" s="429">
        <v>7.1989044818876984</v>
      </c>
      <c r="BK51" s="429">
        <v>0.41854948298490047</v>
      </c>
      <c r="BL51" s="426"/>
    </row>
    <row r="52" spans="2:65">
      <c r="C52" s="420"/>
      <c r="E52" s="11"/>
      <c r="F52" s="11"/>
      <c r="G52" s="41" t="s">
        <v>825</v>
      </c>
      <c r="H52" s="421"/>
      <c r="I52" s="421">
        <v>0</v>
      </c>
      <c r="J52" s="421">
        <v>1.5404757572093011</v>
      </c>
      <c r="K52" s="416">
        <v>0</v>
      </c>
      <c r="L52" s="416">
        <v>0</v>
      </c>
      <c r="M52" s="416">
        <v>0</v>
      </c>
      <c r="N52" s="416">
        <v>0</v>
      </c>
      <c r="O52" s="416">
        <v>0</v>
      </c>
      <c r="P52" s="416">
        <v>0</v>
      </c>
      <c r="Q52" s="416">
        <v>0</v>
      </c>
      <c r="R52" s="416">
        <v>0</v>
      </c>
      <c r="S52" s="416">
        <v>0</v>
      </c>
      <c r="T52" s="416">
        <v>0</v>
      </c>
      <c r="U52" s="416">
        <v>0</v>
      </c>
      <c r="V52" s="416"/>
      <c r="Y52" s="41"/>
      <c r="Z52" s="41"/>
      <c r="AA52" s="41" t="s">
        <v>262</v>
      </c>
      <c r="AB52" s="417"/>
      <c r="AC52" s="428">
        <v>0</v>
      </c>
      <c r="AD52" s="428">
        <v>1.5404757572093011</v>
      </c>
      <c r="AE52" s="428">
        <v>0</v>
      </c>
      <c r="AF52" s="428">
        <v>0</v>
      </c>
      <c r="AG52" s="428">
        <v>0</v>
      </c>
      <c r="AH52" s="428">
        <v>-1.5404757572093011</v>
      </c>
      <c r="AI52" s="429">
        <v>0</v>
      </c>
      <c r="AJ52" s="426"/>
      <c r="AK52" s="426"/>
      <c r="AW52" s="41"/>
      <c r="AX52" s="41"/>
      <c r="AY52" s="41" t="s">
        <v>262</v>
      </c>
      <c r="AZ52" s="417"/>
      <c r="BA52" s="428">
        <v>0</v>
      </c>
      <c r="BB52" s="428">
        <v>0</v>
      </c>
      <c r="BC52" s="428">
        <v>0</v>
      </c>
      <c r="BD52" s="428">
        <v>0</v>
      </c>
      <c r="BE52" s="428">
        <v>0</v>
      </c>
      <c r="BF52" s="429">
        <v>0</v>
      </c>
      <c r="BG52" s="429">
        <v>0</v>
      </c>
      <c r="BH52" s="429">
        <v>0</v>
      </c>
      <c r="BI52" s="429">
        <v>0</v>
      </c>
      <c r="BJ52" s="429">
        <v>0</v>
      </c>
      <c r="BK52" s="429">
        <v>0</v>
      </c>
      <c r="BL52" s="426"/>
    </row>
    <row r="53" spans="2:65">
      <c r="C53" s="420"/>
      <c r="E53" s="11"/>
      <c r="F53" s="11"/>
      <c r="G53" s="41" t="s">
        <v>814</v>
      </c>
      <c r="H53" s="421"/>
      <c r="I53" s="421">
        <v>11.928912565013167</v>
      </c>
      <c r="J53" s="421">
        <v>14.925754935250282</v>
      </c>
      <c r="K53" s="416">
        <v>53.435457607636806</v>
      </c>
      <c r="L53" s="416">
        <v>22.310443377716066</v>
      </c>
      <c r="M53" s="416">
        <v>2.8919118064551355</v>
      </c>
      <c r="N53" s="416">
        <v>0.28431055278515815</v>
      </c>
      <c r="O53" s="416">
        <v>1.1200816573984325</v>
      </c>
      <c r="P53" s="416">
        <v>9.0179770794274798</v>
      </c>
      <c r="Q53" s="416">
        <v>9.4023607321474252</v>
      </c>
      <c r="R53" s="416">
        <v>11.755441492709636</v>
      </c>
      <c r="S53" s="416">
        <v>5.6581455052471163</v>
      </c>
      <c r="T53" s="416">
        <v>0</v>
      </c>
      <c r="U53" s="416">
        <v>0</v>
      </c>
      <c r="V53" s="416"/>
      <c r="Y53" s="41"/>
      <c r="Z53" s="41"/>
      <c r="AA53" s="41" t="s">
        <v>814</v>
      </c>
      <c r="AB53" s="417"/>
      <c r="AC53" s="428">
        <v>0</v>
      </c>
      <c r="AD53" s="428">
        <v>14.925754935250282</v>
      </c>
      <c r="AE53" s="428">
        <v>53.435457607636806</v>
      </c>
      <c r="AF53" s="428">
        <v>22.310443377716066</v>
      </c>
      <c r="AG53" s="428">
        <v>2.8919118064551355</v>
      </c>
      <c r="AH53" s="428">
        <v>7.3846884424657837</v>
      </c>
      <c r="AI53" s="429">
        <v>-19.418531571260932</v>
      </c>
      <c r="AJ53" s="426"/>
      <c r="AK53" s="426"/>
      <c r="AW53" s="41"/>
      <c r="AX53" s="41"/>
      <c r="AY53" s="41" t="s">
        <v>263</v>
      </c>
      <c r="AZ53" s="417"/>
      <c r="BA53" s="428">
        <v>53.435457607636806</v>
      </c>
      <c r="BB53" s="428">
        <v>22.310443377716066</v>
      </c>
      <c r="BC53" s="428">
        <v>2.8919118064551355</v>
      </c>
      <c r="BD53" s="428">
        <v>0.28431055278515815</v>
      </c>
      <c r="BE53" s="428">
        <v>1.1200816573984325</v>
      </c>
      <c r="BF53" s="429">
        <v>9.0179770794274798</v>
      </c>
      <c r="BG53" s="429">
        <v>9.4023607321474252</v>
      </c>
      <c r="BH53" s="429">
        <v>11.755441492709636</v>
      </c>
      <c r="BI53" s="429">
        <v>5.6581455052471163</v>
      </c>
      <c r="BJ53" s="429">
        <v>0</v>
      </c>
      <c r="BK53" s="429">
        <v>0</v>
      </c>
      <c r="BL53" s="426"/>
    </row>
    <row r="54" spans="2:65">
      <c r="C54" s="420"/>
      <c r="E54" s="11"/>
      <c r="F54" s="11"/>
      <c r="G54" s="409" t="s">
        <v>264</v>
      </c>
      <c r="H54" s="432"/>
      <c r="I54" s="432">
        <v>89.937371985281615</v>
      </c>
      <c r="J54" s="432">
        <v>141.46623069245959</v>
      </c>
      <c r="K54" s="432">
        <v>253.92445760763681</v>
      </c>
      <c r="L54" s="432">
        <v>281.91235359592781</v>
      </c>
      <c r="M54" s="432">
        <v>279.98730786040289</v>
      </c>
      <c r="N54" s="432">
        <v>282.95719374609416</v>
      </c>
      <c r="O54" s="432">
        <v>250.16503527023264</v>
      </c>
      <c r="P54" s="432">
        <v>218.6553788273487</v>
      </c>
      <c r="Q54" s="432">
        <v>193.08373173214744</v>
      </c>
      <c r="R54" s="432">
        <v>193.75544149270962</v>
      </c>
      <c r="S54" s="432">
        <v>194.17060959126138</v>
      </c>
      <c r="T54" s="432">
        <v>200.66582634321088</v>
      </c>
      <c r="U54" s="432">
        <v>199.35851355512941</v>
      </c>
      <c r="V54" s="432"/>
      <c r="Y54" s="41"/>
      <c r="Z54" s="41"/>
      <c r="AA54" s="409" t="s">
        <v>264</v>
      </c>
      <c r="AB54" s="417"/>
      <c r="AC54" s="433">
        <v>0</v>
      </c>
      <c r="AD54" s="433">
        <v>141.46623069245959</v>
      </c>
      <c r="AE54" s="433">
        <v>253.92445760763681</v>
      </c>
      <c r="AF54" s="433">
        <v>281.91235359592781</v>
      </c>
      <c r="AG54" s="433">
        <v>279.98730786040289</v>
      </c>
      <c r="AH54" s="433">
        <v>140.44612290346822</v>
      </c>
      <c r="AI54" s="434">
        <v>-1.9250457355249182</v>
      </c>
      <c r="AJ54" s="432"/>
      <c r="AK54" s="432"/>
      <c r="AW54" s="41"/>
      <c r="AX54" s="41"/>
      <c r="AY54" s="409" t="s">
        <v>264</v>
      </c>
      <c r="AZ54" s="417"/>
      <c r="BA54" s="433">
        <v>253.92445760763681</v>
      </c>
      <c r="BB54" s="433">
        <v>281.91235359592781</v>
      </c>
      <c r="BC54" s="433">
        <v>279.98730786040289</v>
      </c>
      <c r="BD54" s="433">
        <v>282.95719374609416</v>
      </c>
      <c r="BE54" s="433">
        <v>250.16503527023264</v>
      </c>
      <c r="BF54" s="434">
        <v>218.6553788273487</v>
      </c>
      <c r="BG54" s="434">
        <v>193.08373173214744</v>
      </c>
      <c r="BH54" s="434">
        <v>193.75544149270962</v>
      </c>
      <c r="BI54" s="434">
        <v>194.17060959126138</v>
      </c>
      <c r="BJ54" s="434">
        <v>200.66582634321088</v>
      </c>
      <c r="BK54" s="434">
        <v>199.35851355512941</v>
      </c>
      <c r="BL54" s="432"/>
    </row>
    <row r="55" spans="2:65">
      <c r="C55" s="420"/>
      <c r="E55" s="409" t="s">
        <v>265</v>
      </c>
      <c r="F55" s="11"/>
      <c r="G55" s="41"/>
      <c r="H55" s="432"/>
      <c r="I55" s="432">
        <v>1753.2669996375305</v>
      </c>
      <c r="J55" s="432">
        <v>1865.2124769796824</v>
      </c>
      <c r="K55" s="432">
        <v>1985.5811061765482</v>
      </c>
      <c r="L55" s="432">
        <v>1907.0941405444551</v>
      </c>
      <c r="M55" s="432">
        <v>1937.1140047132353</v>
      </c>
      <c r="N55" s="432">
        <v>1970.3287757842497</v>
      </c>
      <c r="O55" s="432">
        <v>2018.7771551221826</v>
      </c>
      <c r="P55" s="432">
        <v>2102.9293595943604</v>
      </c>
      <c r="Q55" s="432">
        <v>2164.8662987841262</v>
      </c>
      <c r="R55" s="432">
        <v>2279.6172467446718</v>
      </c>
      <c r="S55" s="432">
        <v>2371.6542931865333</v>
      </c>
      <c r="T55" s="432">
        <v>2474.5373615621279</v>
      </c>
      <c r="U55" s="432">
        <v>2564.7021261145787</v>
      </c>
      <c r="V55" s="432"/>
      <c r="Y55" s="446" t="s">
        <v>265</v>
      </c>
      <c r="Z55" s="447"/>
      <c r="AA55" s="447"/>
      <c r="AB55" s="448"/>
      <c r="AC55" s="449">
        <v>0</v>
      </c>
      <c r="AD55" s="449">
        <v>1865.2124769796824</v>
      </c>
      <c r="AE55" s="449">
        <v>1985.5811061765482</v>
      </c>
      <c r="AF55" s="449">
        <v>1907.0941405444551</v>
      </c>
      <c r="AG55" s="449">
        <v>1937.1140047132353</v>
      </c>
      <c r="AH55" s="449">
        <v>41.88166356477268</v>
      </c>
      <c r="AI55" s="450">
        <v>30.019864168780259</v>
      </c>
      <c r="AJ55" s="451"/>
      <c r="AK55" s="432"/>
      <c r="AW55" s="409" t="s">
        <v>265</v>
      </c>
      <c r="AX55" s="41"/>
      <c r="AY55" s="41"/>
      <c r="AZ55" s="417"/>
      <c r="BA55" s="453">
        <v>1985.5811061765482</v>
      </c>
      <c r="BB55" s="453">
        <v>1907.0941405444551</v>
      </c>
      <c r="BC55" s="453">
        <v>1937.1140047132353</v>
      </c>
      <c r="BD55" s="453">
        <v>1970.3287757842497</v>
      </c>
      <c r="BE55" s="453">
        <v>2018.7771551221826</v>
      </c>
      <c r="BF55" s="454">
        <v>2102.9293595943604</v>
      </c>
      <c r="BG55" s="454">
        <v>2164.8662987841262</v>
      </c>
      <c r="BH55" s="454">
        <v>2279.6172467446718</v>
      </c>
      <c r="BI55" s="454">
        <v>2371.6542931865333</v>
      </c>
      <c r="BJ55" s="454">
        <v>2474.5373615621279</v>
      </c>
      <c r="BK55" s="454">
        <v>2564.7021261145787</v>
      </c>
      <c r="BL55" s="451"/>
    </row>
    <row r="56" spans="2:65">
      <c r="C56" s="420"/>
      <c r="E56" s="11"/>
      <c r="F56" s="11"/>
      <c r="G56" s="409"/>
      <c r="Y56" s="8" t="s">
        <v>43</v>
      </c>
      <c r="AW56" s="64"/>
      <c r="AX56" s="64"/>
      <c r="AY56" s="64"/>
      <c r="AZ56" s="417"/>
      <c r="BA56" s="417"/>
      <c r="BB56" s="417"/>
      <c r="BC56" s="418"/>
      <c r="BD56" s="418"/>
      <c r="BE56" s="418"/>
      <c r="BF56" s="419"/>
      <c r="BG56" s="419"/>
      <c r="BH56" s="419"/>
      <c r="BI56" s="419"/>
      <c r="BJ56" s="419"/>
      <c r="BK56" s="419"/>
      <c r="BL56" s="64"/>
    </row>
    <row r="57" spans="2:65">
      <c r="C57" s="420"/>
      <c r="E57" s="409" t="s">
        <v>389</v>
      </c>
      <c r="F57" s="11"/>
      <c r="G57" s="41"/>
      <c r="H57" s="455"/>
      <c r="I57" s="455">
        <v>1.7000000000000002</v>
      </c>
      <c r="J57" s="455">
        <v>1.7</v>
      </c>
      <c r="K57" s="456">
        <v>1.9722686999999997</v>
      </c>
      <c r="L57" s="456">
        <v>1.75</v>
      </c>
      <c r="M57" s="456">
        <v>1.7499999999999996</v>
      </c>
      <c r="N57" s="456">
        <v>1.75</v>
      </c>
      <c r="O57" s="456">
        <v>1.7499999999999996</v>
      </c>
      <c r="P57" s="456">
        <v>1.7500000000000007</v>
      </c>
      <c r="Q57" s="456">
        <v>1.7500000000000004</v>
      </c>
      <c r="R57" s="456">
        <v>1.7500000000000002</v>
      </c>
      <c r="S57" s="456">
        <v>1.7500000000000002</v>
      </c>
      <c r="T57" s="456">
        <v>1.7500000000000004</v>
      </c>
      <c r="U57" s="456">
        <v>1.75</v>
      </c>
      <c r="V57" s="432"/>
      <c r="X57" s="200"/>
      <c r="AB57" s="213"/>
      <c r="AW57" s="446" t="s">
        <v>390</v>
      </c>
      <c r="AX57" s="447"/>
      <c r="AY57" s="447"/>
      <c r="AZ57" s="448"/>
      <c r="BA57" s="457">
        <v>1.9722686999999997</v>
      </c>
      <c r="BB57" s="457">
        <v>1.75</v>
      </c>
      <c r="BC57" s="458">
        <v>1.7499999999999996</v>
      </c>
      <c r="BD57" s="458">
        <v>1.75</v>
      </c>
      <c r="BE57" s="458">
        <v>1.7499999999999996</v>
      </c>
      <c r="BF57" s="459">
        <v>1.7500000000000007</v>
      </c>
      <c r="BG57" s="459">
        <v>1.7500000000000004</v>
      </c>
      <c r="BH57" s="459">
        <v>1.7500000000000002</v>
      </c>
      <c r="BI57" s="459">
        <v>1.7500000000000002</v>
      </c>
      <c r="BJ57" s="459">
        <v>1.7500000000000004</v>
      </c>
      <c r="BK57" s="459">
        <v>1.75</v>
      </c>
      <c r="BL57" s="456"/>
    </row>
    <row r="58" spans="2:65">
      <c r="E58" s="409"/>
      <c r="F58" s="11"/>
      <c r="G58" s="41"/>
      <c r="H58" s="41"/>
      <c r="I58" s="41"/>
      <c r="J58" s="41"/>
      <c r="K58" s="456"/>
      <c r="L58" s="456"/>
      <c r="M58" s="456"/>
      <c r="N58" s="456"/>
      <c r="O58" s="456"/>
      <c r="P58" s="456"/>
      <c r="Q58" s="456"/>
      <c r="R58" s="456"/>
      <c r="S58" s="456"/>
      <c r="T58" s="456"/>
      <c r="U58" s="456"/>
      <c r="V58" s="432"/>
      <c r="X58" s="200"/>
      <c r="Y58" s="460"/>
      <c r="AW58" s="8" t="s">
        <v>43</v>
      </c>
      <c r="AX58" s="41"/>
      <c r="AY58" s="41"/>
      <c r="AZ58" s="64"/>
      <c r="BA58" s="432"/>
      <c r="BB58" s="432"/>
      <c r="BC58" s="432"/>
      <c r="BD58" s="432"/>
      <c r="BE58" s="432"/>
      <c r="BF58" s="432"/>
      <c r="BG58" s="432"/>
      <c r="BH58" s="432"/>
      <c r="BI58" s="432"/>
      <c r="BJ58" s="432"/>
      <c r="BK58" s="432"/>
      <c r="BL58" s="432"/>
    </row>
    <row r="59" spans="2:65">
      <c r="B59" s="66">
        <v>0</v>
      </c>
      <c r="E59" s="409"/>
      <c r="F59" s="11"/>
      <c r="G59" s="41"/>
      <c r="H59" s="41"/>
      <c r="I59" s="41"/>
      <c r="J59" s="41"/>
      <c r="K59" s="456"/>
      <c r="L59" s="456"/>
      <c r="M59" s="456"/>
      <c r="N59" s="456"/>
      <c r="O59" s="456"/>
      <c r="P59" s="456"/>
      <c r="Q59" s="456"/>
      <c r="R59" s="456"/>
      <c r="S59" s="456"/>
      <c r="T59" s="456"/>
      <c r="U59" s="456"/>
      <c r="V59" s="432"/>
      <c r="X59" s="200"/>
      <c r="Y59" s="8" t="s">
        <v>391</v>
      </c>
      <c r="Z59" s="200"/>
      <c r="AA59" s="200"/>
      <c r="AB59" s="200"/>
      <c r="AC59" s="11">
        <v>0</v>
      </c>
      <c r="AD59" s="11">
        <v>0</v>
      </c>
      <c r="AE59" s="11">
        <v>0</v>
      </c>
      <c r="AF59" s="11">
        <v>0</v>
      </c>
      <c r="AG59" s="11">
        <v>0</v>
      </c>
      <c r="AH59" s="11">
        <v>0</v>
      </c>
      <c r="AI59" s="11">
        <v>0</v>
      </c>
      <c r="AV59" s="200"/>
      <c r="BE59" s="432"/>
      <c r="BF59" s="432"/>
      <c r="BG59" s="432"/>
      <c r="BH59" s="432"/>
      <c r="BI59" s="432"/>
      <c r="BJ59" s="432"/>
      <c r="BK59" s="432"/>
      <c r="BL59" s="432"/>
    </row>
    <row r="60" spans="2:65">
      <c r="E60" s="409"/>
      <c r="F60" s="11"/>
      <c r="G60" s="41"/>
      <c r="H60" s="41"/>
      <c r="I60" s="41"/>
      <c r="J60" s="41"/>
      <c r="K60" s="456"/>
      <c r="L60" s="456"/>
      <c r="M60" s="456"/>
      <c r="N60" s="456"/>
      <c r="O60" s="456"/>
      <c r="P60" s="456"/>
      <c r="Q60" s="456"/>
      <c r="R60" s="456"/>
      <c r="S60" s="456"/>
      <c r="T60" s="456"/>
      <c r="U60" s="456"/>
      <c r="V60" s="432"/>
      <c r="X60" s="200"/>
      <c r="Z60" s="200"/>
      <c r="AA60" s="200"/>
      <c r="AB60" s="200"/>
      <c r="AV60" s="200"/>
      <c r="BE60" s="432"/>
      <c r="BF60" s="432"/>
      <c r="BG60" s="432"/>
      <c r="BH60" s="432"/>
      <c r="BI60" s="432"/>
      <c r="BJ60" s="432"/>
      <c r="BK60" s="432"/>
      <c r="BL60" s="432"/>
    </row>
    <row r="61" spans="2:65">
      <c r="E61" s="409"/>
      <c r="F61" s="11"/>
      <c r="G61" s="41"/>
      <c r="H61" s="41"/>
      <c r="I61" s="41"/>
      <c r="J61" s="41"/>
      <c r="K61" s="456"/>
      <c r="L61" s="456"/>
      <c r="M61" s="456"/>
      <c r="N61" s="456"/>
      <c r="O61" s="456"/>
      <c r="P61" s="456"/>
      <c r="Q61" s="456"/>
      <c r="R61" s="456"/>
      <c r="S61" s="456"/>
      <c r="T61" s="456"/>
      <c r="U61" s="456"/>
      <c r="V61" s="432"/>
      <c r="X61" s="200"/>
      <c r="Y61" s="460"/>
      <c r="AB61" s="8" t="s">
        <v>392</v>
      </c>
      <c r="AF61" s="461">
        <v>911.67499999999995</v>
      </c>
      <c r="AG61" s="461">
        <v>906.67499999999995</v>
      </c>
      <c r="AV61" s="200"/>
    </row>
    <row r="62" spans="2:65">
      <c r="B62" s="462">
        <v>0</v>
      </c>
      <c r="E62" s="409"/>
      <c r="F62" s="11"/>
      <c r="G62" s="41"/>
      <c r="H62" s="41"/>
      <c r="I62" s="41"/>
      <c r="J62" s="41"/>
      <c r="K62" s="456"/>
      <c r="L62" s="456"/>
      <c r="M62" s="456"/>
      <c r="N62" s="456"/>
      <c r="O62" s="456"/>
      <c r="P62" s="456"/>
      <c r="Q62" s="456"/>
      <c r="R62" s="456"/>
      <c r="S62" s="456"/>
      <c r="T62" s="456"/>
      <c r="U62" s="456"/>
      <c r="V62" s="432"/>
      <c r="X62" s="200"/>
      <c r="Y62" s="460"/>
      <c r="Z62" s="200"/>
      <c r="AA62" s="200"/>
      <c r="AB62" s="8" t="s">
        <v>393</v>
      </c>
      <c r="AC62" s="397"/>
      <c r="AF62" s="463">
        <v>16.527005992978559</v>
      </c>
      <c r="AG62" s="463">
        <v>7.0005173437500048</v>
      </c>
      <c r="AH62" s="397"/>
      <c r="AI62" s="397"/>
      <c r="AJ62" s="397"/>
      <c r="AV62" s="200"/>
      <c r="AW62" s="8" t="s">
        <v>394</v>
      </c>
      <c r="AX62" s="248"/>
      <c r="AY62" s="248"/>
      <c r="AZ62" s="464"/>
      <c r="BA62" s="11">
        <v>0</v>
      </c>
      <c r="BB62" s="11">
        <v>0</v>
      </c>
      <c r="BC62" s="11">
        <v>0</v>
      </c>
      <c r="BD62" s="11">
        <v>0</v>
      </c>
      <c r="BE62" s="11">
        <v>0</v>
      </c>
      <c r="BF62" s="11">
        <v>0</v>
      </c>
      <c r="BG62" s="11">
        <v>0</v>
      </c>
      <c r="BH62" s="11">
        <v>0</v>
      </c>
      <c r="BI62" s="11">
        <v>0</v>
      </c>
      <c r="BJ62" s="11">
        <v>0</v>
      </c>
      <c r="BK62" s="11">
        <v>0</v>
      </c>
      <c r="BL62" s="465"/>
    </row>
    <row r="63" spans="2:65">
      <c r="E63" s="409"/>
      <c r="F63" s="11"/>
      <c r="G63" s="41"/>
      <c r="H63" s="41"/>
      <c r="I63" s="41"/>
      <c r="J63" s="41"/>
      <c r="K63" s="456"/>
      <c r="L63" s="456"/>
      <c r="M63" s="456"/>
      <c r="N63" s="456"/>
      <c r="O63" s="456"/>
      <c r="P63" s="456"/>
      <c r="Q63" s="456"/>
      <c r="R63" s="456"/>
      <c r="S63" s="456"/>
      <c r="T63" s="456"/>
      <c r="U63" s="456"/>
      <c r="V63" s="432"/>
      <c r="X63" s="200"/>
      <c r="Z63" s="200"/>
      <c r="AA63" s="200"/>
      <c r="AB63" s="8" t="s">
        <v>395</v>
      </c>
      <c r="AF63" s="466">
        <v>167.27540772878831</v>
      </c>
      <c r="AG63" s="466">
        <v>186.96898905698558</v>
      </c>
      <c r="AV63" s="200"/>
      <c r="BA63" s="432"/>
      <c r="BB63" s="432"/>
      <c r="BC63" s="432"/>
      <c r="BD63" s="432"/>
    </row>
    <row r="64" spans="2:65">
      <c r="E64" s="11"/>
      <c r="F64" s="11"/>
      <c r="G64" s="409"/>
      <c r="H64" s="409"/>
      <c r="I64" s="41"/>
      <c r="J64" s="41"/>
      <c r="AB64" s="8" t="s">
        <v>396</v>
      </c>
      <c r="AF64" s="467">
        <v>18.128177248447702</v>
      </c>
      <c r="AG64" s="467">
        <v>7.7210878691372375</v>
      </c>
      <c r="AV64" s="200"/>
      <c r="BA64" s="432"/>
      <c r="BB64" s="400"/>
      <c r="BC64" s="432"/>
      <c r="BD64" s="432"/>
      <c r="BE64" s="432"/>
      <c r="BF64" s="432"/>
      <c r="BG64" s="432"/>
      <c r="BH64" s="432"/>
      <c r="BI64" s="432"/>
      <c r="BJ64" s="432"/>
      <c r="BK64" s="432"/>
      <c r="BL64" s="432"/>
      <c r="BM64" s="64" t="s">
        <v>397</v>
      </c>
    </row>
    <row r="65" spans="2:65">
      <c r="E65" s="409" t="s">
        <v>398</v>
      </c>
      <c r="F65" s="11"/>
      <c r="G65" s="41"/>
      <c r="H65" s="41"/>
      <c r="I65" s="41"/>
      <c r="J65" s="41"/>
      <c r="AB65" s="8" t="s">
        <v>399</v>
      </c>
      <c r="AF65" s="467">
        <v>183.48140261473478</v>
      </c>
      <c r="AG65" s="467">
        <v>206.21390140566973</v>
      </c>
      <c r="AW65" s="409" t="s">
        <v>400</v>
      </c>
      <c r="AX65" s="248"/>
      <c r="AY65" s="248"/>
      <c r="AZ65" s="464"/>
      <c r="BA65" s="432">
        <v>490.46342326000001</v>
      </c>
      <c r="BB65" s="432">
        <v>422.76306442664236</v>
      </c>
      <c r="BC65" s="432">
        <v>427.19690245634416</v>
      </c>
      <c r="BD65" s="432">
        <v>441.38364917200005</v>
      </c>
      <c r="BE65" s="432">
        <v>458.89316540129994</v>
      </c>
      <c r="BF65" s="468">
        <v>477.59944453633256</v>
      </c>
      <c r="BG65" s="468">
        <v>497.14331314974078</v>
      </c>
      <c r="BH65" s="468">
        <v>514.24010847848422</v>
      </c>
      <c r="BI65" s="468">
        <v>531.09617869044644</v>
      </c>
      <c r="BJ65" s="468">
        <v>548.47538315770748</v>
      </c>
      <c r="BK65" s="468">
        <v>566.53219273665025</v>
      </c>
      <c r="BL65" s="432"/>
      <c r="BM65" s="469">
        <v>3.0959711413612867E-2</v>
      </c>
    </row>
    <row r="66" spans="2:65">
      <c r="B66" s="470">
        <v>0</v>
      </c>
      <c r="E66" s="11"/>
      <c r="F66" s="471" t="s">
        <v>401</v>
      </c>
      <c r="G66" s="41"/>
      <c r="H66" s="41"/>
      <c r="I66" s="41"/>
      <c r="J66" s="41"/>
      <c r="K66" s="416">
        <v>2.04</v>
      </c>
      <c r="L66" s="416">
        <v>1.6</v>
      </c>
      <c r="M66" s="416">
        <v>1.62</v>
      </c>
      <c r="N66" s="416">
        <v>1.56</v>
      </c>
      <c r="O66" s="416">
        <v>1.54</v>
      </c>
      <c r="P66" s="416">
        <v>1.57</v>
      </c>
      <c r="Q66" s="416">
        <v>1.52</v>
      </c>
      <c r="R66" s="416">
        <v>1.51</v>
      </c>
      <c r="S66" s="416">
        <v>1.47</v>
      </c>
      <c r="T66" s="416">
        <v>1.43</v>
      </c>
      <c r="U66" s="416">
        <v>1.43</v>
      </c>
      <c r="V66" s="416"/>
      <c r="AB66" s="13" t="s">
        <v>402</v>
      </c>
      <c r="AC66" s="13"/>
      <c r="AF66" s="472">
        <v>201.60957986318249</v>
      </c>
      <c r="AG66" s="472">
        <v>213.93498927480698</v>
      </c>
    </row>
    <row r="67" spans="2:65" ht="36.6" customHeight="1">
      <c r="E67" s="11"/>
      <c r="F67" s="471" t="s">
        <v>403</v>
      </c>
      <c r="G67" s="41"/>
      <c r="H67" s="41"/>
      <c r="I67" s="41"/>
      <c r="J67" s="41"/>
      <c r="K67" s="416">
        <v>2.72</v>
      </c>
      <c r="L67" s="416">
        <v>1.96</v>
      </c>
      <c r="M67" s="416">
        <v>2</v>
      </c>
      <c r="N67" s="416">
        <v>1.98</v>
      </c>
      <c r="O67" s="416">
        <v>1.96</v>
      </c>
      <c r="P67" s="416">
        <v>2.0299999999999998</v>
      </c>
      <c r="Q67" s="416">
        <v>2.17</v>
      </c>
      <c r="R67" s="416">
        <v>2.4</v>
      </c>
      <c r="S67" s="416">
        <v>2.57</v>
      </c>
      <c r="T67" s="416">
        <v>2.69</v>
      </c>
      <c r="U67" s="416">
        <v>2.87</v>
      </c>
      <c r="V67" s="416"/>
      <c r="AB67" s="200"/>
      <c r="AW67" s="11"/>
      <c r="AX67" s="11"/>
      <c r="AY67" s="409"/>
      <c r="AZ67" s="407" t="s">
        <v>357</v>
      </c>
      <c r="BA67" s="408" t="s">
        <v>1022</v>
      </c>
      <c r="BB67" s="408" t="s">
        <v>1023</v>
      </c>
      <c r="BC67" s="408" t="s">
        <v>1024</v>
      </c>
      <c r="BD67" s="408" t="s">
        <v>1025</v>
      </c>
      <c r="BE67" s="408" t="s">
        <v>1026</v>
      </c>
      <c r="BF67" s="408" t="s">
        <v>1027</v>
      </c>
      <c r="BG67" s="408" t="s">
        <v>1028</v>
      </c>
      <c r="BH67" s="408" t="s">
        <v>1029</v>
      </c>
      <c r="BI67" s="408" t="s">
        <v>1030</v>
      </c>
      <c r="BJ67" s="408" t="s">
        <v>1031</v>
      </c>
      <c r="BK67" s="408" t="s">
        <v>1032</v>
      </c>
      <c r="BL67" s="36"/>
    </row>
    <row r="68" spans="2:65">
      <c r="E68" s="11"/>
      <c r="F68" s="409" t="s">
        <v>404</v>
      </c>
      <c r="G68" s="41"/>
      <c r="H68" s="41"/>
      <c r="I68" s="41"/>
      <c r="J68" s="41"/>
      <c r="K68" s="473">
        <v>0.10729686970279127</v>
      </c>
      <c r="L68" s="473">
        <v>0.11754706443580853</v>
      </c>
      <c r="M68" s="473">
        <v>0.1302300125304259</v>
      </c>
      <c r="N68" s="473">
        <v>0.1450897568655497</v>
      </c>
      <c r="O68" s="473">
        <v>0.16217830729838123</v>
      </c>
      <c r="P68" s="473">
        <v>0.19309188282008613</v>
      </c>
      <c r="Q68" s="473">
        <v>0.23058242592730557</v>
      </c>
      <c r="R68" s="473">
        <v>0.28347210799988437</v>
      </c>
      <c r="S68" s="473">
        <v>0.29965837251949606</v>
      </c>
      <c r="T68" s="473">
        <v>0.30606024192902348</v>
      </c>
      <c r="U68" s="473">
        <v>0.30845734671891711</v>
      </c>
      <c r="V68" s="416"/>
      <c r="AB68" s="8" t="s">
        <v>211</v>
      </c>
      <c r="AD68" s="397"/>
      <c r="AE68" s="397">
        <v>490.46342326000001</v>
      </c>
      <c r="AF68" s="397">
        <v>422.76306442664236</v>
      </c>
      <c r="AG68" s="397"/>
      <c r="AH68" s="463">
        <v>422.76306442664236</v>
      </c>
      <c r="AI68" s="463">
        <v>-422.76306442664236</v>
      </c>
      <c r="AJ68" s="463"/>
      <c r="AK68" s="474" t="e">
        <v>#DIV/0!</v>
      </c>
      <c r="AL68" s="474"/>
      <c r="AW68" s="58" t="s">
        <v>398</v>
      </c>
      <c r="AX68" s="411"/>
      <c r="AY68" s="411"/>
      <c r="AZ68" s="412"/>
      <c r="BA68" s="413"/>
      <c r="BB68" s="413"/>
      <c r="BC68" s="413"/>
      <c r="BD68" s="413"/>
      <c r="BE68" s="413"/>
      <c r="BF68" s="414"/>
      <c r="BG68" s="414"/>
      <c r="BH68" s="414"/>
      <c r="BI68" s="414"/>
      <c r="BJ68" s="414"/>
      <c r="BK68" s="414"/>
      <c r="BL68" s="64"/>
    </row>
    <row r="69" spans="2:65">
      <c r="E69" s="11"/>
      <c r="F69" s="11"/>
      <c r="G69" s="409"/>
      <c r="H69" s="409"/>
      <c r="I69" s="41"/>
      <c r="J69" s="41"/>
      <c r="AB69" s="8" t="s">
        <v>405</v>
      </c>
      <c r="AD69" s="463"/>
      <c r="AE69" s="463">
        <v>1640.5818942525832</v>
      </c>
      <c r="AF69" s="463">
        <v>1650.3389397190829</v>
      </c>
      <c r="AG69" s="463"/>
      <c r="AH69" s="463">
        <v>1650.3389397190829</v>
      </c>
      <c r="AI69" s="463">
        <v>-1650.3389397190829</v>
      </c>
      <c r="AJ69" s="463"/>
      <c r="AK69" s="474" t="e">
        <v>#DIV/0!</v>
      </c>
      <c r="AL69" s="474" t="e">
        <v>#DIV/0!</v>
      </c>
      <c r="AW69" s="41"/>
      <c r="AX69" s="475" t="s">
        <v>401</v>
      </c>
      <c r="AY69" s="41"/>
      <c r="AZ69" s="417"/>
      <c r="BA69" s="476">
        <v>2.04</v>
      </c>
      <c r="BB69" s="476">
        <v>1.6</v>
      </c>
      <c r="BC69" s="476">
        <v>1.62</v>
      </c>
      <c r="BD69" s="476">
        <v>1.56</v>
      </c>
      <c r="BE69" s="476">
        <v>1.54</v>
      </c>
      <c r="BF69" s="477">
        <v>1.57</v>
      </c>
      <c r="BG69" s="477">
        <v>1.52</v>
      </c>
      <c r="BH69" s="477">
        <v>1.51</v>
      </c>
      <c r="BI69" s="477">
        <v>1.47</v>
      </c>
      <c r="BJ69" s="477">
        <v>1.43</v>
      </c>
      <c r="BK69" s="477">
        <v>1.43</v>
      </c>
      <c r="BL69" s="478"/>
    </row>
    <row r="70" spans="2:65">
      <c r="E70" s="409" t="s">
        <v>406</v>
      </c>
      <c r="F70" s="11"/>
      <c r="G70" s="41"/>
      <c r="H70" s="41"/>
      <c r="I70" s="41"/>
      <c r="J70" s="41"/>
      <c r="AB70" s="8" t="s">
        <v>407</v>
      </c>
      <c r="AD70" s="397"/>
      <c r="AE70" s="397">
        <v>1731.6566485689114</v>
      </c>
      <c r="AF70" s="479">
        <v>1625.1817869485271</v>
      </c>
      <c r="AG70" s="479">
        <v>1657.1266968528323</v>
      </c>
      <c r="AH70" s="397"/>
      <c r="AI70" s="479">
        <v>31.944909904305177</v>
      </c>
      <c r="AJ70" s="480"/>
      <c r="AK70" s="438" t="e">
        <v>#DIV/0!</v>
      </c>
      <c r="AL70" s="438"/>
      <c r="AW70" s="41"/>
      <c r="AX70" s="475" t="s">
        <v>403</v>
      </c>
      <c r="AY70" s="41"/>
      <c r="AZ70" s="417"/>
      <c r="BA70" s="476">
        <v>2.72</v>
      </c>
      <c r="BB70" s="476">
        <v>1.96</v>
      </c>
      <c r="BC70" s="476">
        <v>2</v>
      </c>
      <c r="BD70" s="476">
        <v>1.98</v>
      </c>
      <c r="BE70" s="476">
        <v>1.96</v>
      </c>
      <c r="BF70" s="477">
        <v>2.0299999999999998</v>
      </c>
      <c r="BG70" s="477">
        <v>2.17</v>
      </c>
      <c r="BH70" s="477">
        <v>2.4</v>
      </c>
      <c r="BI70" s="477">
        <v>2.57</v>
      </c>
      <c r="BJ70" s="477">
        <v>2.69</v>
      </c>
      <c r="BK70" s="477">
        <v>2.87</v>
      </c>
      <c r="BL70" s="478"/>
    </row>
    <row r="71" spans="2:65">
      <c r="E71" s="11"/>
      <c r="F71" s="41" t="s">
        <v>408</v>
      </c>
      <c r="G71" s="41"/>
      <c r="H71" s="41"/>
      <c r="I71" s="41"/>
      <c r="J71" s="41"/>
      <c r="K71" s="416">
        <v>116.09250681478444</v>
      </c>
      <c r="L71" s="416">
        <v>116.09250681478444</v>
      </c>
      <c r="M71" s="416">
        <v>116.09250681478444</v>
      </c>
      <c r="N71" s="416">
        <v>116.09250681478444</v>
      </c>
      <c r="O71" s="416">
        <v>116.09250681478444</v>
      </c>
      <c r="P71" s="416">
        <v>116.09250681478444</v>
      </c>
      <c r="Q71" s="416">
        <v>116.09250681478444</v>
      </c>
      <c r="R71" s="416">
        <v>116.09250681478444</v>
      </c>
      <c r="S71" s="416">
        <v>116.09250681478444</v>
      </c>
      <c r="T71" s="416">
        <v>116.09250681478444</v>
      </c>
      <c r="U71" s="416">
        <v>116.09250681478446</v>
      </c>
      <c r="V71" s="416"/>
      <c r="AB71" s="8" t="s">
        <v>409</v>
      </c>
      <c r="AD71" s="463">
        <v>153.99967624999996</v>
      </c>
      <c r="AE71" s="463">
        <v>153.99967624999996</v>
      </c>
      <c r="AF71" s="481">
        <v>162</v>
      </c>
      <c r="AG71" s="481">
        <v>155</v>
      </c>
      <c r="AH71" s="479">
        <v>8.0003237500000353</v>
      </c>
      <c r="AI71" s="479">
        <v>-7</v>
      </c>
      <c r="AJ71" s="480"/>
      <c r="AK71" s="438"/>
      <c r="AL71" s="438"/>
      <c r="AW71" s="41"/>
      <c r="AX71" s="41" t="s">
        <v>404</v>
      </c>
      <c r="AY71" s="41"/>
      <c r="AZ71" s="417"/>
      <c r="BA71" s="482">
        <v>0.10729686970279127</v>
      </c>
      <c r="BB71" s="482">
        <v>0.11754706443580853</v>
      </c>
      <c r="BC71" s="482">
        <v>0.1302300125304259</v>
      </c>
      <c r="BD71" s="482">
        <v>0.1450897568655497</v>
      </c>
      <c r="BE71" s="482">
        <v>0.16217830729838123</v>
      </c>
      <c r="BF71" s="483">
        <v>0.19309188282008613</v>
      </c>
      <c r="BG71" s="483">
        <v>0.23058242592730557</v>
      </c>
      <c r="BH71" s="483">
        <v>0.28347210799988437</v>
      </c>
      <c r="BI71" s="483">
        <v>0.29965837251949606</v>
      </c>
      <c r="BJ71" s="483">
        <v>0.30606024192902348</v>
      </c>
      <c r="BK71" s="483">
        <v>0.30845734671891711</v>
      </c>
      <c r="BL71" s="473"/>
    </row>
    <row r="72" spans="2:65">
      <c r="E72" s="11"/>
      <c r="F72" s="41" t="s">
        <v>163</v>
      </c>
      <c r="G72" s="41"/>
      <c r="H72" s="41"/>
      <c r="I72" s="41"/>
      <c r="J72" s="41"/>
      <c r="K72" s="416">
        <v>119.9096</v>
      </c>
      <c r="L72" s="416">
        <v>119.9096</v>
      </c>
      <c r="M72" s="416">
        <v>119.9096</v>
      </c>
      <c r="N72" s="416">
        <v>119.9096</v>
      </c>
      <c r="O72" s="416">
        <v>119.9096</v>
      </c>
      <c r="P72" s="416">
        <v>119.9096</v>
      </c>
      <c r="Q72" s="416">
        <v>119.9096</v>
      </c>
      <c r="R72" s="416">
        <v>119.9096</v>
      </c>
      <c r="S72" s="416">
        <v>119.9096</v>
      </c>
      <c r="T72" s="416">
        <v>119.9096</v>
      </c>
      <c r="U72" s="416">
        <v>119.9096</v>
      </c>
      <c r="V72" s="416"/>
      <c r="AB72" s="8" t="s">
        <v>410</v>
      </c>
      <c r="AD72" s="463">
        <v>28.143449999999998</v>
      </c>
      <c r="AE72" s="463">
        <v>28.143449999999998</v>
      </c>
      <c r="AF72" s="481">
        <v>36.69516999999999</v>
      </c>
      <c r="AG72" s="481">
        <v>41.338499999999982</v>
      </c>
      <c r="AH72" s="479">
        <v>8.5517199999999924</v>
      </c>
      <c r="AI72" s="479">
        <v>4.6433299999999917</v>
      </c>
      <c r="AJ72" s="480"/>
      <c r="AK72" s="438"/>
      <c r="AL72" s="438"/>
      <c r="AW72" s="41"/>
      <c r="AX72" s="41"/>
      <c r="AY72" s="409"/>
      <c r="AZ72" s="417"/>
      <c r="BA72" s="418"/>
      <c r="BB72" s="418"/>
      <c r="BC72" s="418"/>
      <c r="BD72" s="418"/>
      <c r="BE72" s="418"/>
      <c r="BF72" s="419"/>
      <c r="BG72" s="419"/>
      <c r="BH72" s="419"/>
      <c r="BI72" s="419"/>
      <c r="BJ72" s="419"/>
      <c r="BK72" s="419"/>
      <c r="BL72" s="64"/>
    </row>
    <row r="73" spans="2:65">
      <c r="B73" s="462">
        <v>0</v>
      </c>
      <c r="E73" s="11"/>
      <c r="F73" s="41" t="s">
        <v>149</v>
      </c>
      <c r="G73" s="41"/>
      <c r="H73" s="41"/>
      <c r="I73" s="41"/>
      <c r="J73" s="41"/>
      <c r="K73" s="416">
        <v>593.06720034781779</v>
      </c>
      <c r="L73" s="416">
        <v>600.50686126971243</v>
      </c>
      <c r="M73" s="416">
        <v>618.69890413453152</v>
      </c>
      <c r="N73" s="416">
        <v>635.50003705107474</v>
      </c>
      <c r="O73" s="416">
        <v>634.86029401207998</v>
      </c>
      <c r="P73" s="416">
        <v>677.70779021487715</v>
      </c>
      <c r="Q73" s="416">
        <v>701.38743203821241</v>
      </c>
      <c r="R73" s="416">
        <v>750.42608275670295</v>
      </c>
      <c r="S73" s="416">
        <v>798.48940290297423</v>
      </c>
      <c r="T73" s="416">
        <v>830.01808247515601</v>
      </c>
      <c r="U73" s="416">
        <v>847.27706344707008</v>
      </c>
      <c r="AC73" s="8" t="s">
        <v>57</v>
      </c>
      <c r="AE73" s="397">
        <v>0</v>
      </c>
      <c r="AF73" s="397">
        <v>0</v>
      </c>
      <c r="AG73" s="397"/>
      <c r="AH73" s="397"/>
      <c r="AI73" s="397"/>
      <c r="AJ73" s="397"/>
      <c r="AW73" s="409" t="s">
        <v>411</v>
      </c>
      <c r="AX73" s="41"/>
      <c r="AY73" s="41"/>
      <c r="AZ73" s="417"/>
      <c r="BA73" s="418"/>
      <c r="BB73" s="418"/>
      <c r="BC73" s="418"/>
      <c r="BD73" s="418"/>
      <c r="BE73" s="418"/>
      <c r="BF73" s="419"/>
      <c r="BG73" s="419"/>
      <c r="BH73" s="419"/>
      <c r="BI73" s="419"/>
      <c r="BJ73" s="419"/>
      <c r="BK73" s="419"/>
      <c r="BL73" s="64"/>
    </row>
    <row r="74" spans="2:65">
      <c r="E74" s="11"/>
      <c r="F74" s="409" t="s">
        <v>412</v>
      </c>
      <c r="G74" s="41"/>
      <c r="H74" s="41"/>
      <c r="I74" s="41"/>
      <c r="J74" s="41"/>
      <c r="K74" s="432">
        <v>829.06930716260217</v>
      </c>
      <c r="L74" s="432">
        <v>836.50896808449693</v>
      </c>
      <c r="M74" s="432">
        <v>854.70101094931601</v>
      </c>
      <c r="N74" s="432">
        <v>871.50214386585913</v>
      </c>
      <c r="O74" s="432">
        <v>870.86240082686436</v>
      </c>
      <c r="P74" s="432">
        <v>913.70989702966153</v>
      </c>
      <c r="Q74" s="432">
        <v>937.38953885299679</v>
      </c>
      <c r="R74" s="432">
        <v>986.42818957148734</v>
      </c>
      <c r="S74" s="432">
        <v>1034.4915097177586</v>
      </c>
      <c r="T74" s="432">
        <v>1066.0201892899404</v>
      </c>
      <c r="U74" s="432">
        <v>1083.2791702618545</v>
      </c>
      <c r="AB74" s="8" t="s">
        <v>413</v>
      </c>
      <c r="AE74" s="463">
        <v>24.925927968999996</v>
      </c>
      <c r="AF74" s="463">
        <v>29.178395783908638</v>
      </c>
      <c r="AG74" s="463"/>
      <c r="AH74" s="463"/>
      <c r="AI74" s="463"/>
      <c r="AJ74" s="463"/>
      <c r="AK74" s="438"/>
      <c r="AL74" s="438"/>
      <c r="AW74" s="41"/>
      <c r="AX74" s="41" t="s">
        <v>408</v>
      </c>
      <c r="AY74" s="41"/>
      <c r="AZ74" s="417"/>
      <c r="BA74" s="476">
        <v>116.09250681478444</v>
      </c>
      <c r="BB74" s="476">
        <v>116.09250681478444</v>
      </c>
      <c r="BC74" s="476">
        <v>116.09250681478444</v>
      </c>
      <c r="BD74" s="476">
        <v>116.09250681478444</v>
      </c>
      <c r="BE74" s="476">
        <v>116.09250681478444</v>
      </c>
      <c r="BF74" s="476">
        <v>116.09250681478444</v>
      </c>
      <c r="BG74" s="476">
        <v>116.09250681478444</v>
      </c>
      <c r="BH74" s="476">
        <v>116.09250681478444</v>
      </c>
      <c r="BI74" s="476">
        <v>116.09250681478444</v>
      </c>
      <c r="BJ74" s="476">
        <v>116.09250681478444</v>
      </c>
      <c r="BK74" s="477">
        <v>116.09250681478446</v>
      </c>
      <c r="BL74" s="416"/>
    </row>
    <row r="75" spans="2:65">
      <c r="B75" s="470">
        <v>0</v>
      </c>
      <c r="E75" s="409" t="s">
        <v>414</v>
      </c>
      <c r="F75" s="11"/>
      <c r="G75" s="409"/>
      <c r="H75" s="409"/>
      <c r="I75" s="41"/>
      <c r="J75" s="41"/>
      <c r="V75" s="416"/>
      <c r="AO75" s="484"/>
      <c r="AP75" s="484"/>
      <c r="AQ75" s="484"/>
      <c r="AR75" s="484"/>
      <c r="AS75" s="484"/>
      <c r="AT75" s="484"/>
      <c r="AU75" s="484"/>
      <c r="AV75" s="485" t="s">
        <v>415</v>
      </c>
      <c r="AX75" s="41" t="s">
        <v>163</v>
      </c>
      <c r="AY75" s="41"/>
      <c r="AZ75" s="417"/>
      <c r="BA75" s="476">
        <v>119.9096</v>
      </c>
      <c r="BB75" s="476">
        <v>119.9096</v>
      </c>
      <c r="BC75" s="476">
        <v>119.9096</v>
      </c>
      <c r="BD75" s="476">
        <v>60</v>
      </c>
      <c r="BE75" s="476">
        <v>0</v>
      </c>
      <c r="BF75" s="476">
        <v>0</v>
      </c>
      <c r="BG75" s="476">
        <v>0</v>
      </c>
      <c r="BH75" s="476">
        <v>0</v>
      </c>
      <c r="BI75" s="476">
        <v>0</v>
      </c>
      <c r="BJ75" s="476">
        <v>0</v>
      </c>
      <c r="BK75" s="476">
        <v>0</v>
      </c>
      <c r="BL75" s="416"/>
    </row>
    <row r="76" spans="2:65">
      <c r="E76" s="11"/>
      <c r="F76" s="11" t="s">
        <v>827</v>
      </c>
      <c r="G76" s="41"/>
      <c r="H76" s="41"/>
      <c r="I76" s="41"/>
      <c r="J76" s="41"/>
      <c r="K76" s="416">
        <v>201.38400050601479</v>
      </c>
      <c r="L76" s="416">
        <v>205.28400050601479</v>
      </c>
      <c r="M76" s="416">
        <v>205.6840005060148</v>
      </c>
      <c r="N76" s="416">
        <v>209.38400050601479</v>
      </c>
      <c r="O76" s="416">
        <v>216.28400050601479</v>
      </c>
      <c r="P76" s="416">
        <v>224.0840005060148</v>
      </c>
      <c r="Q76" s="416">
        <v>235.78400050601479</v>
      </c>
      <c r="R76" s="416">
        <v>245.38400050601479</v>
      </c>
      <c r="S76" s="416">
        <v>252.6840005060148</v>
      </c>
      <c r="T76" s="416">
        <v>263.38400050601479</v>
      </c>
      <c r="U76" s="416">
        <v>276.78400050601482</v>
      </c>
      <c r="V76" s="416"/>
      <c r="AB76" s="8" t="s">
        <v>913</v>
      </c>
      <c r="AD76" s="486">
        <v>149.2104626140416</v>
      </c>
      <c r="AE76" s="463">
        <v>126.28057005041826</v>
      </c>
      <c r="AF76" s="463">
        <v>129.66640347174874</v>
      </c>
      <c r="AG76" s="463">
        <v>136.40874165143239</v>
      </c>
      <c r="AH76" s="487">
        <v>-19.544059142292866</v>
      </c>
      <c r="AI76" s="487">
        <v>6.7423381796836566</v>
      </c>
      <c r="AJ76" s="463"/>
      <c r="AW76" s="41"/>
      <c r="AX76" s="41" t="s">
        <v>149</v>
      </c>
      <c r="AY76" s="41"/>
      <c r="AZ76" s="417"/>
      <c r="BA76" s="476">
        <v>593.06720034781779</v>
      </c>
      <c r="BB76" s="476">
        <v>600.50686126971243</v>
      </c>
      <c r="BC76" s="476">
        <v>618.69890413453152</v>
      </c>
      <c r="BD76" s="476">
        <v>635.50003705107474</v>
      </c>
      <c r="BE76" s="476">
        <v>634.86029401207998</v>
      </c>
      <c r="BF76" s="476">
        <v>677.70779021487715</v>
      </c>
      <c r="BG76" s="476">
        <v>701.38743203821241</v>
      </c>
      <c r="BH76" s="476">
        <v>750.42608275670295</v>
      </c>
      <c r="BI76" s="476">
        <v>798.48940290297423</v>
      </c>
      <c r="BJ76" s="476">
        <v>830.01808247515601</v>
      </c>
      <c r="BK76" s="477">
        <v>847.27706344707008</v>
      </c>
      <c r="BL76" s="416"/>
    </row>
    <row r="77" spans="2:65">
      <c r="E77" s="11"/>
      <c r="F77" s="11" t="s">
        <v>715</v>
      </c>
      <c r="G77" s="41"/>
      <c r="H77" s="41"/>
      <c r="I77" s="41"/>
      <c r="J77" s="41"/>
      <c r="K77" s="416">
        <v>292.57288602739897</v>
      </c>
      <c r="L77" s="416">
        <v>270.2624426496829</v>
      </c>
      <c r="M77" s="416">
        <v>267.37053084322775</v>
      </c>
      <c r="N77" s="416">
        <v>267.08622029044261</v>
      </c>
      <c r="O77" s="416">
        <v>265.96613863304418</v>
      </c>
      <c r="P77" s="416">
        <v>256.94816155361667</v>
      </c>
      <c r="Q77" s="416">
        <v>247.54580082146924</v>
      </c>
      <c r="R77" s="416">
        <v>235.79035932875962</v>
      </c>
      <c r="S77" s="416">
        <v>230.1322138235125</v>
      </c>
      <c r="T77" s="416">
        <v>235.02342224201269</v>
      </c>
      <c r="U77" s="416">
        <v>254.97750037234562</v>
      </c>
      <c r="V77" s="416"/>
      <c r="AB77" s="8" t="s">
        <v>914</v>
      </c>
      <c r="AD77" s="488">
        <v>184.55009399029873</v>
      </c>
      <c r="AE77" s="463">
        <v>187.96400800000004</v>
      </c>
      <c r="AF77" s="463">
        <v>182.24006008463502</v>
      </c>
      <c r="AG77" s="463">
        <v>184.62611409681807</v>
      </c>
      <c r="AH77" s="487">
        <v>-2.3100339056637154</v>
      </c>
      <c r="AI77" s="487">
        <v>2.3860540121830525</v>
      </c>
      <c r="AJ77" s="463"/>
      <c r="AW77" s="41"/>
      <c r="AX77" s="409" t="s">
        <v>412</v>
      </c>
      <c r="AY77" s="41"/>
      <c r="AZ77" s="417"/>
      <c r="BA77" s="433">
        <v>829.06930716260217</v>
      </c>
      <c r="BB77" s="433">
        <v>836.50896808449693</v>
      </c>
      <c r="BC77" s="433">
        <v>854.70101094931601</v>
      </c>
      <c r="BD77" s="433">
        <v>811.59254386585917</v>
      </c>
      <c r="BE77" s="433">
        <v>750.9528008268644</v>
      </c>
      <c r="BF77" s="433">
        <v>793.80029702966158</v>
      </c>
      <c r="BG77" s="433">
        <v>817.47993885299684</v>
      </c>
      <c r="BH77" s="433">
        <v>866.51858957148738</v>
      </c>
      <c r="BI77" s="433">
        <v>914.58190971775866</v>
      </c>
      <c r="BJ77" s="433">
        <v>946.11058928994044</v>
      </c>
      <c r="BK77" s="434">
        <v>963.36957026185451</v>
      </c>
      <c r="BL77" s="432"/>
    </row>
    <row r="78" spans="2:65">
      <c r="E78" s="11"/>
      <c r="F78" s="11" t="s">
        <v>241</v>
      </c>
      <c r="G78" s="41"/>
      <c r="H78" s="41"/>
      <c r="I78" s="41"/>
      <c r="J78" s="41"/>
      <c r="K78" s="416">
        <v>4.3734999999999999</v>
      </c>
      <c r="L78" s="416">
        <v>1.3594E-2</v>
      </c>
      <c r="M78" s="416">
        <v>1.3594E-2</v>
      </c>
      <c r="N78" s="416">
        <v>1.3594E-2</v>
      </c>
      <c r="O78" s="416">
        <v>1.3594E-2</v>
      </c>
      <c r="P78" s="416">
        <v>1.3594E-2</v>
      </c>
      <c r="Q78" s="416">
        <v>3.8664919167008995</v>
      </c>
      <c r="R78" s="416">
        <v>9.1435120508868692</v>
      </c>
      <c r="S78" s="416">
        <v>7.6310479648725984</v>
      </c>
      <c r="T78" s="416">
        <v>0.43214348298490046</v>
      </c>
      <c r="U78" s="416">
        <v>1.3594E-2</v>
      </c>
      <c r="V78" s="416"/>
      <c r="AB78" s="8" t="s">
        <v>915</v>
      </c>
      <c r="AD78" s="489">
        <v>230.28538464188924</v>
      </c>
      <c r="AE78" s="463">
        <v>111.76237794958175</v>
      </c>
      <c r="AF78" s="463">
        <v>183.80241372176687</v>
      </c>
      <c r="AG78" s="463">
        <v>193.96950640073558</v>
      </c>
      <c r="AH78" s="487">
        <v>-46.482970920122369</v>
      </c>
      <c r="AI78" s="487">
        <v>10.167092678968714</v>
      </c>
      <c r="AJ78" s="463"/>
      <c r="AW78" s="41"/>
      <c r="AX78" s="41"/>
      <c r="AY78" s="409"/>
      <c r="AZ78" s="417"/>
      <c r="BA78" s="418"/>
      <c r="BB78" s="418"/>
      <c r="BC78" s="418"/>
      <c r="BD78" s="418"/>
      <c r="BE78" s="418"/>
      <c r="BF78" s="418"/>
      <c r="BG78" s="418"/>
      <c r="BH78" s="418"/>
      <c r="BI78" s="418"/>
      <c r="BJ78" s="418"/>
      <c r="BK78" s="419"/>
      <c r="BL78" s="64"/>
    </row>
    <row r="79" spans="2:65">
      <c r="B79" s="462">
        <v>0</v>
      </c>
      <c r="E79" s="11"/>
      <c r="F79" s="11" t="s">
        <v>240</v>
      </c>
      <c r="G79" s="41"/>
      <c r="H79" s="41"/>
      <c r="I79" s="41"/>
      <c r="J79" s="41"/>
      <c r="K79" s="416">
        <v>48.240001181018734</v>
      </c>
      <c r="L79" s="416">
        <v>38.413536866283899</v>
      </c>
      <c r="M79" s="416">
        <v>29.186442812336111</v>
      </c>
      <c r="N79" s="416">
        <v>21.320668619027057</v>
      </c>
      <c r="O79" s="416">
        <v>13.442128006192871</v>
      </c>
      <c r="P79" s="416">
        <v>4.8047262582716419</v>
      </c>
      <c r="Q79" s="416">
        <v>6.3924876896490526</v>
      </c>
      <c r="R79" s="416">
        <v>7.8856097435169143</v>
      </c>
      <c r="S79" s="416">
        <v>8.8124778928390519</v>
      </c>
      <c r="T79" s="416">
        <v>12.538365443573154</v>
      </c>
      <c r="U79" s="416">
        <v>15.760077112070016</v>
      </c>
      <c r="V79" s="416"/>
      <c r="AB79" s="8" t="s">
        <v>57</v>
      </c>
      <c r="AD79" s="397">
        <v>0</v>
      </c>
      <c r="AE79" s="397">
        <v>0</v>
      </c>
      <c r="AF79" s="397">
        <v>0</v>
      </c>
      <c r="AG79" s="397"/>
      <c r="AH79" s="397"/>
      <c r="AI79" s="397"/>
      <c r="AJ79" s="397"/>
      <c r="AW79" s="409" t="s">
        <v>416</v>
      </c>
      <c r="AX79" s="41"/>
      <c r="AY79" s="41"/>
      <c r="AZ79" s="417"/>
      <c r="BA79" s="418"/>
      <c r="BB79" s="418"/>
      <c r="BC79" s="418"/>
      <c r="BD79" s="418"/>
      <c r="BE79" s="418"/>
      <c r="BF79" s="418"/>
      <c r="BG79" s="418"/>
      <c r="BH79" s="418"/>
      <c r="BI79" s="418"/>
      <c r="BJ79" s="418"/>
      <c r="BK79" s="419"/>
      <c r="BL79" s="64"/>
    </row>
    <row r="80" spans="2:65">
      <c r="E80" s="11"/>
      <c r="F80" s="11" t="s">
        <v>160</v>
      </c>
      <c r="G80" s="41"/>
      <c r="H80" s="41"/>
      <c r="I80" s="41"/>
      <c r="J80" s="41"/>
      <c r="K80" s="416">
        <v>153.54674317228591</v>
      </c>
      <c r="L80" s="416">
        <v>153.54674317228594</v>
      </c>
      <c r="M80" s="416">
        <v>106.67844117228591</v>
      </c>
      <c r="N80" s="416">
        <v>31.871332172285914</v>
      </c>
      <c r="O80" s="416">
        <v>0</v>
      </c>
      <c r="P80" s="416">
        <v>0</v>
      </c>
      <c r="Q80" s="416">
        <v>0</v>
      </c>
      <c r="R80" s="416">
        <v>0</v>
      </c>
      <c r="S80" s="416">
        <v>0</v>
      </c>
      <c r="T80" s="416">
        <v>0</v>
      </c>
      <c r="U80" s="416">
        <v>0</v>
      </c>
      <c r="V80" s="416"/>
      <c r="AW80" s="41"/>
      <c r="AX80" s="41" t="s">
        <v>207</v>
      </c>
      <c r="AY80" s="41"/>
      <c r="AZ80" s="417"/>
      <c r="BA80" s="476">
        <v>493.95688653341375</v>
      </c>
      <c r="BB80" s="476">
        <v>475.54644315569772</v>
      </c>
      <c r="BC80" s="476">
        <v>473.05453134924255</v>
      </c>
      <c r="BD80" s="476">
        <v>476.4702207964574</v>
      </c>
      <c r="BE80" s="476">
        <v>482.250139139059</v>
      </c>
      <c r="BF80" s="476">
        <v>481.03216205963145</v>
      </c>
      <c r="BG80" s="476">
        <v>483.32980132748401</v>
      </c>
      <c r="BH80" s="476">
        <v>481.17435983477441</v>
      </c>
      <c r="BI80" s="476">
        <v>482.81621432952727</v>
      </c>
      <c r="BJ80" s="476">
        <v>498.40742274802744</v>
      </c>
      <c r="BK80" s="477">
        <v>531.76150087836049</v>
      </c>
      <c r="BL80" s="416"/>
      <c r="BM80" s="490">
        <v>18.410443377716035</v>
      </c>
    </row>
    <row r="81" spans="2:65">
      <c r="E81" s="11"/>
      <c r="F81" s="11" t="s">
        <v>408</v>
      </c>
      <c r="G81" s="41"/>
      <c r="H81" s="41"/>
      <c r="I81" s="41"/>
      <c r="J81" s="41"/>
      <c r="K81" s="416">
        <v>0.93233037500413507</v>
      </c>
      <c r="L81" s="416">
        <v>0.93233037500413507</v>
      </c>
      <c r="M81" s="416">
        <v>0.93233037500413507</v>
      </c>
      <c r="N81" s="416">
        <v>0.93233037500413507</v>
      </c>
      <c r="O81" s="416">
        <v>0.93233037500414995</v>
      </c>
      <c r="P81" s="416">
        <v>0.93233037500413507</v>
      </c>
      <c r="Q81" s="416">
        <v>0.93233037500414995</v>
      </c>
      <c r="R81" s="416">
        <v>0.93233037500413507</v>
      </c>
      <c r="S81" s="416">
        <v>0.93233037500413507</v>
      </c>
      <c r="T81" s="416">
        <v>0.93233037500413507</v>
      </c>
      <c r="U81" s="416">
        <v>0.93233037500410532</v>
      </c>
      <c r="V81" s="432"/>
      <c r="AX81" s="41" t="s">
        <v>241</v>
      </c>
      <c r="AZ81" s="417"/>
      <c r="BA81" s="476">
        <v>4.3734999999999999</v>
      </c>
      <c r="BB81" s="476">
        <v>1.3594E-2</v>
      </c>
      <c r="BC81" s="476">
        <v>1.3594E-2</v>
      </c>
      <c r="BD81" s="476">
        <v>1.3594E-2</v>
      </c>
      <c r="BE81" s="476">
        <v>1.3594E-2</v>
      </c>
      <c r="BF81" s="476">
        <v>1.3594E-2</v>
      </c>
      <c r="BG81" s="476">
        <v>3.8664919167008995</v>
      </c>
      <c r="BH81" s="476">
        <v>9.1435120508868692</v>
      </c>
      <c r="BI81" s="476">
        <v>7.6310479648725984</v>
      </c>
      <c r="BJ81" s="476">
        <v>0.43214348298490046</v>
      </c>
      <c r="BK81" s="477">
        <v>1.3594E-2</v>
      </c>
      <c r="BL81" s="416"/>
      <c r="BM81" s="490"/>
    </row>
    <row r="82" spans="2:65">
      <c r="E82" s="11"/>
      <c r="F82" s="409" t="s">
        <v>417</v>
      </c>
      <c r="G82" s="41"/>
      <c r="H82" s="41"/>
      <c r="I82" s="41"/>
      <c r="J82" s="41"/>
      <c r="K82" s="432">
        <v>701.04946126172251</v>
      </c>
      <c r="L82" s="432">
        <v>668.45264756927168</v>
      </c>
      <c r="M82" s="432">
        <v>609.86533970886865</v>
      </c>
      <c r="N82" s="432">
        <v>530.60814596277442</v>
      </c>
      <c r="O82" s="432">
        <v>496.63819152025604</v>
      </c>
      <c r="P82" s="432">
        <v>486.78281269290721</v>
      </c>
      <c r="Q82" s="432">
        <v>494.5211113088381</v>
      </c>
      <c r="R82" s="432">
        <v>499.1358120041823</v>
      </c>
      <c r="S82" s="432">
        <v>500.19207056224309</v>
      </c>
      <c r="T82" s="432">
        <v>512.3102620495896</v>
      </c>
      <c r="U82" s="432">
        <v>548.4675023654346</v>
      </c>
      <c r="Y82" s="8" t="s">
        <v>43</v>
      </c>
      <c r="AW82" s="41"/>
      <c r="AX82" s="41" t="s">
        <v>240</v>
      </c>
      <c r="AY82" s="41"/>
      <c r="AZ82" s="417"/>
      <c r="BA82" s="476">
        <v>48.240001181018734</v>
      </c>
      <c r="BB82" s="476">
        <v>38.413536866283899</v>
      </c>
      <c r="BC82" s="476">
        <v>29.186442812336111</v>
      </c>
      <c r="BD82" s="476">
        <v>21.320668619027057</v>
      </c>
      <c r="BE82" s="476">
        <v>13.442128006192871</v>
      </c>
      <c r="BF82" s="476">
        <v>4.8047262582716419</v>
      </c>
      <c r="BG82" s="476">
        <v>6.3924876896490526</v>
      </c>
      <c r="BH82" s="476">
        <v>7.8856097435169143</v>
      </c>
      <c r="BI82" s="476">
        <v>8.8124778928390519</v>
      </c>
      <c r="BJ82" s="476">
        <v>12.538365443573154</v>
      </c>
      <c r="BK82" s="477">
        <v>15.760077112070016</v>
      </c>
      <c r="BL82" s="416"/>
      <c r="BM82" s="490"/>
    </row>
    <row r="83" spans="2:65">
      <c r="E83" s="11"/>
      <c r="F83" s="11"/>
      <c r="G83" s="409"/>
      <c r="H83" s="409"/>
      <c r="I83" s="41"/>
      <c r="J83" s="41"/>
      <c r="V83" s="432"/>
      <c r="Y83" s="491" t="s">
        <v>418</v>
      </c>
      <c r="Z83" s="491"/>
      <c r="AA83" s="491"/>
      <c r="AB83" s="491"/>
      <c r="AC83" s="491"/>
      <c r="AD83" s="491"/>
      <c r="AE83" s="491"/>
      <c r="AF83" s="491"/>
      <c r="AG83" s="491"/>
      <c r="AH83" s="491"/>
      <c r="AI83" s="491"/>
      <c r="AJ83" s="491"/>
      <c r="AW83" s="41"/>
      <c r="AX83" s="41" t="s">
        <v>160</v>
      </c>
      <c r="AY83" s="41"/>
      <c r="AZ83" s="417"/>
      <c r="BA83" s="476">
        <v>153.54674317228591</v>
      </c>
      <c r="BB83" s="476">
        <v>153.54674317228594</v>
      </c>
      <c r="BC83" s="476">
        <v>106.67844117228591</v>
      </c>
      <c r="BD83" s="476">
        <v>31.871332172285914</v>
      </c>
      <c r="BE83" s="476">
        <v>0</v>
      </c>
      <c r="BF83" s="476">
        <v>0</v>
      </c>
      <c r="BG83" s="476">
        <v>0</v>
      </c>
      <c r="BH83" s="476">
        <v>0</v>
      </c>
      <c r="BI83" s="476">
        <v>0</v>
      </c>
      <c r="BJ83" s="476">
        <v>0</v>
      </c>
      <c r="BK83" s="477">
        <v>0</v>
      </c>
      <c r="BL83" s="416"/>
      <c r="BM83" s="490"/>
    </row>
    <row r="84" spans="2:65">
      <c r="E84" s="409" t="s">
        <v>419</v>
      </c>
      <c r="F84" s="11"/>
      <c r="G84" s="41"/>
      <c r="H84" s="41"/>
      <c r="I84" s="41"/>
      <c r="J84" s="41"/>
      <c r="K84" s="432">
        <v>1530.1187684243246</v>
      </c>
      <c r="L84" s="432">
        <v>1504.9616156537686</v>
      </c>
      <c r="M84" s="432">
        <v>1464.5663506581845</v>
      </c>
      <c r="N84" s="432">
        <v>1402.1102898286335</v>
      </c>
      <c r="O84" s="432">
        <v>1367.5005923471203</v>
      </c>
      <c r="P84" s="432">
        <v>1400.4927097225686</v>
      </c>
      <c r="Q84" s="432">
        <v>1431.9106501618348</v>
      </c>
      <c r="R84" s="432">
        <v>1485.5640015756696</v>
      </c>
      <c r="S84" s="432">
        <v>1534.6835802800017</v>
      </c>
      <c r="T84" s="432">
        <v>1578.3304513395301</v>
      </c>
      <c r="U84" s="432">
        <v>1631.7466726272892</v>
      </c>
      <c r="AA84" s="8" t="s">
        <v>420</v>
      </c>
      <c r="AW84" s="41"/>
      <c r="AX84" s="41" t="s">
        <v>408</v>
      </c>
      <c r="AY84" s="41"/>
      <c r="AZ84" s="417"/>
      <c r="BA84" s="476">
        <v>0.93233037500413507</v>
      </c>
      <c r="BB84" s="476">
        <v>0.93233037500413507</v>
      </c>
      <c r="BC84" s="476">
        <v>0.93233037500413507</v>
      </c>
      <c r="BD84" s="476">
        <v>0.93233037500413507</v>
      </c>
      <c r="BE84" s="476">
        <v>0.93233037500414995</v>
      </c>
      <c r="BF84" s="476">
        <v>0.93233037500413507</v>
      </c>
      <c r="BG84" s="476">
        <v>0.93233037500414995</v>
      </c>
      <c r="BH84" s="476">
        <v>0.93233037500413507</v>
      </c>
      <c r="BI84" s="476">
        <v>0.93233037500413507</v>
      </c>
      <c r="BJ84" s="476">
        <v>0.93233037500413507</v>
      </c>
      <c r="BK84" s="477">
        <v>0.93233037500410532</v>
      </c>
      <c r="BL84" s="416"/>
    </row>
    <row r="85" spans="2:65">
      <c r="B85" s="462">
        <v>0</v>
      </c>
      <c r="AB85" s="41" t="s">
        <v>255</v>
      </c>
      <c r="AC85" s="492">
        <v>0</v>
      </c>
      <c r="AD85" s="492">
        <v>1240.734600141267</v>
      </c>
      <c r="AE85" s="492">
        <v>1437.5463563799999</v>
      </c>
      <c r="AF85" s="492">
        <v>1290.6315313629057</v>
      </c>
      <c r="AG85" s="492"/>
      <c r="AH85" s="492">
        <v>49.896931221638624</v>
      </c>
      <c r="AI85" s="492">
        <v>-146.91482501709424</v>
      </c>
      <c r="AJ85" s="492"/>
      <c r="AW85" s="41"/>
      <c r="AX85" s="409" t="s">
        <v>417</v>
      </c>
      <c r="AY85" s="41"/>
      <c r="AZ85" s="417"/>
      <c r="BA85" s="433">
        <v>701.04946126172251</v>
      </c>
      <c r="BB85" s="433">
        <v>668.45264756927168</v>
      </c>
      <c r="BC85" s="433">
        <v>609.86533970886865</v>
      </c>
      <c r="BD85" s="433">
        <v>530.60814596277442</v>
      </c>
      <c r="BE85" s="433">
        <v>496.63819152025604</v>
      </c>
      <c r="BF85" s="433">
        <v>486.78281269290721</v>
      </c>
      <c r="BG85" s="433">
        <v>494.5211113088381</v>
      </c>
      <c r="BH85" s="433">
        <v>499.1358120041823</v>
      </c>
      <c r="BI85" s="433">
        <v>500.19207056224309</v>
      </c>
      <c r="BJ85" s="433">
        <v>512.3102620495896</v>
      </c>
      <c r="BK85" s="434">
        <v>548.4675023654346</v>
      </c>
      <c r="BL85" s="432"/>
    </row>
    <row r="86" spans="2:65">
      <c r="B86" s="462">
        <v>0</v>
      </c>
      <c r="AB86" s="41" t="s">
        <v>421</v>
      </c>
      <c r="AC86" s="493">
        <v>0</v>
      </c>
      <c r="AD86" s="493">
        <v>81.09140026</v>
      </c>
      <c r="AE86" s="493">
        <v>81.091279870000008</v>
      </c>
      <c r="AF86" s="493">
        <v>90.199644817299941</v>
      </c>
      <c r="AG86" s="493"/>
      <c r="AH86" s="493">
        <v>9.1082445572999404</v>
      </c>
      <c r="AI86" s="493">
        <v>9.1083649472999326</v>
      </c>
      <c r="AJ86" s="493"/>
      <c r="AW86" s="41"/>
      <c r="AX86" s="41"/>
      <c r="AY86" s="409"/>
      <c r="AZ86" s="417"/>
      <c r="BA86" s="418"/>
      <c r="BB86" s="418"/>
      <c r="BC86" s="418"/>
      <c r="BD86" s="418"/>
      <c r="BE86" s="418"/>
      <c r="BF86" s="419"/>
      <c r="BG86" s="419"/>
      <c r="BH86" s="419"/>
      <c r="BI86" s="419"/>
      <c r="BJ86" s="419"/>
      <c r="BK86" s="419"/>
      <c r="BL86" s="64"/>
    </row>
    <row r="87" spans="2:65">
      <c r="E87" s="8" t="s">
        <v>391</v>
      </c>
      <c r="H87" s="397">
        <v>0</v>
      </c>
      <c r="I87" s="397">
        <v>0</v>
      </c>
      <c r="J87" s="397">
        <v>0</v>
      </c>
      <c r="K87" s="397">
        <v>0</v>
      </c>
      <c r="L87" s="397">
        <v>0</v>
      </c>
      <c r="M87" s="397">
        <v>0</v>
      </c>
      <c r="N87" s="397">
        <v>0</v>
      </c>
      <c r="O87" s="397">
        <v>0</v>
      </c>
      <c r="P87" s="397">
        <v>0</v>
      </c>
      <c r="Q87" s="397">
        <v>0</v>
      </c>
      <c r="R87" s="397">
        <v>0</v>
      </c>
      <c r="S87" s="397">
        <v>0</v>
      </c>
      <c r="T87" s="397">
        <v>0</v>
      </c>
      <c r="U87" s="397">
        <v>0</v>
      </c>
      <c r="AB87" s="41" t="s">
        <v>422</v>
      </c>
      <c r="AC87" s="493">
        <v>0</v>
      </c>
      <c r="AD87" s="493">
        <v>182.13186999999999</v>
      </c>
      <c r="AE87" s="493">
        <v>182.14312624999997</v>
      </c>
      <c r="AF87" s="493">
        <v>198.69516999999999</v>
      </c>
      <c r="AG87" s="493"/>
      <c r="AH87" s="493">
        <v>16.563299999999998</v>
      </c>
      <c r="AI87" s="493">
        <v>16.552043750000024</v>
      </c>
      <c r="AJ87" s="493"/>
      <c r="AW87" s="446" t="s">
        <v>419</v>
      </c>
      <c r="AX87" s="447"/>
      <c r="AY87" s="447"/>
      <c r="AZ87" s="448"/>
      <c r="BA87" s="449">
        <v>1530.1187684243246</v>
      </c>
      <c r="BB87" s="449">
        <v>1504.9616156537686</v>
      </c>
      <c r="BC87" s="449">
        <v>1464.5663506581845</v>
      </c>
      <c r="BD87" s="449">
        <v>1342.2006898286336</v>
      </c>
      <c r="BE87" s="449">
        <v>1247.5909923471204</v>
      </c>
      <c r="BF87" s="450">
        <v>1280.5831097225687</v>
      </c>
      <c r="BG87" s="450">
        <v>1312.0010501618349</v>
      </c>
      <c r="BH87" s="450">
        <v>1365.6544015756697</v>
      </c>
      <c r="BI87" s="450">
        <v>1414.7739802800018</v>
      </c>
      <c r="BJ87" s="450">
        <v>1458.4208513395301</v>
      </c>
      <c r="BK87" s="450">
        <v>1511.8370726272892</v>
      </c>
      <c r="BL87" s="451"/>
      <c r="BM87" s="426">
        <v>-249.53565870175589</v>
      </c>
    </row>
    <row r="88" spans="2:65">
      <c r="E88" s="8" t="s">
        <v>423</v>
      </c>
      <c r="I88" s="397"/>
      <c r="J88" s="397"/>
      <c r="K88" s="397">
        <v>0</v>
      </c>
      <c r="L88" s="397">
        <v>0</v>
      </c>
      <c r="M88" s="397">
        <v>0</v>
      </c>
      <c r="N88" s="397">
        <v>0</v>
      </c>
      <c r="O88" s="397">
        <v>0</v>
      </c>
      <c r="P88" s="397">
        <v>0</v>
      </c>
      <c r="Q88" s="397">
        <v>0</v>
      </c>
      <c r="R88" s="397">
        <v>0</v>
      </c>
      <c r="S88" s="397">
        <v>0</v>
      </c>
      <c r="T88" s="397">
        <v>0</v>
      </c>
      <c r="U88" s="397">
        <v>0</v>
      </c>
      <c r="AB88" s="41" t="s">
        <v>424</v>
      </c>
      <c r="AC88" s="493">
        <v>0</v>
      </c>
      <c r="AD88" s="493">
        <v>14.083090087063409</v>
      </c>
      <c r="AE88" s="493">
        <v>7.7370685314695304</v>
      </c>
      <c r="AF88" s="493">
        <v>16.147657453533604</v>
      </c>
      <c r="AG88" s="493"/>
      <c r="AH88" s="493">
        <v>2.0645673664701949</v>
      </c>
      <c r="AI88" s="493">
        <v>8.4105889220640737</v>
      </c>
      <c r="AJ88" s="493"/>
      <c r="AW88" s="8" t="s">
        <v>43</v>
      </c>
    </row>
    <row r="89" spans="2:65">
      <c r="AB89" s="41" t="s">
        <v>425</v>
      </c>
      <c r="AC89" s="493">
        <v>0</v>
      </c>
      <c r="AD89" s="493">
        <v>27.065285798892621</v>
      </c>
      <c r="AE89" s="493">
        <v>23.138817537441874</v>
      </c>
      <c r="AF89" s="493">
        <v>29.507783314787918</v>
      </c>
      <c r="AG89" s="493"/>
      <c r="AH89" s="493">
        <v>2.4424975158952975</v>
      </c>
      <c r="AI89" s="493">
        <v>6.3689657773460446</v>
      </c>
      <c r="AJ89" s="493"/>
      <c r="AW89" s="460" t="s">
        <v>268</v>
      </c>
      <c r="AX89" s="132"/>
    </row>
    <row r="90" spans="2:65">
      <c r="AB90" s="11" t="s">
        <v>388</v>
      </c>
      <c r="AC90" s="492">
        <v>0</v>
      </c>
      <c r="AD90" s="492">
        <v>1545.106246287223</v>
      </c>
      <c r="AE90" s="492">
        <v>1731.6566485689114</v>
      </c>
      <c r="AF90" s="492">
        <v>1625.1817869485271</v>
      </c>
      <c r="AG90" s="492"/>
      <c r="AH90" s="492">
        <v>80.075540661304061</v>
      </c>
      <c r="AI90" s="492">
        <v>-106.47486162038415</v>
      </c>
      <c r="AJ90" s="492"/>
      <c r="AZ90" s="200"/>
    </row>
    <row r="91" spans="2:65">
      <c r="AB91" s="41" t="s">
        <v>1033</v>
      </c>
      <c r="AC91" s="493">
        <v>0</v>
      </c>
      <c r="AD91" s="493">
        <v>178.64000000000001</v>
      </c>
      <c r="AE91" s="493">
        <v>70</v>
      </c>
      <c r="AF91" s="493">
        <v>0</v>
      </c>
      <c r="AG91" s="493"/>
      <c r="AH91" s="493">
        <v>-178.64000000000001</v>
      </c>
      <c r="AI91" s="493">
        <v>0</v>
      </c>
      <c r="AJ91" s="493"/>
      <c r="AL91" s="399"/>
      <c r="AX91" s="494"/>
    </row>
    <row r="92" spans="2:65">
      <c r="AB92" s="11" t="s">
        <v>259</v>
      </c>
      <c r="AC92" s="493">
        <v>0</v>
      </c>
      <c r="AD92" s="493">
        <v>141.46623069245959</v>
      </c>
      <c r="AE92" s="493">
        <v>183.92445760763681</v>
      </c>
      <c r="AF92" s="493">
        <v>281.91235359592781</v>
      </c>
      <c r="AG92" s="493"/>
      <c r="AH92" s="493">
        <v>140.44612290346822</v>
      </c>
      <c r="AI92" s="493">
        <v>-1.9250457355249182</v>
      </c>
      <c r="AJ92" s="493"/>
    </row>
    <row r="93" spans="2:65">
      <c r="AB93" s="11" t="s">
        <v>265</v>
      </c>
      <c r="AC93" s="492">
        <v>0</v>
      </c>
      <c r="AD93" s="492">
        <v>1865.2124769796828</v>
      </c>
      <c r="AE93" s="492">
        <v>1985.5811061765482</v>
      </c>
      <c r="AF93" s="492">
        <v>1907.0941405444551</v>
      </c>
      <c r="AG93" s="492"/>
      <c r="AH93" s="492">
        <v>41.881663564772268</v>
      </c>
      <c r="AI93" s="492">
        <v>-108.39990735590906</v>
      </c>
      <c r="AJ93" s="492"/>
    </row>
    <row r="94" spans="2:65">
      <c r="I94" s="463"/>
      <c r="J94" s="463"/>
      <c r="Z94" s="8" t="s">
        <v>426</v>
      </c>
      <c r="AC94" s="397">
        <v>0</v>
      </c>
      <c r="AD94" s="397">
        <v>0</v>
      </c>
      <c r="AE94" s="397">
        <v>0</v>
      </c>
      <c r="AF94" s="397">
        <v>0</v>
      </c>
      <c r="AG94" s="397"/>
      <c r="AH94" s="397">
        <v>0</v>
      </c>
      <c r="AI94" s="397">
        <v>138.41999999999999</v>
      </c>
      <c r="AJ94" s="397"/>
      <c r="AW94" s="8" t="s">
        <v>427</v>
      </c>
      <c r="BA94" s="397">
        <v>81.091279870000008</v>
      </c>
      <c r="BB94" s="397">
        <v>90.199644817299941</v>
      </c>
      <c r="BC94" s="397">
        <v>92.221893295314175</v>
      </c>
      <c r="BD94" s="397">
        <v>94.292096862855075</v>
      </c>
      <c r="BE94" s="397">
        <v>96.411425327121094</v>
      </c>
      <c r="BF94" s="397">
        <v>98.581077415605051</v>
      </c>
      <c r="BG94" s="397">
        <v>100.80228149547057</v>
      </c>
      <c r="BH94" s="397">
        <v>103.07629631087227</v>
      </c>
      <c r="BI94" s="397">
        <v>105.40441173866834</v>
      </c>
      <c r="BJ94" s="397">
        <v>107.78794956298368</v>
      </c>
      <c r="BK94" s="397">
        <v>110.22826426909597</v>
      </c>
      <c r="BL94" s="397"/>
    </row>
    <row r="95" spans="2:65">
      <c r="B95" s="462">
        <v>-299.72879999999986</v>
      </c>
      <c r="I95" s="463"/>
      <c r="J95" s="463"/>
    </row>
    <row r="96" spans="2:65">
      <c r="B96" s="462"/>
      <c r="I96" s="463"/>
      <c r="J96" s="463"/>
    </row>
    <row r="97" spans="1:64" s="64" customFormat="1">
      <c r="A97" s="14"/>
      <c r="B97" s="14"/>
      <c r="C97" s="8"/>
      <c r="D97" s="8"/>
      <c r="E97" s="8"/>
      <c r="F97" s="8"/>
      <c r="G97" s="8"/>
      <c r="H97" s="8"/>
      <c r="I97" s="495"/>
      <c r="J97" s="495"/>
      <c r="K97" s="8"/>
      <c r="L97" s="8"/>
      <c r="M97" s="8"/>
      <c r="N97" s="8"/>
      <c r="O97" s="8"/>
      <c r="P97" s="8"/>
      <c r="Q97" s="8"/>
      <c r="R97" s="8"/>
      <c r="S97" s="8"/>
      <c r="T97" s="8"/>
      <c r="U97" s="8"/>
      <c r="V97" s="8"/>
      <c r="W97" s="8"/>
      <c r="X97" s="8"/>
      <c r="Y97" s="8"/>
      <c r="Z97" s="8"/>
      <c r="AA97" s="8" t="s">
        <v>428</v>
      </c>
      <c r="AB97" s="11"/>
      <c r="AC97" s="8"/>
      <c r="AD97" s="8"/>
      <c r="AE97" s="8"/>
      <c r="AF97" s="8"/>
      <c r="AG97" s="8"/>
      <c r="AH97" s="8"/>
      <c r="AI97" s="8"/>
      <c r="AJ97" s="8"/>
      <c r="AK97" s="8"/>
      <c r="AL97" s="8"/>
      <c r="AM97" s="8"/>
      <c r="AN97" s="8"/>
      <c r="AO97" s="8"/>
      <c r="AP97" s="8"/>
      <c r="AQ97" s="8"/>
      <c r="AR97" s="8"/>
      <c r="AS97" s="8"/>
      <c r="AT97" s="8"/>
      <c r="AU97" s="8"/>
      <c r="AV97" s="8"/>
      <c r="AW97" s="8" t="s">
        <v>423</v>
      </c>
      <c r="AX97" s="8"/>
      <c r="AY97" s="8"/>
      <c r="AZ97" s="8"/>
      <c r="BA97" s="397">
        <v>0</v>
      </c>
      <c r="BB97" s="397">
        <v>0</v>
      </c>
      <c r="BC97" s="397">
        <v>0</v>
      </c>
      <c r="BD97" s="496">
        <v>-59.909599999999955</v>
      </c>
      <c r="BE97" s="496">
        <v>-119.90959999999995</v>
      </c>
      <c r="BF97" s="496">
        <v>-119.90959999999995</v>
      </c>
      <c r="BG97" s="496">
        <v>-119.90959999999995</v>
      </c>
      <c r="BH97" s="496">
        <v>-119.90959999999995</v>
      </c>
      <c r="BI97" s="496">
        <v>-119.90959999999995</v>
      </c>
      <c r="BJ97" s="496">
        <v>-119.90959999999995</v>
      </c>
      <c r="BK97" s="496">
        <v>-119.90959999999995</v>
      </c>
      <c r="BL97" s="397"/>
    </row>
    <row r="98" spans="1:64" s="64" customFormat="1">
      <c r="A98" s="14"/>
      <c r="B98" s="14"/>
      <c r="C98" s="8"/>
      <c r="D98" s="8"/>
      <c r="E98" s="8"/>
      <c r="F98" s="8"/>
      <c r="G98" s="8"/>
      <c r="H98" s="8"/>
      <c r="I98" s="8"/>
      <c r="J98" s="8"/>
      <c r="K98" s="8"/>
      <c r="L98" s="8"/>
      <c r="M98" s="8"/>
      <c r="N98" s="8"/>
      <c r="O98" s="8"/>
      <c r="P98" s="8"/>
      <c r="Q98" s="8"/>
      <c r="R98" s="8"/>
      <c r="S98" s="8"/>
      <c r="T98" s="8"/>
      <c r="U98" s="8"/>
      <c r="V98" s="8"/>
      <c r="W98" s="8"/>
      <c r="X98" s="8"/>
      <c r="Y98" s="8"/>
      <c r="Z98" s="8"/>
      <c r="AA98" s="8"/>
      <c r="AB98" s="41" t="s">
        <v>228</v>
      </c>
      <c r="AC98" s="497">
        <v>0</v>
      </c>
      <c r="AD98" s="497">
        <v>564.04594124622952</v>
      </c>
      <c r="AE98" s="497">
        <v>426.006956</v>
      </c>
      <c r="AF98" s="497">
        <v>495.70887727815062</v>
      </c>
      <c r="AG98" s="497"/>
      <c r="AH98" s="497">
        <v>-68.337063968078894</v>
      </c>
      <c r="AI98" s="497">
        <v>19.295484870835423</v>
      </c>
      <c r="AJ98" s="497"/>
      <c r="AK98" s="8"/>
      <c r="AL98" s="8"/>
      <c r="AM98" s="8"/>
      <c r="AN98" s="8"/>
      <c r="AO98" s="8"/>
      <c r="AP98" s="8"/>
      <c r="AQ98" s="8"/>
      <c r="AR98" s="8"/>
      <c r="AS98" s="8"/>
      <c r="AT98" s="8"/>
      <c r="AU98" s="8"/>
      <c r="AV98" s="8"/>
      <c r="AW98" s="8"/>
      <c r="AX98" s="8"/>
      <c r="AY98" s="8"/>
      <c r="AZ98" s="8"/>
      <c r="BA98" s="8"/>
      <c r="BB98" s="8"/>
      <c r="BC98" s="8"/>
      <c r="BD98" s="8"/>
      <c r="BE98" s="8"/>
      <c r="BF98" s="8"/>
      <c r="BG98" s="8"/>
      <c r="BH98" s="8"/>
      <c r="BI98" s="8"/>
      <c r="BJ98" s="8"/>
      <c r="BK98" s="8"/>
      <c r="BL98" s="8"/>
    </row>
    <row r="99" spans="1:64" s="64" customFormat="1">
      <c r="A99" s="14"/>
      <c r="B99" s="14"/>
      <c r="C99" s="8"/>
      <c r="D99" s="8"/>
      <c r="E99" s="8"/>
      <c r="F99" s="8"/>
      <c r="G99" s="8"/>
      <c r="H99" s="8"/>
      <c r="I99" s="8"/>
      <c r="J99" s="8"/>
      <c r="K99" s="8"/>
      <c r="L99" s="8"/>
      <c r="M99" s="8"/>
      <c r="N99" s="8"/>
      <c r="O99" s="8"/>
      <c r="P99" s="8"/>
      <c r="Q99" s="8"/>
      <c r="R99" s="8"/>
      <c r="S99" s="8"/>
      <c r="T99" s="8"/>
      <c r="U99" s="8"/>
      <c r="V99" s="8"/>
      <c r="W99" s="8"/>
      <c r="X99" s="8"/>
      <c r="Y99" s="8"/>
      <c r="Z99" s="8"/>
      <c r="AA99" s="8"/>
      <c r="AB99" s="41" t="s">
        <v>229</v>
      </c>
      <c r="AC99" s="397">
        <v>0</v>
      </c>
      <c r="AD99" s="397">
        <v>37.024018010448451</v>
      </c>
      <c r="AE99" s="397">
        <v>76.533695099999989</v>
      </c>
      <c r="AF99" s="397">
        <v>69.269619860991256</v>
      </c>
      <c r="AG99" s="397"/>
      <c r="AH99" s="397">
        <v>32.245601850542805</v>
      </c>
      <c r="AI99" s="397">
        <v>-4.6825139411982661</v>
      </c>
      <c r="AJ99" s="397"/>
      <c r="AK99" s="8"/>
      <c r="AL99" s="8"/>
      <c r="AM99" s="8"/>
      <c r="AN99" s="8"/>
      <c r="AO99" s="8"/>
      <c r="AP99" s="8"/>
      <c r="AQ99" s="8"/>
      <c r="AR99" s="8"/>
      <c r="AS99" s="8"/>
      <c r="AT99" s="8"/>
      <c r="AU99" s="8"/>
      <c r="AV99" s="8"/>
      <c r="AW99" s="8"/>
      <c r="AX99" s="8"/>
      <c r="AY99" s="8"/>
      <c r="AZ99" s="8"/>
      <c r="BA99" s="8"/>
      <c r="BB99" s="8"/>
      <c r="BC99" s="8"/>
      <c r="BD99" s="8"/>
      <c r="BE99" s="8"/>
      <c r="BF99" s="8"/>
      <c r="BG99" s="8"/>
      <c r="BH99" s="8"/>
      <c r="BI99" s="8"/>
      <c r="BJ99" s="8"/>
      <c r="BK99" s="8"/>
      <c r="BL99" s="8"/>
    </row>
    <row r="100" spans="1:64" s="64" customFormat="1">
      <c r="A100" s="14"/>
      <c r="B100" s="14"/>
      <c r="C100" s="8"/>
      <c r="D100" s="8"/>
      <c r="E100" s="8"/>
      <c r="F100" s="8"/>
      <c r="G100" s="8"/>
      <c r="H100" s="8"/>
      <c r="I100" s="498"/>
      <c r="J100" s="498"/>
      <c r="K100" s="8"/>
      <c r="L100" s="8"/>
      <c r="M100" s="8"/>
      <c r="N100" s="8"/>
      <c r="O100" s="8"/>
      <c r="P100" s="8"/>
      <c r="Q100" s="8"/>
      <c r="R100" s="8"/>
      <c r="S100" s="8"/>
      <c r="T100" s="8"/>
      <c r="U100" s="8"/>
      <c r="V100" s="8"/>
      <c r="W100" s="8"/>
      <c r="X100" s="8"/>
      <c r="Y100" s="8"/>
      <c r="Z100" s="8"/>
      <c r="AA100" s="8"/>
      <c r="AB100" s="41" t="s">
        <v>378</v>
      </c>
      <c r="AC100" s="397">
        <v>0</v>
      </c>
      <c r="AD100" s="397">
        <v>24.926278949388283</v>
      </c>
      <c r="AE100" s="397">
        <v>24.925927968999996</v>
      </c>
      <c r="AF100" s="397">
        <v>29.178395783908638</v>
      </c>
      <c r="AG100" s="397"/>
      <c r="AH100" s="397">
        <v>4.2521168345203542</v>
      </c>
      <c r="AI100" s="397">
        <v>7.3247557540037853</v>
      </c>
      <c r="AJ100" s="397"/>
      <c r="AK100" s="8"/>
      <c r="AL100" s="8"/>
      <c r="AM100" s="8"/>
      <c r="AN100" s="8"/>
      <c r="AO100" s="8"/>
      <c r="AP100" s="8"/>
      <c r="AQ100" s="8"/>
      <c r="AR100" s="8"/>
      <c r="AS100" s="8"/>
      <c r="AT100" s="8"/>
      <c r="AU100" s="8"/>
      <c r="AV100" s="8"/>
      <c r="AW100" s="8"/>
      <c r="AX100" s="8"/>
      <c r="AY100" s="8"/>
      <c r="AZ100" s="8"/>
      <c r="BA100" s="8"/>
      <c r="BB100" s="8"/>
      <c r="BC100" s="8"/>
      <c r="BD100" s="8"/>
      <c r="BE100" s="8"/>
      <c r="BF100" s="8"/>
      <c r="BG100" s="8"/>
      <c r="BH100" s="8"/>
      <c r="BI100" s="8"/>
      <c r="BJ100" s="8"/>
      <c r="BK100" s="8"/>
      <c r="BL100" s="8"/>
    </row>
    <row r="101" spans="1:64" s="64" customFormat="1">
      <c r="A101" s="14"/>
      <c r="B101" s="14"/>
      <c r="C101" s="8"/>
      <c r="D101" s="8"/>
      <c r="E101" s="8"/>
      <c r="F101" s="8"/>
      <c r="G101" s="8"/>
      <c r="H101" s="8"/>
      <c r="I101" s="498"/>
      <c r="J101" s="498"/>
      <c r="K101" s="8"/>
      <c r="L101" s="8"/>
      <c r="M101" s="8"/>
      <c r="N101" s="8"/>
      <c r="O101" s="8"/>
      <c r="P101" s="8"/>
      <c r="Q101" s="8"/>
      <c r="R101" s="8"/>
      <c r="S101" s="8"/>
      <c r="T101" s="8"/>
      <c r="U101" s="8"/>
      <c r="V101" s="8"/>
      <c r="W101" s="8"/>
      <c r="X101" s="8"/>
      <c r="Y101" s="8"/>
      <c r="Z101" s="8"/>
      <c r="AA101" s="8"/>
      <c r="AB101" s="41" t="s">
        <v>231</v>
      </c>
      <c r="AC101" s="397">
        <v>0</v>
      </c>
      <c r="AD101" s="397">
        <v>343.42712437845847</v>
      </c>
      <c r="AE101" s="397">
        <v>369.02729742358321</v>
      </c>
      <c r="AF101" s="397">
        <v>325.84332481145151</v>
      </c>
      <c r="AG101" s="397"/>
      <c r="AH101" s="397">
        <v>-17.583799567006963</v>
      </c>
      <c r="AI101" s="397">
        <v>-1.1359546201352373</v>
      </c>
      <c r="AJ101" s="397"/>
      <c r="AK101" s="8"/>
      <c r="AL101" s="8"/>
      <c r="AM101" s="8"/>
      <c r="AN101" s="8"/>
      <c r="AO101" s="8"/>
      <c r="AP101" s="8"/>
      <c r="AQ101" s="8"/>
      <c r="AR101" s="8"/>
      <c r="AS101" s="8"/>
      <c r="AT101" s="8"/>
      <c r="AU101" s="8"/>
      <c r="AV101" s="8"/>
      <c r="AW101" s="8"/>
      <c r="AX101" s="8"/>
      <c r="AY101" s="8"/>
      <c r="AZ101" s="8"/>
      <c r="BA101" s="8"/>
      <c r="BB101" s="8"/>
      <c r="BC101" s="8"/>
      <c r="BD101" s="8"/>
      <c r="BE101" s="8"/>
      <c r="BF101" s="8"/>
      <c r="BG101" s="8"/>
      <c r="BH101" s="8"/>
      <c r="BI101" s="8"/>
      <c r="BJ101" s="8"/>
      <c r="BK101" s="8"/>
      <c r="BL101" s="8"/>
    </row>
    <row r="102" spans="1:64" s="64" customFormat="1">
      <c r="A102" s="14"/>
      <c r="B102" s="14"/>
      <c r="C102" s="8"/>
      <c r="D102" s="8"/>
      <c r="E102" s="8"/>
      <c r="F102" s="8"/>
      <c r="G102" s="8"/>
      <c r="H102" s="8"/>
      <c r="I102" s="498"/>
      <c r="J102" s="498"/>
      <c r="K102" s="8"/>
      <c r="L102" s="8"/>
      <c r="M102" s="8"/>
      <c r="N102" s="8"/>
      <c r="O102" s="8"/>
      <c r="P102" s="8"/>
      <c r="Q102" s="8"/>
      <c r="R102" s="8"/>
      <c r="S102" s="8"/>
      <c r="T102" s="8"/>
      <c r="U102" s="8"/>
      <c r="V102" s="8"/>
      <c r="W102" s="8"/>
      <c r="X102" s="8"/>
      <c r="Y102" s="8"/>
      <c r="Z102" s="8"/>
      <c r="AA102" s="8"/>
      <c r="AB102" s="41" t="s">
        <v>379</v>
      </c>
      <c r="AC102" s="397">
        <v>0</v>
      </c>
      <c r="AD102" s="397">
        <v>53.624039592723697</v>
      </c>
      <c r="AE102" s="397">
        <v>53.624594500000001</v>
      </c>
      <c r="AF102" s="397">
        <v>62.160117654461438</v>
      </c>
      <c r="AG102" s="397"/>
      <c r="AH102" s="397">
        <v>8.5360780617377401</v>
      </c>
      <c r="AI102" s="397">
        <v>-0.50535006039694252</v>
      </c>
      <c r="AJ102" s="397"/>
      <c r="AK102" s="8"/>
      <c r="AL102" s="8"/>
      <c r="AM102" s="8"/>
      <c r="AN102" s="8"/>
      <c r="AO102" s="8"/>
      <c r="AP102" s="8"/>
      <c r="AQ102" s="8"/>
      <c r="AR102" s="8"/>
      <c r="AS102" s="8"/>
      <c r="AT102" s="8"/>
      <c r="AU102" s="8"/>
      <c r="AV102" s="8"/>
      <c r="AW102" s="8"/>
      <c r="AX102" s="8"/>
      <c r="AY102" s="8"/>
      <c r="AZ102" s="8"/>
      <c r="BA102" s="8"/>
      <c r="BB102" s="8"/>
      <c r="BC102" s="8"/>
      <c r="BD102" s="8"/>
      <c r="BE102" s="8"/>
      <c r="BF102" s="8"/>
      <c r="BG102" s="8"/>
      <c r="BH102" s="8"/>
      <c r="BI102" s="8"/>
      <c r="BJ102" s="8"/>
      <c r="BK102" s="8"/>
      <c r="BL102" s="8"/>
    </row>
    <row r="103" spans="1:64" s="64" customFormat="1">
      <c r="A103" s="14"/>
      <c r="B103" s="14"/>
      <c r="C103" s="8"/>
      <c r="D103" s="8"/>
      <c r="E103" s="8"/>
      <c r="F103" s="8"/>
      <c r="G103" s="8"/>
      <c r="H103" s="8"/>
      <c r="I103" s="499"/>
      <c r="J103" s="499"/>
      <c r="K103" s="8"/>
      <c r="L103" s="8"/>
      <c r="M103" s="8"/>
      <c r="N103" s="8"/>
      <c r="O103" s="8"/>
      <c r="P103" s="8"/>
      <c r="Q103" s="8"/>
      <c r="R103" s="8"/>
      <c r="S103" s="8"/>
      <c r="T103" s="8"/>
      <c r="U103" s="8"/>
      <c r="V103" s="8"/>
      <c r="W103" s="8"/>
      <c r="X103" s="8"/>
      <c r="Y103" s="8"/>
      <c r="Z103" s="8"/>
      <c r="AA103" s="8"/>
      <c r="AB103" s="11" t="s">
        <v>211</v>
      </c>
      <c r="AC103" s="397">
        <v>0</v>
      </c>
      <c r="AD103" s="397">
        <v>390.21809999999999</v>
      </c>
      <c r="AE103" s="397">
        <v>490.46342326000001</v>
      </c>
      <c r="AF103" s="397">
        <v>422.76306442664236</v>
      </c>
      <c r="AG103" s="397"/>
      <c r="AH103" s="397">
        <v>32.544964426642366</v>
      </c>
      <c r="AI103" s="397">
        <v>4.4338380297017892</v>
      </c>
      <c r="AJ103" s="397"/>
      <c r="AK103" s="8"/>
      <c r="AL103" s="8"/>
      <c r="AM103" s="8"/>
      <c r="AN103" s="8"/>
      <c r="AO103" s="8"/>
      <c r="AP103" s="8"/>
      <c r="AQ103" s="8"/>
      <c r="AR103" s="8"/>
      <c r="AS103" s="8"/>
      <c r="AT103" s="8"/>
      <c r="AU103" s="8"/>
      <c r="AV103" s="8"/>
      <c r="AW103" s="8"/>
      <c r="AX103" s="8"/>
      <c r="AY103" s="8"/>
      <c r="AZ103" s="8"/>
      <c r="BA103" s="8"/>
      <c r="BB103" s="8"/>
      <c r="BC103" s="8"/>
      <c r="BD103" s="8"/>
      <c r="BE103" s="8"/>
      <c r="BF103" s="8"/>
      <c r="BG103" s="8"/>
      <c r="BH103" s="8"/>
      <c r="BI103" s="8"/>
      <c r="BJ103" s="8"/>
      <c r="BK103" s="8"/>
      <c r="BL103" s="8"/>
    </row>
    <row r="104" spans="1:64" s="64" customFormat="1">
      <c r="A104" s="14"/>
      <c r="B104" s="14"/>
      <c r="C104" s="8"/>
      <c r="D104" s="8"/>
      <c r="E104" s="8"/>
      <c r="F104" s="8"/>
      <c r="G104" s="8"/>
      <c r="H104" s="8"/>
      <c r="I104" s="8"/>
      <c r="J104" s="8"/>
      <c r="K104" s="8"/>
      <c r="L104" s="8"/>
      <c r="M104" s="8"/>
      <c r="N104" s="8"/>
      <c r="O104" s="8"/>
      <c r="P104" s="8"/>
      <c r="Q104" s="8"/>
      <c r="R104" s="8"/>
      <c r="S104" s="8"/>
      <c r="T104" s="8"/>
      <c r="U104" s="8"/>
      <c r="V104" s="8"/>
      <c r="W104" s="8"/>
      <c r="X104" s="8"/>
      <c r="Y104" s="8"/>
      <c r="Z104" s="8"/>
      <c r="AA104" s="8"/>
      <c r="AB104" s="11" t="s">
        <v>429</v>
      </c>
      <c r="AC104" s="497">
        <v>0</v>
      </c>
      <c r="AD104" s="497">
        <v>1413.2655021772484</v>
      </c>
      <c r="AE104" s="497">
        <v>1440.5818942525834</v>
      </c>
      <c r="AF104" s="497">
        <v>1404.923399815606</v>
      </c>
      <c r="AG104" s="497"/>
      <c r="AH104" s="497">
        <v>-8.3421023616425884</v>
      </c>
      <c r="AI104" s="497">
        <v>24.730260032810552</v>
      </c>
      <c r="AJ104" s="497"/>
      <c r="AK104" s="8"/>
      <c r="AL104" s="8"/>
      <c r="AM104" s="8"/>
      <c r="AN104" s="8"/>
      <c r="AO104" s="8"/>
      <c r="AP104" s="8"/>
      <c r="AQ104" s="8"/>
      <c r="AR104" s="8"/>
      <c r="AS104" s="8"/>
      <c r="AT104" s="8"/>
      <c r="AU104" s="8"/>
      <c r="AV104" s="8"/>
      <c r="AW104" s="8"/>
      <c r="AX104" s="8"/>
      <c r="AY104" s="8"/>
      <c r="AZ104" s="8"/>
      <c r="BA104" s="8"/>
      <c r="BB104" s="8"/>
      <c r="BC104" s="8"/>
      <c r="BD104" s="8"/>
      <c r="BE104" s="8"/>
      <c r="BF104" s="8"/>
      <c r="BG104" s="8"/>
      <c r="BH104" s="8"/>
      <c r="BI104" s="8"/>
      <c r="BJ104" s="8"/>
      <c r="BK104" s="8"/>
      <c r="BL104" s="8"/>
    </row>
    <row r="105" spans="1:64" s="64" customFormat="1">
      <c r="A105" s="14"/>
      <c r="B105" s="14"/>
      <c r="C105" s="8"/>
      <c r="D105" s="8"/>
      <c r="E105" s="8"/>
      <c r="F105" s="8"/>
      <c r="G105" s="8"/>
      <c r="H105" s="8"/>
      <c r="I105" s="8"/>
      <c r="J105" s="8"/>
      <c r="K105" s="8"/>
      <c r="L105" s="8"/>
      <c r="M105" s="8"/>
      <c r="N105" s="8"/>
      <c r="O105" s="8"/>
      <c r="P105" s="8"/>
      <c r="Q105" s="8"/>
      <c r="R105" s="8"/>
      <c r="S105" s="8"/>
      <c r="T105" s="8"/>
      <c r="U105" s="8"/>
      <c r="V105" s="8"/>
      <c r="W105" s="8"/>
      <c r="X105" s="8"/>
      <c r="Y105" s="8"/>
      <c r="Z105" s="8"/>
      <c r="AA105" s="8"/>
      <c r="AB105" s="11" t="s">
        <v>274</v>
      </c>
      <c r="AC105" s="397">
        <v>0</v>
      </c>
      <c r="AD105" s="397">
        <v>294.60457941488232</v>
      </c>
      <c r="AE105" s="397">
        <v>200</v>
      </c>
      <c r="AF105" s="397">
        <v>245.41553990347688</v>
      </c>
      <c r="AG105" s="397"/>
      <c r="AH105" s="397">
        <v>-49.18903951140544</v>
      </c>
      <c r="AI105" s="397">
        <v>22.452762096523088</v>
      </c>
      <c r="AJ105" s="397"/>
      <c r="AK105" s="8"/>
      <c r="AL105" s="8"/>
      <c r="AM105" s="8"/>
      <c r="AN105" s="8"/>
      <c r="AO105" s="8"/>
      <c r="AP105" s="8"/>
      <c r="AQ105" s="8"/>
      <c r="AR105" s="8"/>
      <c r="AS105" s="8"/>
      <c r="AT105" s="8"/>
      <c r="AU105" s="8"/>
      <c r="AV105" s="8"/>
      <c r="AW105" s="8"/>
      <c r="AX105" s="8"/>
      <c r="AY105" s="8"/>
      <c r="AZ105" s="8"/>
      <c r="BA105" s="8"/>
      <c r="BB105" s="8"/>
      <c r="BC105" s="8"/>
      <c r="BD105" s="8"/>
      <c r="BE105" s="8"/>
      <c r="BF105" s="8"/>
      <c r="BG105" s="8"/>
      <c r="BH105" s="8"/>
      <c r="BI105" s="8"/>
      <c r="BJ105" s="8"/>
      <c r="BK105" s="8"/>
      <c r="BL105" s="8"/>
    </row>
    <row r="106" spans="1:64" s="64" customFormat="1">
      <c r="A106" s="14"/>
      <c r="B106" s="14"/>
      <c r="C106" s="8"/>
      <c r="D106" s="8"/>
      <c r="E106" s="8"/>
      <c r="F106" s="8"/>
      <c r="G106" s="8"/>
      <c r="H106" s="8"/>
      <c r="I106" s="8"/>
      <c r="J106" s="8"/>
      <c r="K106" s="8"/>
      <c r="L106" s="8"/>
      <c r="M106" s="8"/>
      <c r="N106" s="8"/>
      <c r="O106" s="8"/>
      <c r="P106" s="8"/>
      <c r="Q106" s="8"/>
      <c r="R106" s="8"/>
      <c r="S106" s="8"/>
      <c r="T106" s="8"/>
      <c r="U106" s="8"/>
      <c r="V106" s="8"/>
      <c r="W106" s="8"/>
      <c r="X106" s="8"/>
      <c r="Y106" s="8"/>
      <c r="Z106" s="8"/>
      <c r="AA106" s="8"/>
      <c r="AB106" s="11" t="s">
        <v>430</v>
      </c>
      <c r="AC106" s="497">
        <v>0</v>
      </c>
      <c r="AD106" s="497">
        <v>1707.8700815921306</v>
      </c>
      <c r="AE106" s="497">
        <v>1640.5818942525834</v>
      </c>
      <c r="AF106" s="497">
        <v>1650.3389397190829</v>
      </c>
      <c r="AG106" s="497"/>
      <c r="AH106" s="497">
        <v>-57.531141873048028</v>
      </c>
      <c r="AI106" s="497">
        <v>47.183022129333636</v>
      </c>
      <c r="AJ106" s="497"/>
      <c r="AK106" s="8"/>
      <c r="AL106" s="8"/>
      <c r="AM106" s="8"/>
      <c r="AN106" s="8"/>
      <c r="AO106" s="8"/>
      <c r="AP106" s="8"/>
      <c r="AQ106" s="8"/>
      <c r="AR106" s="8"/>
      <c r="AS106" s="8"/>
      <c r="AT106" s="8"/>
      <c r="AU106" s="8"/>
      <c r="AV106" s="8"/>
      <c r="AW106" s="8"/>
      <c r="AX106" s="8"/>
      <c r="AY106" s="8"/>
      <c r="AZ106" s="8"/>
      <c r="BA106" s="8"/>
      <c r="BB106" s="8"/>
      <c r="BC106" s="8"/>
      <c r="BD106" s="8"/>
      <c r="BE106" s="8"/>
      <c r="BF106" s="8"/>
      <c r="BG106" s="8"/>
      <c r="BH106" s="8"/>
      <c r="BI106" s="8"/>
      <c r="BJ106" s="8"/>
      <c r="BK106" s="8"/>
      <c r="BL106" s="8"/>
    </row>
    <row r="107" spans="1:64" s="64" customFormat="1">
      <c r="A107" s="14"/>
      <c r="B107" s="14"/>
      <c r="C107" s="8"/>
      <c r="D107" s="8"/>
      <c r="E107" s="8"/>
      <c r="F107" s="8"/>
      <c r="G107" s="8"/>
      <c r="H107" s="8"/>
      <c r="I107" s="8"/>
      <c r="J107" s="8"/>
      <c r="K107" s="8"/>
      <c r="L107" s="8"/>
      <c r="M107" s="8"/>
      <c r="N107" s="8"/>
      <c r="O107" s="8"/>
      <c r="P107" s="8"/>
      <c r="Q107" s="8"/>
      <c r="R107" s="8"/>
      <c r="S107" s="8"/>
      <c r="T107" s="8"/>
      <c r="U107" s="8"/>
      <c r="V107" s="8"/>
      <c r="W107" s="8"/>
      <c r="X107" s="8"/>
      <c r="Y107" s="8"/>
      <c r="Z107" s="8"/>
      <c r="AA107" s="8" t="s">
        <v>426</v>
      </c>
      <c r="AB107" s="11"/>
      <c r="AC107" s="8"/>
      <c r="AD107" s="11">
        <v>0</v>
      </c>
      <c r="AE107" s="11">
        <v>0</v>
      </c>
      <c r="AF107" s="11">
        <v>0</v>
      </c>
      <c r="AG107" s="11"/>
      <c r="AH107" s="11">
        <v>0</v>
      </c>
      <c r="AI107" s="11">
        <v>0</v>
      </c>
      <c r="AJ107" s="11"/>
      <c r="AK107" s="8"/>
      <c r="AL107" s="8"/>
      <c r="AM107" s="8"/>
      <c r="AN107" s="8"/>
      <c r="AO107" s="8"/>
      <c r="AP107" s="8"/>
      <c r="AQ107" s="8"/>
      <c r="AR107" s="8"/>
      <c r="AS107" s="8"/>
      <c r="AT107" s="8"/>
      <c r="AU107" s="8"/>
      <c r="AV107" s="8"/>
      <c r="AW107" s="8"/>
      <c r="AX107" s="8"/>
      <c r="AY107" s="8"/>
      <c r="AZ107" s="8"/>
      <c r="BA107" s="8"/>
      <c r="BB107" s="8"/>
      <c r="BC107" s="8"/>
      <c r="BD107" s="8"/>
      <c r="BE107" s="8"/>
      <c r="BF107" s="8"/>
      <c r="BG107" s="8"/>
      <c r="BH107" s="8"/>
      <c r="BI107" s="8"/>
      <c r="BJ107" s="8"/>
      <c r="BK107" s="8"/>
      <c r="BL107" s="8"/>
    </row>
    <row r="108" spans="1:64" s="64" customFormat="1">
      <c r="A108" s="14"/>
      <c r="B108" s="14"/>
      <c r="C108" s="8"/>
      <c r="D108" s="8"/>
      <c r="E108" s="8"/>
      <c r="F108" s="8"/>
      <c r="G108" s="8"/>
      <c r="H108" s="8"/>
      <c r="I108" s="8"/>
      <c r="J108" s="8"/>
      <c r="K108" s="8"/>
      <c r="L108" s="8"/>
      <c r="M108" s="8"/>
      <c r="N108" s="8"/>
      <c r="O108" s="8"/>
      <c r="P108" s="8"/>
      <c r="Q108" s="8"/>
      <c r="R108" s="8"/>
      <c r="S108" s="8"/>
      <c r="T108" s="8"/>
      <c r="U108" s="8"/>
      <c r="V108" s="8"/>
      <c r="W108" s="8"/>
      <c r="X108" s="8"/>
      <c r="Y108" s="8"/>
      <c r="Z108" s="8"/>
      <c r="AA108" s="8"/>
      <c r="AB108" s="11"/>
      <c r="AC108" s="8"/>
      <c r="AD108" s="8"/>
      <c r="AE108" s="8"/>
      <c r="AF108" s="8"/>
      <c r="AG108" s="8"/>
      <c r="AH108" s="8"/>
      <c r="AI108" s="8"/>
      <c r="AJ108" s="8"/>
      <c r="AK108" s="8"/>
      <c r="AL108" s="8"/>
      <c r="AM108" s="8"/>
      <c r="AN108" s="8"/>
      <c r="AO108" s="8"/>
      <c r="AP108" s="8"/>
      <c r="AQ108" s="8"/>
      <c r="AR108" s="8"/>
      <c r="AS108" s="8"/>
      <c r="AT108" s="8"/>
      <c r="AU108" s="8"/>
      <c r="AV108" s="8"/>
      <c r="AW108" s="8"/>
      <c r="AX108" s="8"/>
      <c r="AY108" s="8"/>
      <c r="AZ108" s="8"/>
      <c r="BA108" s="8"/>
      <c r="BB108" s="8"/>
      <c r="BC108" s="8"/>
      <c r="BD108" s="8"/>
      <c r="BE108" s="8"/>
      <c r="BF108" s="8"/>
      <c r="BG108" s="8"/>
      <c r="BH108" s="8"/>
      <c r="BI108" s="8"/>
      <c r="BJ108" s="8"/>
      <c r="BK108" s="8"/>
      <c r="BL108" s="8"/>
    </row>
    <row r="109" spans="1:64" s="64" customFormat="1">
      <c r="A109" s="14"/>
      <c r="B109" s="14"/>
      <c r="C109" s="8"/>
      <c r="D109" s="8"/>
      <c r="E109" s="8"/>
      <c r="F109" s="8"/>
      <c r="G109" s="8"/>
      <c r="H109" s="8"/>
      <c r="I109" s="8"/>
      <c r="J109" s="8"/>
      <c r="K109" s="8"/>
      <c r="L109" s="8"/>
      <c r="M109" s="8"/>
      <c r="N109" s="8"/>
      <c r="O109" s="8"/>
      <c r="P109" s="8"/>
      <c r="Q109" s="8"/>
      <c r="R109" s="8"/>
      <c r="S109" s="8"/>
      <c r="T109" s="8"/>
      <c r="U109" s="8"/>
      <c r="V109" s="8"/>
      <c r="W109" s="8"/>
      <c r="X109" s="8"/>
      <c r="Y109" s="8"/>
      <c r="Z109" s="8"/>
      <c r="AA109" s="8" t="s">
        <v>431</v>
      </c>
      <c r="AB109" s="11"/>
      <c r="AC109" s="8"/>
      <c r="AD109" s="8"/>
      <c r="AE109" s="8"/>
      <c r="AF109" s="8"/>
      <c r="AG109" s="8"/>
      <c r="AH109" s="8"/>
      <c r="AI109" s="8"/>
      <c r="AJ109" s="8"/>
      <c r="AK109" s="8"/>
      <c r="AL109" s="8"/>
      <c r="AM109" s="8"/>
      <c r="AN109" s="8"/>
      <c r="AO109" s="8"/>
      <c r="AP109" s="8"/>
      <c r="AQ109" s="8"/>
      <c r="AR109" s="8"/>
      <c r="AS109" s="8"/>
      <c r="AT109" s="8"/>
      <c r="AU109" s="8"/>
      <c r="AV109" s="8"/>
      <c r="AW109" s="8"/>
      <c r="AX109" s="8"/>
      <c r="AY109" s="8"/>
      <c r="AZ109" s="8"/>
      <c r="BA109" s="8"/>
      <c r="BB109" s="8"/>
      <c r="BC109" s="8"/>
      <c r="BD109" s="8"/>
      <c r="BE109" s="8"/>
      <c r="BF109" s="8"/>
      <c r="BG109" s="8"/>
      <c r="BH109" s="8"/>
      <c r="BI109" s="8"/>
      <c r="BJ109" s="8"/>
      <c r="BK109" s="8"/>
      <c r="BL109" s="8"/>
    </row>
    <row r="110" spans="1:64" s="64" customFormat="1">
      <c r="A110" s="14"/>
      <c r="B110" s="14"/>
      <c r="C110" s="8"/>
      <c r="D110" s="8"/>
      <c r="E110" s="8"/>
      <c r="F110" s="8"/>
      <c r="G110" s="8"/>
      <c r="H110" s="8"/>
      <c r="I110" s="8"/>
      <c r="J110" s="8"/>
      <c r="K110" s="8"/>
      <c r="L110" s="8"/>
      <c r="M110" s="8"/>
      <c r="N110" s="8"/>
      <c r="O110" s="8"/>
      <c r="P110" s="8"/>
      <c r="Q110" s="8"/>
      <c r="R110" s="8"/>
      <c r="S110" s="8"/>
      <c r="T110" s="8"/>
      <c r="U110" s="8"/>
      <c r="V110" s="8"/>
      <c r="W110" s="8"/>
      <c r="X110" s="8"/>
      <c r="Y110" s="8"/>
      <c r="Z110" s="8"/>
      <c r="AA110" s="8"/>
      <c r="AB110" s="11" t="s">
        <v>432</v>
      </c>
      <c r="AC110" s="497">
        <v>0</v>
      </c>
      <c r="AD110" s="497">
        <v>1413.2655021772484</v>
      </c>
      <c r="AE110" s="497">
        <v>1440.5818942525832</v>
      </c>
      <c r="AF110" s="497">
        <v>1404.923399815606</v>
      </c>
      <c r="AG110" s="497"/>
      <c r="AH110" s="497">
        <v>-8.3421023616424463</v>
      </c>
      <c r="AI110" s="497">
        <v>24.73026003281052</v>
      </c>
      <c r="AJ110" s="497"/>
      <c r="AK110" s="8"/>
      <c r="AL110" s="8"/>
      <c r="AM110" s="8"/>
      <c r="AN110" s="8"/>
      <c r="AO110" s="8"/>
      <c r="AP110" s="8"/>
      <c r="AQ110" s="8"/>
      <c r="AR110" s="8"/>
      <c r="AS110" s="8"/>
      <c r="AT110" s="8"/>
      <c r="AU110" s="8"/>
      <c r="AV110" s="8"/>
      <c r="AW110" s="8"/>
      <c r="AX110" s="8"/>
      <c r="AY110" s="8"/>
      <c r="AZ110" s="8"/>
      <c r="BA110" s="8"/>
      <c r="BB110" s="8"/>
      <c r="BC110" s="8"/>
      <c r="BD110" s="8"/>
      <c r="BE110" s="8"/>
      <c r="BF110" s="8"/>
      <c r="BG110" s="8"/>
      <c r="BH110" s="8"/>
      <c r="BI110" s="8"/>
      <c r="BJ110" s="8"/>
      <c r="BK110" s="8"/>
      <c r="BL110" s="8"/>
    </row>
    <row r="111" spans="1:64" s="64" customFormat="1">
      <c r="A111" s="14"/>
      <c r="B111" s="14"/>
      <c r="C111" s="8"/>
      <c r="D111" s="8"/>
      <c r="E111" s="8"/>
      <c r="F111" s="8"/>
      <c r="G111" s="8"/>
      <c r="H111" s="8"/>
      <c r="I111" s="8"/>
      <c r="J111" s="8"/>
      <c r="K111" s="8"/>
      <c r="L111" s="8"/>
      <c r="M111" s="8"/>
      <c r="N111" s="8"/>
      <c r="O111" s="8"/>
      <c r="P111" s="8"/>
      <c r="Q111" s="8"/>
      <c r="R111" s="8"/>
      <c r="S111" s="8"/>
      <c r="T111" s="8"/>
      <c r="U111" s="8"/>
      <c r="V111" s="8"/>
      <c r="W111" s="8"/>
      <c r="X111" s="8"/>
      <c r="Y111" s="8"/>
      <c r="Z111" s="8"/>
      <c r="AA111" s="8"/>
      <c r="AB111" s="11" t="s">
        <v>274</v>
      </c>
      <c r="AC111" s="397">
        <v>0</v>
      </c>
      <c r="AD111" s="397">
        <v>294.60457941488232</v>
      </c>
      <c r="AE111" s="397">
        <v>200</v>
      </c>
      <c r="AF111" s="397">
        <v>245.41553990347688</v>
      </c>
      <c r="AG111" s="397"/>
      <c r="AH111" s="397">
        <v>-49.18903951140544</v>
      </c>
      <c r="AI111" s="397">
        <v>22.452762096523088</v>
      </c>
      <c r="AJ111" s="397"/>
      <c r="AK111" s="8"/>
      <c r="AL111" s="8"/>
      <c r="AM111" s="8"/>
      <c r="AN111" s="8"/>
      <c r="AO111" s="8"/>
      <c r="AP111" s="8"/>
      <c r="AQ111" s="8"/>
      <c r="AR111" s="8"/>
      <c r="AS111" s="8"/>
      <c r="AT111" s="8"/>
      <c r="AU111" s="8"/>
      <c r="AV111" s="8"/>
      <c r="AW111" s="8"/>
      <c r="AX111" s="8"/>
      <c r="AY111" s="8"/>
      <c r="AZ111" s="8"/>
      <c r="BA111" s="8"/>
      <c r="BB111" s="8"/>
      <c r="BC111" s="8"/>
      <c r="BD111" s="8"/>
      <c r="BE111" s="8"/>
      <c r="BF111" s="8"/>
      <c r="BG111" s="8"/>
      <c r="BH111" s="8"/>
      <c r="BI111" s="8"/>
      <c r="BJ111" s="8"/>
      <c r="BK111" s="8"/>
      <c r="BL111" s="8"/>
    </row>
    <row r="112" spans="1:64" s="64" customFormat="1">
      <c r="A112" s="14"/>
      <c r="B112" s="14"/>
      <c r="C112" s="8"/>
      <c r="D112" s="8"/>
      <c r="E112" s="8"/>
      <c r="F112" s="8"/>
      <c r="G112" s="8"/>
      <c r="H112" s="8"/>
      <c r="I112" s="8"/>
      <c r="J112" s="8"/>
      <c r="K112" s="8"/>
      <c r="L112" s="8"/>
      <c r="M112" s="8"/>
      <c r="N112" s="8"/>
      <c r="O112" s="8"/>
      <c r="P112" s="8"/>
      <c r="Q112" s="8"/>
      <c r="R112" s="8"/>
      <c r="S112" s="8"/>
      <c r="T112" s="8"/>
      <c r="U112" s="8"/>
      <c r="V112" s="8"/>
      <c r="W112" s="8"/>
      <c r="X112" s="8"/>
      <c r="Y112" s="8"/>
      <c r="Z112" s="8"/>
      <c r="AA112" s="8"/>
      <c r="AB112" s="11" t="s">
        <v>433</v>
      </c>
      <c r="AC112" s="397">
        <v>0</v>
      </c>
      <c r="AD112" s="397">
        <v>157.34239538755136</v>
      </c>
      <c r="AE112" s="397">
        <v>344.99921192396511</v>
      </c>
      <c r="AF112" s="397">
        <v>256.75520082537173</v>
      </c>
      <c r="AG112" s="397"/>
      <c r="AH112" s="397">
        <v>99.412805437820381</v>
      </c>
      <c r="AI112" s="397">
        <v>-17.163157960552766</v>
      </c>
      <c r="AJ112" s="397"/>
      <c r="AK112" s="8"/>
      <c r="AL112" s="8"/>
      <c r="AM112" s="8"/>
      <c r="AN112" s="8"/>
      <c r="AO112" s="8"/>
      <c r="AP112" s="8"/>
      <c r="AQ112" s="8"/>
      <c r="AR112" s="8"/>
      <c r="AS112" s="8"/>
      <c r="AT112" s="8"/>
      <c r="AU112" s="8"/>
      <c r="AV112" s="8"/>
      <c r="AW112" s="8"/>
      <c r="AX112" s="8"/>
      <c r="AY112" s="8"/>
      <c r="AZ112" s="8"/>
      <c r="BA112" s="8"/>
      <c r="BB112" s="8"/>
      <c r="BC112" s="8"/>
      <c r="BD112" s="8"/>
      <c r="BE112" s="8"/>
      <c r="BF112" s="8"/>
      <c r="BG112" s="8"/>
      <c r="BH112" s="8"/>
      <c r="BI112" s="8"/>
      <c r="BJ112" s="8"/>
      <c r="BK112" s="8"/>
      <c r="BL112" s="8"/>
    </row>
    <row r="113" spans="27:36">
      <c r="AB113" s="11" t="s">
        <v>12</v>
      </c>
      <c r="AC113" s="497">
        <v>0</v>
      </c>
      <c r="AD113" s="497">
        <v>1865.2124769796819</v>
      </c>
      <c r="AE113" s="497">
        <v>1985.5811061765482</v>
      </c>
      <c r="AF113" s="497">
        <v>1907.0941405444546</v>
      </c>
      <c r="AG113" s="497"/>
      <c r="AH113" s="497">
        <v>41.881663564772495</v>
      </c>
      <c r="AI113" s="497">
        <v>30.019864168780842</v>
      </c>
      <c r="AJ113" s="497"/>
    </row>
    <row r="114" spans="27:36">
      <c r="AA114" s="8" t="s">
        <v>434</v>
      </c>
      <c r="AB114" s="11"/>
    </row>
    <row r="115" spans="27:36">
      <c r="AB115" s="11" t="s">
        <v>387</v>
      </c>
      <c r="AC115" s="397">
        <v>0</v>
      </c>
      <c r="AD115" s="397">
        <v>1723.7462462872229</v>
      </c>
      <c r="AE115" s="397">
        <v>1731.6566485689114</v>
      </c>
      <c r="AF115" s="397">
        <v>1625.1817869485271</v>
      </c>
      <c r="AG115" s="397"/>
      <c r="AH115" s="397">
        <v>-98.564459338695769</v>
      </c>
      <c r="AI115" s="397">
        <v>31.944909904305177</v>
      </c>
      <c r="AJ115" s="397"/>
    </row>
    <row r="116" spans="27:36">
      <c r="AB116" s="8" t="s">
        <v>259</v>
      </c>
      <c r="AC116" s="397">
        <v>0</v>
      </c>
      <c r="AD116" s="397">
        <v>141.46623069245959</v>
      </c>
      <c r="AE116" s="397">
        <v>253.92445760763681</v>
      </c>
      <c r="AF116" s="397">
        <v>281.91235359592781</v>
      </c>
      <c r="AG116" s="397"/>
      <c r="AH116" s="397">
        <v>140.44612290346822</v>
      </c>
      <c r="AI116" s="397">
        <v>-1.9250457355249182</v>
      </c>
      <c r="AJ116" s="397"/>
    </row>
    <row r="117" spans="27:36">
      <c r="AB117" s="8" t="s">
        <v>12</v>
      </c>
      <c r="AC117" s="497">
        <v>0</v>
      </c>
      <c r="AD117" s="497">
        <v>1865.2124769796824</v>
      </c>
      <c r="AE117" s="497">
        <v>1985.5811061765482</v>
      </c>
      <c r="AF117" s="497">
        <v>1907.0941405444551</v>
      </c>
      <c r="AG117" s="497"/>
      <c r="AH117" s="497">
        <v>41.881663564772452</v>
      </c>
      <c r="AI117" s="497">
        <v>30.019864168780259</v>
      </c>
      <c r="AJ117" s="497"/>
    </row>
    <row r="121" spans="27:36">
      <c r="AB121" s="500" t="s">
        <v>228</v>
      </c>
      <c r="AC121" s="463"/>
      <c r="AD121" s="463"/>
      <c r="AE121" s="463">
        <v>495.70887727815062</v>
      </c>
      <c r="AF121" s="463">
        <v>-68.337063968078894</v>
      </c>
      <c r="AG121" s="463"/>
    </row>
    <row r="122" spans="27:36">
      <c r="AB122" s="500" t="s">
        <v>229</v>
      </c>
      <c r="AC122" s="463"/>
      <c r="AD122" s="463"/>
      <c r="AE122" s="463">
        <v>69.269619860991256</v>
      </c>
      <c r="AF122" s="463">
        <v>32.245601850542805</v>
      </c>
      <c r="AG122" s="463"/>
    </row>
    <row r="123" spans="27:36">
      <c r="AB123" s="500" t="s">
        <v>378</v>
      </c>
      <c r="AC123" s="463"/>
      <c r="AD123" s="463"/>
      <c r="AE123" s="463">
        <v>29.178395783908638</v>
      </c>
      <c r="AF123" s="463">
        <v>4.2521168345203542</v>
      </c>
      <c r="AG123" s="463"/>
    </row>
    <row r="124" spans="27:36">
      <c r="AB124" s="500" t="s">
        <v>379</v>
      </c>
      <c r="AC124" s="463"/>
      <c r="AD124" s="463"/>
      <c r="AE124" s="463">
        <v>62.160117654461438</v>
      </c>
      <c r="AF124" s="463">
        <v>8.5360780617377401</v>
      </c>
      <c r="AG124" s="463"/>
    </row>
    <row r="125" spans="27:36">
      <c r="AB125" s="463" t="s">
        <v>211</v>
      </c>
      <c r="AC125" s="463"/>
      <c r="AD125" s="463"/>
      <c r="AE125" s="463">
        <v>422.76306442664236</v>
      </c>
      <c r="AF125" s="463">
        <v>32.544964426642366</v>
      </c>
      <c r="AG125" s="463"/>
    </row>
    <row r="126" spans="27:36">
      <c r="AB126" s="501" t="s">
        <v>12</v>
      </c>
      <c r="AC126" s="463"/>
      <c r="AD126" s="463"/>
      <c r="AE126" s="501">
        <v>1079.0800750041544</v>
      </c>
      <c r="AF126" s="501">
        <v>9.2416972053643711</v>
      </c>
      <c r="AG126" s="501"/>
    </row>
    <row r="128" spans="27:36">
      <c r="AB128" s="463" t="s">
        <v>526</v>
      </c>
      <c r="AC128" s="463"/>
      <c r="AD128" s="463"/>
      <c r="AE128" s="463">
        <v>0</v>
      </c>
      <c r="AF128" s="463">
        <v>0</v>
      </c>
      <c r="AG128" s="463"/>
    </row>
    <row r="129" spans="25:36">
      <c r="AB129" s="463" t="s">
        <v>527</v>
      </c>
      <c r="AC129" s="463"/>
      <c r="AD129" s="463"/>
      <c r="AE129" s="463">
        <v>0</v>
      </c>
      <c r="AF129" s="463">
        <v>0</v>
      </c>
      <c r="AG129" s="463"/>
    </row>
    <row r="130" spans="25:36">
      <c r="AB130" s="463" t="s">
        <v>528</v>
      </c>
      <c r="AE130" s="463">
        <v>0</v>
      </c>
      <c r="AF130" s="463">
        <v>0</v>
      </c>
      <c r="AG130" s="463"/>
    </row>
    <row r="131" spans="25:36">
      <c r="AB131" s="463" t="s">
        <v>746</v>
      </c>
      <c r="AE131" s="463">
        <v>0</v>
      </c>
      <c r="AF131" s="463">
        <v>0</v>
      </c>
      <c r="AG131" s="463"/>
    </row>
    <row r="132" spans="25:36">
      <c r="AB132" s="463" t="s">
        <v>530</v>
      </c>
      <c r="AE132" s="463">
        <v>0</v>
      </c>
      <c r="AF132" s="463">
        <v>0</v>
      </c>
      <c r="AG132" s="463"/>
    </row>
    <row r="133" spans="25:36">
      <c r="AB133" s="463" t="s">
        <v>531</v>
      </c>
      <c r="AC133" s="463"/>
      <c r="AD133" s="463"/>
      <c r="AE133" s="463">
        <v>0</v>
      </c>
      <c r="AF133" s="463">
        <v>0</v>
      </c>
      <c r="AG133" s="463"/>
    </row>
    <row r="134" spans="25:36">
      <c r="AB134" s="463"/>
      <c r="AC134" s="463"/>
      <c r="AD134" s="463"/>
      <c r="AE134" s="463"/>
      <c r="AF134" s="463"/>
      <c r="AG134" s="463"/>
    </row>
    <row r="135" spans="25:36">
      <c r="AB135" s="502" t="s">
        <v>435</v>
      </c>
      <c r="AC135" s="501"/>
      <c r="AD135" s="501"/>
      <c r="AE135" s="501">
        <v>0</v>
      </c>
      <c r="AF135" s="501">
        <v>0</v>
      </c>
      <c r="AG135" s="501"/>
    </row>
    <row r="137" spans="25:36">
      <c r="AB137" s="8" t="s">
        <v>57</v>
      </c>
      <c r="AE137" s="397">
        <v>-369.02729742358321</v>
      </c>
      <c r="AF137" s="397">
        <v>-325.84332481145151</v>
      </c>
      <c r="AG137" s="397"/>
    </row>
    <row r="142" spans="25:36">
      <c r="Y142" s="13" t="s">
        <v>436</v>
      </c>
    </row>
    <row r="143" spans="25:36" ht="36.6" customHeight="1">
      <c r="AH143" s="36" t="s">
        <v>1019</v>
      </c>
      <c r="AI143" s="36" t="s">
        <v>1020</v>
      </c>
      <c r="AJ143" s="36"/>
    </row>
    <row r="144" spans="25:36" ht="24">
      <c r="Y144" s="402"/>
      <c r="Z144" s="402"/>
      <c r="AA144" s="402"/>
      <c r="AC144" s="36" t="s">
        <v>1021</v>
      </c>
      <c r="AD144" s="36" t="s">
        <v>162</v>
      </c>
      <c r="AE144" s="36" t="s">
        <v>1016</v>
      </c>
      <c r="AF144" s="36" t="s">
        <v>933</v>
      </c>
      <c r="AG144" s="36" t="s">
        <v>934</v>
      </c>
      <c r="AH144" s="405" t="s">
        <v>162</v>
      </c>
      <c r="AI144" s="405" t="s">
        <v>933</v>
      </c>
      <c r="AJ144" s="406"/>
    </row>
    <row r="145" spans="2:39">
      <c r="Y145" s="41"/>
      <c r="Z145" s="58" t="s">
        <v>375</v>
      </c>
      <c r="AA145" s="411"/>
      <c r="AB145" s="412"/>
      <c r="AC145" s="413"/>
      <c r="AD145" s="413"/>
      <c r="AE145" s="413"/>
      <c r="AF145" s="413"/>
      <c r="AG145" s="413"/>
      <c r="AH145" s="413"/>
      <c r="AI145" s="414"/>
      <c r="AJ145" s="64"/>
      <c r="AK145" s="64"/>
    </row>
    <row r="146" spans="2:39">
      <c r="Y146" s="41"/>
      <c r="Z146" s="41"/>
      <c r="AA146" s="41" t="s">
        <v>228</v>
      </c>
      <c r="AB146" s="417"/>
      <c r="AC146" s="423">
        <v>0</v>
      </c>
      <c r="AD146" s="423">
        <v>564.04594124622952</v>
      </c>
      <c r="AE146" s="423">
        <v>426.006956</v>
      </c>
      <c r="AF146" s="423">
        <v>495.70887727815062</v>
      </c>
      <c r="AG146" s="423">
        <v>515.00436214898605</v>
      </c>
      <c r="AH146" s="423">
        <v>-68.337063968078894</v>
      </c>
      <c r="AI146" s="424">
        <v>19.295484870835423</v>
      </c>
      <c r="AJ146" s="425"/>
      <c r="AK146" s="64"/>
    </row>
    <row r="147" spans="2:39">
      <c r="Y147" s="41"/>
      <c r="Z147" s="41"/>
      <c r="AA147" s="41" t="s">
        <v>229</v>
      </c>
      <c r="AB147" s="417"/>
      <c r="AC147" s="428">
        <v>0</v>
      </c>
      <c r="AD147" s="428">
        <v>37.024018010448451</v>
      </c>
      <c r="AE147" s="428">
        <v>76.533695099999989</v>
      </c>
      <c r="AF147" s="428">
        <v>69.269619860991256</v>
      </c>
      <c r="AG147" s="428">
        <v>64.58710591979299</v>
      </c>
      <c r="AH147" s="428">
        <v>32.245601850542805</v>
      </c>
      <c r="AI147" s="429">
        <v>-4.6825139411982661</v>
      </c>
      <c r="AJ147" s="426"/>
      <c r="AK147" s="64"/>
    </row>
    <row r="148" spans="2:39">
      <c r="Y148" s="41"/>
      <c r="Z148" s="41"/>
      <c r="AA148" s="41" t="s">
        <v>230</v>
      </c>
      <c r="AB148" s="417"/>
      <c r="AC148" s="428">
        <v>0</v>
      </c>
      <c r="AD148" s="428">
        <v>24.926278949388283</v>
      </c>
      <c r="AE148" s="428">
        <v>24.925927968999996</v>
      </c>
      <c r="AF148" s="428">
        <v>29.178395783908638</v>
      </c>
      <c r="AG148" s="428">
        <v>36.503151537912423</v>
      </c>
      <c r="AH148" s="428">
        <v>4.2521168345203542</v>
      </c>
      <c r="AI148" s="429">
        <v>7.3247557540037853</v>
      </c>
      <c r="AJ148" s="426"/>
      <c r="AK148" s="64"/>
    </row>
    <row r="149" spans="2:39">
      <c r="Y149" s="41"/>
      <c r="Z149" s="41"/>
      <c r="AA149" s="41" t="s">
        <v>231</v>
      </c>
      <c r="AB149" s="417"/>
      <c r="AC149" s="428">
        <v>0</v>
      </c>
      <c r="AD149" s="428">
        <v>343.42712437845847</v>
      </c>
      <c r="AE149" s="428">
        <v>369.02729742358321</v>
      </c>
      <c r="AF149" s="428">
        <v>325.84332481145151</v>
      </c>
      <c r="AG149" s="428">
        <v>324.70737019131627</v>
      </c>
      <c r="AH149" s="428">
        <v>-17.583799567006963</v>
      </c>
      <c r="AI149" s="429">
        <v>-1.1359546201352373</v>
      </c>
      <c r="AJ149" s="426"/>
      <c r="AK149" s="64"/>
    </row>
    <row r="150" spans="2:39">
      <c r="Y150" s="41"/>
      <c r="Z150" s="41"/>
      <c r="AA150" s="41" t="s">
        <v>232</v>
      </c>
      <c r="AB150" s="417"/>
      <c r="AC150" s="428">
        <v>0</v>
      </c>
      <c r="AD150" s="428">
        <v>53.624039592723697</v>
      </c>
      <c r="AE150" s="428">
        <v>53.624594500000001</v>
      </c>
      <c r="AF150" s="428">
        <v>62.160117654461438</v>
      </c>
      <c r="AG150" s="428">
        <v>61.654767594064495</v>
      </c>
      <c r="AH150" s="428">
        <v>8.5360780617377401</v>
      </c>
      <c r="AI150" s="429">
        <v>-0.50535006039694252</v>
      </c>
      <c r="AJ150" s="426"/>
      <c r="AK150" s="64"/>
    </row>
    <row r="151" spans="2:39">
      <c r="Y151" s="41"/>
      <c r="Z151" s="41"/>
      <c r="AA151" s="41" t="s">
        <v>233</v>
      </c>
      <c r="AB151" s="417"/>
      <c r="AC151" s="428">
        <v>0</v>
      </c>
      <c r="AD151" s="428">
        <v>326.32600000000002</v>
      </c>
      <c r="AE151" s="428">
        <v>336.06256835000005</v>
      </c>
      <c r="AF151" s="428">
        <v>368.73436605664239</v>
      </c>
      <c r="AG151" s="428">
        <v>379.41790977634417</v>
      </c>
      <c r="AH151" s="428">
        <v>42.408366056642365</v>
      </c>
      <c r="AI151" s="429">
        <v>10.683543719701788</v>
      </c>
      <c r="AJ151" s="426"/>
      <c r="AK151" s="64"/>
    </row>
    <row r="152" spans="2:39">
      <c r="Y152" s="41"/>
      <c r="Z152" s="41"/>
      <c r="AA152" s="41" t="s">
        <v>382</v>
      </c>
      <c r="AB152" s="417"/>
      <c r="AC152" s="428">
        <v>0</v>
      </c>
      <c r="AD152" s="428">
        <v>26.409500000000001</v>
      </c>
      <c r="AE152" s="428">
        <v>26.409500000000001</v>
      </c>
      <c r="AF152" s="428">
        <v>26.5657</v>
      </c>
      <c r="AG152" s="428">
        <v>27.644213000000001</v>
      </c>
      <c r="AH152" s="428">
        <v>0.15619999999999834</v>
      </c>
      <c r="AI152" s="429">
        <v>1.0785130000000009</v>
      </c>
      <c r="AJ152" s="426"/>
      <c r="AK152" s="64"/>
    </row>
    <row r="153" spans="2:39">
      <c r="Y153" s="41"/>
      <c r="Z153" s="41"/>
      <c r="AA153" s="41" t="s">
        <v>235</v>
      </c>
      <c r="AB153" s="417"/>
      <c r="AC153" s="428">
        <v>0</v>
      </c>
      <c r="AD153" s="428">
        <v>37.482599999999998</v>
      </c>
      <c r="AE153" s="428">
        <v>127.99135491</v>
      </c>
      <c r="AF153" s="428">
        <v>27.462998370000001</v>
      </c>
      <c r="AG153" s="428">
        <v>20.134779680000001</v>
      </c>
      <c r="AH153" s="428">
        <v>-10.019601629999997</v>
      </c>
      <c r="AI153" s="429">
        <v>-7.3282186899999999</v>
      </c>
      <c r="AJ153" s="426"/>
      <c r="AK153" s="64"/>
    </row>
    <row r="154" spans="2:39">
      <c r="Y154" s="41"/>
      <c r="Z154" s="41"/>
      <c r="AA154" s="409" t="s">
        <v>384</v>
      </c>
      <c r="AB154" s="417"/>
      <c r="AC154" s="433">
        <v>0</v>
      </c>
      <c r="AD154" s="433">
        <v>1413.2655021772484</v>
      </c>
      <c r="AE154" s="433">
        <v>1440.5818942525832</v>
      </c>
      <c r="AF154" s="433">
        <v>1404.923399815606</v>
      </c>
      <c r="AG154" s="433">
        <v>1429.6536598484165</v>
      </c>
      <c r="AH154" s="433">
        <v>-8.3421023616425884</v>
      </c>
      <c r="AI154" s="434">
        <v>24.730260032810548</v>
      </c>
      <c r="AJ154" s="432"/>
      <c r="AK154" s="64"/>
    </row>
    <row r="155" spans="2:39">
      <c r="Y155" s="41"/>
      <c r="Z155" s="409" t="s">
        <v>237</v>
      </c>
      <c r="AA155" s="41"/>
      <c r="AB155" s="417"/>
      <c r="AC155" s="435">
        <v>0</v>
      </c>
      <c r="AD155" s="435">
        <v>294.60457941488232</v>
      </c>
      <c r="AE155" s="435">
        <v>200</v>
      </c>
      <c r="AF155" s="435">
        <v>245.41553990347688</v>
      </c>
      <c r="AG155" s="435">
        <v>267.86830199999997</v>
      </c>
      <c r="AH155" s="435">
        <v>-49.18903951140544</v>
      </c>
      <c r="AI155" s="436">
        <v>22.452762096523088</v>
      </c>
      <c r="AJ155" s="437"/>
      <c r="AK155" s="64"/>
    </row>
    <row r="156" spans="2:39">
      <c r="Z156" s="446" t="s">
        <v>437</v>
      </c>
      <c r="AA156" s="447"/>
      <c r="AB156" s="448"/>
      <c r="AC156" s="449">
        <v>0</v>
      </c>
      <c r="AD156" s="449">
        <v>1707.8700815921306</v>
      </c>
      <c r="AE156" s="449">
        <v>1640.5818942525832</v>
      </c>
      <c r="AF156" s="449">
        <v>1650.3389397190829</v>
      </c>
      <c r="AG156" s="449">
        <v>1697.5219618484166</v>
      </c>
      <c r="AH156" s="449">
        <v>-57.531141873048028</v>
      </c>
      <c r="AI156" s="450">
        <v>47.183022129333636</v>
      </c>
      <c r="AJ156" s="451"/>
      <c r="AK156" s="64"/>
      <c r="AL156" s="503">
        <v>-3.3685900639125708E-2</v>
      </c>
      <c r="AM156" s="503">
        <v>2.8759931030952462E-2</v>
      </c>
    </row>
    <row r="157" spans="2:39">
      <c r="Z157" s="8" t="s">
        <v>43</v>
      </c>
    </row>
    <row r="158" spans="2:39">
      <c r="B158" s="504">
        <v>0</v>
      </c>
      <c r="Y158" s="8" t="s">
        <v>57</v>
      </c>
      <c r="AC158" s="11">
        <v>0</v>
      </c>
      <c r="AD158" s="11">
        <v>0</v>
      </c>
      <c r="AE158" s="11">
        <v>0</v>
      </c>
      <c r="AF158" s="11">
        <v>0</v>
      </c>
      <c r="AG158" s="11">
        <v>0</v>
      </c>
      <c r="AH158" s="11">
        <v>0</v>
      </c>
      <c r="AI158" s="11">
        <v>0</v>
      </c>
      <c r="AJ158" s="11"/>
    </row>
    <row r="163" spans="2:35">
      <c r="Y163" s="13" t="s">
        <v>438</v>
      </c>
    </row>
    <row r="164" spans="2:35" ht="24" customHeight="1">
      <c r="B164" s="66"/>
      <c r="AH164" s="36" t="s">
        <v>1034</v>
      </c>
      <c r="AI164" s="36"/>
    </row>
    <row r="165" spans="2:35" ht="24">
      <c r="Y165" s="402"/>
      <c r="Z165" s="402"/>
      <c r="AA165" s="402"/>
      <c r="AC165" s="36" t="s">
        <v>1021</v>
      </c>
      <c r="AD165" s="36" t="s">
        <v>1016</v>
      </c>
      <c r="AE165" s="36" t="e">
        <v>#REF!</v>
      </c>
      <c r="AF165" s="36" t="e">
        <v>#REF!</v>
      </c>
      <c r="AG165" s="36"/>
      <c r="AH165" s="405" t="e">
        <v>#REF!</v>
      </c>
      <c r="AI165" s="405"/>
    </row>
    <row r="166" spans="2:35">
      <c r="Y166" s="41"/>
      <c r="Z166" s="58" t="s">
        <v>375</v>
      </c>
      <c r="AA166" s="411"/>
      <c r="AB166" s="412"/>
      <c r="AC166" s="413"/>
      <c r="AD166" s="413"/>
      <c r="AE166" s="413"/>
      <c r="AF166" s="413"/>
      <c r="AG166" s="413"/>
      <c r="AH166" s="413"/>
      <c r="AI166" s="414"/>
    </row>
    <row r="167" spans="2:35">
      <c r="Y167" s="41"/>
      <c r="Z167" s="41"/>
      <c r="AA167" s="41" t="s">
        <v>228</v>
      </c>
      <c r="AB167" s="417"/>
      <c r="AC167" s="423" t="e">
        <v>#REF!</v>
      </c>
      <c r="AD167" s="423">
        <v>426.006956</v>
      </c>
      <c r="AE167" s="423">
        <v>495.70887727815062</v>
      </c>
      <c r="AF167" s="423">
        <v>515.00436214898605</v>
      </c>
      <c r="AG167" s="423"/>
      <c r="AH167" s="423">
        <v>19.295484870835423</v>
      </c>
      <c r="AI167" s="424"/>
    </row>
    <row r="168" spans="2:35">
      <c r="Y168" s="41"/>
      <c r="Z168" s="41"/>
      <c r="AA168" s="41" t="s">
        <v>229</v>
      </c>
      <c r="AB168" s="417"/>
      <c r="AC168" s="428" t="e">
        <v>#REF!</v>
      </c>
      <c r="AD168" s="428">
        <v>76.533695099999989</v>
      </c>
      <c r="AE168" s="428">
        <v>69.269619860991256</v>
      </c>
      <c r="AF168" s="428">
        <v>64.58710591979299</v>
      </c>
      <c r="AG168" s="428"/>
      <c r="AH168" s="428">
        <v>-4.6825139411982661</v>
      </c>
      <c r="AI168" s="429"/>
    </row>
    <row r="169" spans="2:35">
      <c r="Y169" s="41"/>
      <c r="Z169" s="41"/>
      <c r="AA169" s="41" t="s">
        <v>230</v>
      </c>
      <c r="AB169" s="417"/>
      <c r="AC169" s="428" t="e">
        <v>#REF!</v>
      </c>
      <c r="AD169" s="428">
        <v>24.925927968999996</v>
      </c>
      <c r="AE169" s="428">
        <v>29.178395783908638</v>
      </c>
      <c r="AF169" s="428">
        <v>36.503151537912423</v>
      </c>
      <c r="AG169" s="428"/>
      <c r="AH169" s="428">
        <v>7.3247557540037853</v>
      </c>
      <c r="AI169" s="429"/>
    </row>
    <row r="170" spans="2:35">
      <c r="Y170" s="41"/>
      <c r="Z170" s="41"/>
      <c r="AA170" s="41" t="s">
        <v>231</v>
      </c>
      <c r="AB170" s="417"/>
      <c r="AC170" s="428" t="e">
        <v>#REF!</v>
      </c>
      <c r="AD170" s="428">
        <v>369.02729742358321</v>
      </c>
      <c r="AE170" s="428">
        <v>325.84332481145151</v>
      </c>
      <c r="AF170" s="428">
        <v>324.70737019131627</v>
      </c>
      <c r="AG170" s="428"/>
      <c r="AH170" s="428">
        <v>-1.1359546201352373</v>
      </c>
      <c r="AI170" s="429"/>
    </row>
    <row r="171" spans="2:35">
      <c r="Y171" s="41"/>
      <c r="Z171" s="41"/>
      <c r="AA171" s="41" t="s">
        <v>232</v>
      </c>
      <c r="AB171" s="417"/>
      <c r="AC171" s="428" t="e">
        <v>#REF!</v>
      </c>
      <c r="AD171" s="428">
        <v>53.624594500000001</v>
      </c>
      <c r="AE171" s="428">
        <v>62.160117654461438</v>
      </c>
      <c r="AF171" s="428">
        <v>61.654767594064495</v>
      </c>
      <c r="AG171" s="428"/>
      <c r="AH171" s="428">
        <v>-0.50535006039694252</v>
      </c>
      <c r="AI171" s="429"/>
    </row>
    <row r="172" spans="2:35">
      <c r="Y172" s="41"/>
      <c r="Z172" s="41"/>
      <c r="AA172" s="41" t="s">
        <v>233</v>
      </c>
      <c r="AB172" s="417"/>
      <c r="AC172" s="428" t="e">
        <v>#REF!</v>
      </c>
      <c r="AD172" s="428">
        <v>336.06256835000005</v>
      </c>
      <c r="AE172" s="428">
        <v>368.73436605664239</v>
      </c>
      <c r="AF172" s="428">
        <v>379.41790977634417</v>
      </c>
      <c r="AG172" s="428"/>
      <c r="AH172" s="428">
        <v>10.683543719701788</v>
      </c>
      <c r="AI172" s="429"/>
    </row>
    <row r="173" spans="2:35">
      <c r="Y173" s="41"/>
      <c r="Z173" s="41"/>
      <c r="AA173" s="41" t="s">
        <v>382</v>
      </c>
      <c r="AB173" s="417"/>
      <c r="AC173" s="428" t="e">
        <v>#REF!</v>
      </c>
      <c r="AD173" s="428">
        <v>26.409500000000001</v>
      </c>
      <c r="AE173" s="428">
        <v>26.5657</v>
      </c>
      <c r="AF173" s="428">
        <v>27.644213000000001</v>
      </c>
      <c r="AG173" s="428"/>
      <c r="AH173" s="428">
        <v>1.0785130000000009</v>
      </c>
      <c r="AI173" s="429"/>
    </row>
    <row r="174" spans="2:35">
      <c r="Y174" s="41"/>
      <c r="Z174" s="41"/>
      <c r="AA174" s="41" t="s">
        <v>235</v>
      </c>
      <c r="AB174" s="417"/>
      <c r="AC174" s="428" t="e">
        <v>#REF!</v>
      </c>
      <c r="AD174" s="428">
        <v>127.99135491</v>
      </c>
      <c r="AE174" s="428">
        <v>27.462998370000001</v>
      </c>
      <c r="AF174" s="428">
        <v>20.134779680000001</v>
      </c>
      <c r="AG174" s="428"/>
      <c r="AH174" s="428">
        <v>-7.3282186899999999</v>
      </c>
      <c r="AI174" s="429"/>
    </row>
    <row r="175" spans="2:35">
      <c r="B175" s="66"/>
      <c r="Y175" s="41"/>
      <c r="Z175" s="41"/>
      <c r="AA175" s="409" t="s">
        <v>384</v>
      </c>
      <c r="AB175" s="417"/>
      <c r="AC175" s="433" t="e">
        <v>#REF!</v>
      </c>
      <c r="AD175" s="433">
        <v>1440.5818942525832</v>
      </c>
      <c r="AE175" s="433">
        <v>1404.923399815606</v>
      </c>
      <c r="AF175" s="433">
        <v>1429.6536598484165</v>
      </c>
      <c r="AG175" s="433"/>
      <c r="AH175" s="433">
        <v>24.73026003281052</v>
      </c>
      <c r="AI175" s="434"/>
    </row>
    <row r="176" spans="2:35">
      <c r="Y176" s="41"/>
      <c r="Z176" s="409" t="s">
        <v>237</v>
      </c>
      <c r="AA176" s="41"/>
      <c r="AB176" s="417"/>
      <c r="AC176" s="435" t="e">
        <v>#REF!</v>
      </c>
      <c r="AD176" s="435">
        <v>200</v>
      </c>
      <c r="AE176" s="435">
        <v>245.41553990347688</v>
      </c>
      <c r="AF176" s="435">
        <v>267.86830199999997</v>
      </c>
      <c r="AG176" s="435"/>
      <c r="AH176" s="435">
        <v>22.452762096523088</v>
      </c>
      <c r="AI176" s="436"/>
    </row>
    <row r="177" spans="25:35">
      <c r="Z177" s="446" t="s">
        <v>439</v>
      </c>
      <c r="AA177" s="447"/>
      <c r="AB177" s="448"/>
      <c r="AC177" s="449" t="e">
        <v>#REF!</v>
      </c>
      <c r="AD177" s="449">
        <v>1640.5818942525832</v>
      </c>
      <c r="AE177" s="449">
        <v>1650.3389397190829</v>
      </c>
      <c r="AF177" s="449">
        <v>1697.5219618484166</v>
      </c>
      <c r="AG177" s="449"/>
      <c r="AH177" s="449">
        <v>47.183022129333722</v>
      </c>
      <c r="AI177" s="450"/>
    </row>
    <row r="178" spans="25:35">
      <c r="Z178" s="8" t="s">
        <v>43</v>
      </c>
    </row>
    <row r="179" spans="25:35">
      <c r="Y179" s="8" t="s">
        <v>57</v>
      </c>
      <c r="AC179" s="11" t="e">
        <v>#REF!</v>
      </c>
      <c r="AD179" s="11">
        <v>0</v>
      </c>
      <c r="AE179" s="11">
        <v>0</v>
      </c>
      <c r="AF179" s="11">
        <v>0</v>
      </c>
      <c r="AG179" s="11"/>
      <c r="AH179" s="11"/>
      <c r="AI179" s="11"/>
    </row>
    <row r="182" spans="25:35">
      <c r="Y182" s="13" t="s">
        <v>440</v>
      </c>
    </row>
    <row r="183" spans="25:35" ht="48">
      <c r="Y183" s="402"/>
      <c r="Z183" s="402"/>
      <c r="AA183" s="402"/>
      <c r="AC183" s="408" t="s">
        <v>441</v>
      </c>
      <c r="AD183" s="408" t="s">
        <v>1021</v>
      </c>
      <c r="AE183" s="408" t="s">
        <v>162</v>
      </c>
      <c r="AF183" s="408" t="s">
        <v>933</v>
      </c>
      <c r="AG183" s="408"/>
      <c r="AH183" s="505" t="s">
        <v>442</v>
      </c>
      <c r="AI183" s="406"/>
    </row>
    <row r="184" spans="25:35">
      <c r="Y184" s="41"/>
      <c r="Z184" s="58" t="s">
        <v>375</v>
      </c>
      <c r="AA184" s="411"/>
      <c r="AB184" s="412"/>
      <c r="AC184" s="413"/>
      <c r="AD184" s="413"/>
      <c r="AE184" s="413"/>
      <c r="AF184" s="413"/>
      <c r="AG184" s="414"/>
      <c r="AH184" s="414"/>
      <c r="AI184" s="64"/>
    </row>
    <row r="185" spans="25:35">
      <c r="Y185" s="41"/>
      <c r="Z185" s="41"/>
      <c r="AA185" s="41" t="s">
        <v>228</v>
      </c>
      <c r="AB185" s="417"/>
      <c r="AC185" s="423">
        <v>394.7</v>
      </c>
      <c r="AD185" s="423">
        <v>0</v>
      </c>
      <c r="AE185" s="423">
        <v>564.04594124622952</v>
      </c>
      <c r="AF185" s="423">
        <v>495.70887727815062</v>
      </c>
      <c r="AG185" s="424"/>
      <c r="AH185" s="424">
        <v>-68.337063968078894</v>
      </c>
      <c r="AI185" s="425"/>
    </row>
    <row r="186" spans="25:35">
      <c r="Y186" s="41"/>
      <c r="Z186" s="41"/>
      <c r="AA186" s="41" t="s">
        <v>229</v>
      </c>
      <c r="AB186" s="417"/>
      <c r="AC186" s="428">
        <v>84.1</v>
      </c>
      <c r="AD186" s="428">
        <v>0</v>
      </c>
      <c r="AE186" s="428">
        <v>37.024018010448451</v>
      </c>
      <c r="AF186" s="428">
        <v>69.269619860991256</v>
      </c>
      <c r="AG186" s="429"/>
      <c r="AH186" s="429">
        <v>32.245601850542805</v>
      </c>
      <c r="AI186" s="426"/>
    </row>
    <row r="187" spans="25:35">
      <c r="Y187" s="41"/>
      <c r="Z187" s="41"/>
      <c r="AA187" s="41" t="s">
        <v>230</v>
      </c>
      <c r="AB187" s="417"/>
      <c r="AC187" s="428">
        <v>37.4</v>
      </c>
      <c r="AD187" s="428">
        <v>0</v>
      </c>
      <c r="AE187" s="428">
        <v>24.926278949388283</v>
      </c>
      <c r="AF187" s="428">
        <v>29.178395783908638</v>
      </c>
      <c r="AG187" s="429"/>
      <c r="AH187" s="429">
        <v>4.2521168345203542</v>
      </c>
      <c r="AI187" s="426"/>
    </row>
    <row r="188" spans="25:35">
      <c r="Y188" s="41"/>
      <c r="Z188" s="41"/>
      <c r="AA188" s="41" t="s">
        <v>231</v>
      </c>
      <c r="AB188" s="417"/>
      <c r="AC188" s="428">
        <v>287.10000000000002</v>
      </c>
      <c r="AD188" s="428">
        <v>0</v>
      </c>
      <c r="AE188" s="428">
        <v>343.42712437845847</v>
      </c>
      <c r="AF188" s="428">
        <v>325.84332481145151</v>
      </c>
      <c r="AG188" s="429"/>
      <c r="AH188" s="429">
        <v>-17.583799567006963</v>
      </c>
      <c r="AI188" s="426"/>
    </row>
    <row r="189" spans="25:35">
      <c r="Y189" s="41"/>
      <c r="Z189" s="41"/>
      <c r="AA189" s="41" t="s">
        <v>232</v>
      </c>
      <c r="AB189" s="417"/>
      <c r="AC189" s="428">
        <v>75.599999999999994</v>
      </c>
      <c r="AD189" s="428">
        <v>0</v>
      </c>
      <c r="AE189" s="428">
        <v>53.624039592723697</v>
      </c>
      <c r="AF189" s="428">
        <v>62.160117654461438</v>
      </c>
      <c r="AG189" s="429"/>
      <c r="AH189" s="429">
        <v>8.5360780617377401</v>
      </c>
      <c r="AI189" s="426"/>
    </row>
    <row r="190" spans="25:35">
      <c r="Y190" s="41"/>
      <c r="Z190" s="41"/>
      <c r="AA190" s="41" t="s">
        <v>233</v>
      </c>
      <c r="AB190" s="417"/>
      <c r="AC190" s="428">
        <v>291.5</v>
      </c>
      <c r="AD190" s="428">
        <v>0</v>
      </c>
      <c r="AE190" s="428">
        <v>326.32600000000002</v>
      </c>
      <c r="AF190" s="428">
        <v>368.73436605664239</v>
      </c>
      <c r="AG190" s="429"/>
      <c r="AH190" s="429">
        <v>42.408366056642365</v>
      </c>
      <c r="AI190" s="426"/>
    </row>
    <row r="191" spans="25:35">
      <c r="Y191" s="41"/>
      <c r="Z191" s="41"/>
      <c r="AA191" s="41" t="s">
        <v>382</v>
      </c>
      <c r="AB191" s="417"/>
      <c r="AC191" s="428">
        <v>28.4</v>
      </c>
      <c r="AD191" s="428">
        <v>0</v>
      </c>
      <c r="AE191" s="428">
        <v>26.409500000000001</v>
      </c>
      <c r="AF191" s="428">
        <v>26.5657</v>
      </c>
      <c r="AG191" s="429"/>
      <c r="AH191" s="429">
        <v>0.15619999999999834</v>
      </c>
      <c r="AI191" s="426"/>
    </row>
    <row r="192" spans="25:35">
      <c r="Y192" s="41"/>
      <c r="Z192" s="41"/>
      <c r="AA192" s="41" t="s">
        <v>235</v>
      </c>
      <c r="AB192" s="417"/>
      <c r="AC192" s="428">
        <v>24.8</v>
      </c>
      <c r="AD192" s="428">
        <v>0</v>
      </c>
      <c r="AE192" s="428">
        <v>37.482599999999998</v>
      </c>
      <c r="AF192" s="428">
        <v>27.462998370000001</v>
      </c>
      <c r="AG192" s="429"/>
      <c r="AH192" s="429">
        <v>-10.019601629999997</v>
      </c>
      <c r="AI192" s="426"/>
    </row>
    <row r="193" spans="25:35">
      <c r="Y193" s="41"/>
      <c r="Z193" s="41"/>
      <c r="AA193" s="409" t="s">
        <v>384</v>
      </c>
      <c r="AB193" s="417"/>
      <c r="AC193" s="433">
        <v>1223.6000000000001</v>
      </c>
      <c r="AD193" s="435">
        <v>0</v>
      </c>
      <c r="AE193" s="435">
        <v>1413.2655021772484</v>
      </c>
      <c r="AF193" s="433">
        <v>1404.923399815606</v>
      </c>
      <c r="AG193" s="434"/>
      <c r="AH193" s="434">
        <v>-8.3421023616425884</v>
      </c>
      <c r="AI193" s="432"/>
    </row>
    <row r="194" spans="25:35">
      <c r="Y194" s="41"/>
      <c r="Z194" s="409" t="s">
        <v>237</v>
      </c>
      <c r="AA194" s="41"/>
      <c r="AB194" s="417"/>
      <c r="AC194" s="435">
        <v>416.7</v>
      </c>
      <c r="AD194" s="435">
        <v>0</v>
      </c>
      <c r="AE194" s="435">
        <v>294.60457941488232</v>
      </c>
      <c r="AF194" s="433">
        <v>245.41553990347688</v>
      </c>
      <c r="AG194" s="434"/>
      <c r="AH194" s="436">
        <v>-49.18903951140544</v>
      </c>
      <c r="AI194" s="437"/>
    </row>
    <row r="195" spans="25:35">
      <c r="Z195" s="506" t="s">
        <v>437</v>
      </c>
      <c r="AA195" s="447"/>
      <c r="AB195" s="448"/>
      <c r="AC195" s="449">
        <v>1640.3000000000002</v>
      </c>
      <c r="AD195" s="449">
        <v>0</v>
      </c>
      <c r="AE195" s="449">
        <v>1707.8700815921306</v>
      </c>
      <c r="AF195" s="449">
        <v>1650.3389397190829</v>
      </c>
      <c r="AG195" s="450"/>
      <c r="AH195" s="450">
        <v>-57.531141873048028</v>
      </c>
      <c r="AI195" s="451"/>
    </row>
    <row r="196" spans="25:35">
      <c r="Z196" s="8" t="s">
        <v>43</v>
      </c>
      <c r="AI196" s="64"/>
    </row>
    <row r="212" spans="2:2">
      <c r="B212" s="66"/>
    </row>
  </sheetData>
  <conditionalFormatting sqref="B37:B38 A18:B20">
    <cfRule type="cellIs" dxfId="31" priority="2" stopIfTrue="1" operator="greaterThan">
      <formula>0</formula>
    </cfRule>
  </conditionalFormatting>
  <conditionalFormatting sqref="B7:B15">
    <cfRule type="cellIs" dxfId="30" priority="1" stopIfTrue="1" operator="notEqual">
      <formula>0</formula>
    </cfRule>
  </conditionalFormatting>
  <printOptions horizontalCentered="1" verticalCentered="1"/>
  <pageMargins left="0.2" right="0.2" top="0.5" bottom="0.27" header="0.5" footer="0.25"/>
  <pageSetup scale="94" orientation="landscape" r:id="rId1"/>
  <headerFooter alignWithMargins="0"/>
  <drawing r:id="rId2"/>
</worksheet>
</file>

<file path=xl/worksheets/sheet9.xml><?xml version="1.0" encoding="utf-8"?>
<worksheet xmlns="http://schemas.openxmlformats.org/spreadsheetml/2006/main" xmlns:r="http://schemas.openxmlformats.org/officeDocument/2006/relationships">
  <sheetPr codeName="Sheet4"/>
  <dimension ref="B2:K14"/>
  <sheetViews>
    <sheetView workbookViewId="0">
      <selection sqref="A1:XFD1048576"/>
    </sheetView>
  </sheetViews>
  <sheetFormatPr defaultRowHeight="22.9" customHeight="1" outlineLevelCol="1"/>
  <cols>
    <col min="1" max="1" width="9.140625" style="2"/>
    <col min="2" max="2" width="38.28515625" style="2" customWidth="1"/>
    <col min="3" max="4" width="19" style="2" customWidth="1"/>
    <col min="5" max="5" width="19" style="2" hidden="1" customWidth="1" outlineLevel="1"/>
    <col min="6" max="6" width="19" style="2" customWidth="1" collapsed="1"/>
    <col min="7" max="7" width="19" style="2" customWidth="1"/>
    <col min="8" max="8" width="28.42578125" style="2" hidden="1" customWidth="1" outlineLevel="1"/>
    <col min="9" max="9" width="33.140625" style="2" customWidth="1" collapsed="1"/>
    <col min="10" max="16384" width="9.140625" style="2"/>
  </cols>
  <sheetData>
    <row r="2" spans="2:11" ht="22.9" customHeight="1" thickBot="1"/>
    <row r="3" spans="2:11" ht="94.9" customHeight="1" thickBot="1">
      <c r="B3" s="507" t="s">
        <v>443</v>
      </c>
      <c r="C3" s="508" t="s">
        <v>162</v>
      </c>
      <c r="D3" s="508" t="s">
        <v>1016</v>
      </c>
      <c r="E3" s="508" t="e">
        <v>#REF!</v>
      </c>
      <c r="F3" s="509" t="s">
        <v>933</v>
      </c>
      <c r="G3" s="509" t="s">
        <v>934</v>
      </c>
      <c r="H3" s="508" t="s">
        <v>1017</v>
      </c>
      <c r="I3" s="508" t="s">
        <v>1018</v>
      </c>
      <c r="K3" s="2" t="s">
        <v>57</v>
      </c>
    </row>
    <row r="4" spans="2:11" ht="22.9" customHeight="1" thickTop="1" thickBot="1">
      <c r="B4" s="510" t="s">
        <v>444</v>
      </c>
      <c r="C4" s="511">
        <v>564.04594124622952</v>
      </c>
      <c r="D4" s="511">
        <v>426.006956</v>
      </c>
      <c r="E4" s="511" t="e">
        <v>#REF!</v>
      </c>
      <c r="F4" s="512">
        <v>495.70887727815062</v>
      </c>
      <c r="G4" s="512">
        <v>515.00436214898605</v>
      </c>
      <c r="H4" s="511">
        <v>-68.337063968078894</v>
      </c>
      <c r="I4" s="513">
        <v>19.295484870835423</v>
      </c>
      <c r="K4" s="514">
        <v>0</v>
      </c>
    </row>
    <row r="5" spans="2:11" ht="22.9" customHeight="1" thickBot="1">
      <c r="B5" s="515" t="s">
        <v>445</v>
      </c>
      <c r="C5" s="516">
        <v>37.024018010448451</v>
      </c>
      <c r="D5" s="516">
        <v>76.533695099999989</v>
      </c>
      <c r="E5" s="516" t="e">
        <v>#REF!</v>
      </c>
      <c r="F5" s="517">
        <v>69.269619860991256</v>
      </c>
      <c r="G5" s="517">
        <v>64.58710591979299</v>
      </c>
      <c r="H5" s="518">
        <v>32.245601850542805</v>
      </c>
      <c r="I5" s="518">
        <v>-4.6825139411982661</v>
      </c>
      <c r="K5" s="514">
        <v>0</v>
      </c>
    </row>
    <row r="6" spans="2:11" ht="22.9" customHeight="1" thickBot="1">
      <c r="B6" s="519" t="s">
        <v>446</v>
      </c>
      <c r="C6" s="520">
        <v>24.926278949388283</v>
      </c>
      <c r="D6" s="520">
        <v>24.925927968999996</v>
      </c>
      <c r="E6" s="520" t="e">
        <v>#REF!</v>
      </c>
      <c r="F6" s="517">
        <v>29.178395783908638</v>
      </c>
      <c r="G6" s="517">
        <v>36.503151537912423</v>
      </c>
      <c r="H6" s="521">
        <v>4.2521168345203542</v>
      </c>
      <c r="I6" s="521">
        <v>7.3247557540037853</v>
      </c>
      <c r="K6" s="514">
        <v>0</v>
      </c>
    </row>
    <row r="7" spans="2:11" ht="22.9" customHeight="1" thickBot="1">
      <c r="B7" s="515" t="s">
        <v>447</v>
      </c>
      <c r="C7" s="516">
        <v>343.42712437845847</v>
      </c>
      <c r="D7" s="516">
        <v>369.02729742358321</v>
      </c>
      <c r="E7" s="516" t="e">
        <v>#REF!</v>
      </c>
      <c r="F7" s="517">
        <v>325.84332481145151</v>
      </c>
      <c r="G7" s="517">
        <v>324.70737019131627</v>
      </c>
      <c r="H7" s="518">
        <v>-17.583799567006963</v>
      </c>
      <c r="I7" s="518">
        <v>-1.1359546201352373</v>
      </c>
      <c r="K7" s="514">
        <v>0</v>
      </c>
    </row>
    <row r="8" spans="2:11" ht="22.9" customHeight="1" thickBot="1">
      <c r="B8" s="519" t="s">
        <v>448</v>
      </c>
      <c r="C8" s="520">
        <v>53.624039592723697</v>
      </c>
      <c r="D8" s="520">
        <v>53.624594500000001</v>
      </c>
      <c r="E8" s="520" t="e">
        <v>#REF!</v>
      </c>
      <c r="F8" s="517">
        <v>62.160117654461438</v>
      </c>
      <c r="G8" s="517">
        <v>61.654767594064495</v>
      </c>
      <c r="H8" s="521">
        <v>8.5360780617377401</v>
      </c>
      <c r="I8" s="521">
        <v>-0.50535006039694252</v>
      </c>
      <c r="K8" s="514">
        <v>0</v>
      </c>
    </row>
    <row r="9" spans="2:11" ht="22.9" customHeight="1" thickBot="1">
      <c r="B9" s="515" t="s">
        <v>449</v>
      </c>
      <c r="C9" s="516">
        <v>390.21809999999999</v>
      </c>
      <c r="D9" s="516">
        <v>490.46342326000001</v>
      </c>
      <c r="E9" s="516" t="e">
        <v>#REF!</v>
      </c>
      <c r="F9" s="517">
        <v>422.76306442664236</v>
      </c>
      <c r="G9" s="517">
        <v>427.19690245634416</v>
      </c>
      <c r="H9" s="518">
        <v>32.544964426642366</v>
      </c>
      <c r="I9" s="518">
        <v>4.4338380297017892</v>
      </c>
      <c r="K9" s="514">
        <v>1.4210854715202004E-14</v>
      </c>
    </row>
    <row r="10" spans="2:11" ht="22.9" customHeight="1" thickBot="1">
      <c r="B10" s="519" t="s">
        <v>450</v>
      </c>
      <c r="C10" s="522">
        <v>294.60457941488232</v>
      </c>
      <c r="D10" s="522">
        <v>200</v>
      </c>
      <c r="E10" s="522" t="e">
        <v>#REF!</v>
      </c>
      <c r="F10" s="523">
        <v>245.41553990347688</v>
      </c>
      <c r="G10" s="523">
        <v>267.86830199999997</v>
      </c>
      <c r="H10" s="521">
        <v>-49.18903951140544</v>
      </c>
      <c r="I10" s="521">
        <v>22.452762096523088</v>
      </c>
      <c r="K10" s="514">
        <v>0</v>
      </c>
    </row>
    <row r="11" spans="2:11" ht="22.9" customHeight="1" thickBot="1">
      <c r="B11" s="524" t="s">
        <v>451</v>
      </c>
      <c r="C11" s="525">
        <v>1707.8700815921306</v>
      </c>
      <c r="D11" s="525">
        <v>1640.5818942525834</v>
      </c>
      <c r="E11" s="525" t="e">
        <v>#REF!</v>
      </c>
      <c r="F11" s="526">
        <v>1650.3389397190829</v>
      </c>
      <c r="G11" s="526">
        <v>1697.5219618484166</v>
      </c>
      <c r="H11" s="525">
        <v>-57.531141873048028</v>
      </c>
      <c r="I11" s="525">
        <v>47.183022129333636</v>
      </c>
      <c r="K11" s="514">
        <v>8.5265128291212022E-14</v>
      </c>
    </row>
    <row r="14" spans="2:11" ht="22.9" customHeight="1">
      <c r="B14" s="2" t="s">
        <v>57</v>
      </c>
      <c r="C14" s="527">
        <v>0</v>
      </c>
      <c r="D14" s="527">
        <v>0</v>
      </c>
      <c r="E14" s="527" t="e">
        <v>#REF!</v>
      </c>
      <c r="F14" s="527">
        <v>0</v>
      </c>
      <c r="G14" s="527">
        <v>0</v>
      </c>
      <c r="H14" s="527">
        <v>0</v>
      </c>
      <c r="I14" s="527">
        <v>0</v>
      </c>
    </row>
  </sheetData>
  <pageMargins left="0.7" right="0.7" top="0.75" bottom="0.75" header="0.3" footer="0.3"/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6AE371446CE04684D343C49EECD244" ma:contentTypeVersion="1" ma:contentTypeDescription="Create a new document." ma:contentTypeScope="" ma:versionID="4c384668bb97c29931f7e8fb149bf1df">
  <xsd:schema xmlns:xsd="http://www.w3.org/2001/XMLSchema" xmlns:xs="http://www.w3.org/2001/XMLSchema" xmlns:p="http://schemas.microsoft.com/office/2006/metadata/properties" xmlns:ns2="ba4c5515-d91d-4e1f-9264-41c675fa362c" targetNamespace="http://schemas.microsoft.com/office/2006/metadata/properties" ma:root="true" ma:fieldsID="7db2d172e750fb061a740b1ad0a683c5" ns2:_="">
    <xsd:import namespace="ba4c5515-d91d-4e1f-9264-41c675fa362c"/>
    <xsd:element name="properties">
      <xsd:complexType>
        <xsd:sequence>
          <xsd:element name="documentManagement">
            <xsd:complexType>
              <xsd:all>
                <xsd:element ref="ns2:ParentListItem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c5515-d91d-4e1f-9264-41c675fa362c" elementFormDefault="qualified">
    <xsd:import namespace="http://schemas.microsoft.com/office/2006/documentManagement/types"/>
    <xsd:import namespace="http://schemas.microsoft.com/office/infopath/2007/PartnerControls"/>
    <xsd:element name="ParentListItemID" ma:index="8" nillable="true" ma:displayName="ParentListItemID" ma:hidden="true" ma:internalName="ParentListItemID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rentListItemID xmlns="ba4c5515-d91d-4e1f-9264-41c675fa362c" xsi:nil="true"/>
  </documentManagement>
</p:properties>
</file>

<file path=customXml/itemProps1.xml><?xml version="1.0" encoding="utf-8"?>
<ds:datastoreItem xmlns:ds="http://schemas.openxmlformats.org/officeDocument/2006/customXml" ds:itemID="{111984FB-60CD-4CE3-A420-C63E7271137B}"/>
</file>

<file path=customXml/itemProps2.xml><?xml version="1.0" encoding="utf-8"?>
<ds:datastoreItem xmlns:ds="http://schemas.openxmlformats.org/officeDocument/2006/customXml" ds:itemID="{7FD6FE15-F187-4E33-8A39-1C213D723D1B}"/>
</file>

<file path=customXml/itemProps3.xml><?xml version="1.0" encoding="utf-8"?>
<ds:datastoreItem xmlns:ds="http://schemas.openxmlformats.org/officeDocument/2006/customXml" ds:itemID="{3BFA1CE8-DB38-4018-88CE-527ADD4B5F51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22</vt:i4>
      </vt:variant>
      <vt:variant>
        <vt:lpstr>Named Ranges</vt:lpstr>
      </vt:variant>
      <vt:variant>
        <vt:i4>22</vt:i4>
      </vt:variant>
    </vt:vector>
  </HeadingPairs>
  <TitlesOfParts>
    <vt:vector size="44" baseType="lpstr">
      <vt:lpstr>Cover Sheet</vt:lpstr>
      <vt:lpstr>Supply Programs</vt:lpstr>
      <vt:lpstr>Funds</vt:lpstr>
      <vt:lpstr>Funds2-Yr1</vt:lpstr>
      <vt:lpstr>Funds2-Yr2</vt:lpstr>
      <vt:lpstr>Rates</vt:lpstr>
      <vt:lpstr>CIP</vt:lpstr>
      <vt:lpstr>Sources&amp;Uses</vt:lpstr>
      <vt:lpstr>PPT Charts</vt:lpstr>
      <vt:lpstr>Chart_Data-10yr</vt:lpstr>
      <vt:lpstr>Charts-10yr</vt:lpstr>
      <vt:lpstr>Chart_Data-Summary</vt:lpstr>
      <vt:lpstr>Charts-Summary</vt:lpstr>
      <vt:lpstr>Control</vt:lpstr>
      <vt:lpstr>Checks</vt:lpstr>
      <vt:lpstr>BGT_Other</vt:lpstr>
      <vt:lpstr>BGT_Table_CIP</vt:lpstr>
      <vt:lpstr>BGT_Table_Funds_Yr1</vt:lpstr>
      <vt:lpstr>BGT_Table_Funds_Yr2</vt:lpstr>
      <vt:lpstr>BGT_Table_Sources&amp;Uses</vt:lpstr>
      <vt:lpstr>BGT_Table_Rates</vt:lpstr>
      <vt:lpstr>BGT_Cost&amp;Rev</vt:lpstr>
      <vt:lpstr>'BGT_Cost&amp;Rev'!Print_Area</vt:lpstr>
      <vt:lpstr>BGT_Table_CIP!Print_Area</vt:lpstr>
      <vt:lpstr>BGT_Table_Funds_Yr1!Print_Area</vt:lpstr>
      <vt:lpstr>BGT_Table_Funds_Yr2!Print_Area</vt:lpstr>
      <vt:lpstr>BGT_Table_Rates!Print_Area</vt:lpstr>
      <vt:lpstr>'BGT_Table_Sources&amp;Uses'!Print_Area</vt:lpstr>
      <vt:lpstr>CIP!Print_Area</vt:lpstr>
      <vt:lpstr>'Cover Sheet'!Print_Area</vt:lpstr>
      <vt:lpstr>Funds!Print_Area</vt:lpstr>
      <vt:lpstr>'Funds2-Yr1'!Print_Area</vt:lpstr>
      <vt:lpstr>'Funds2-Yr2'!Print_Area</vt:lpstr>
      <vt:lpstr>Rates!Print_Area</vt:lpstr>
      <vt:lpstr>'Sources&amp;Uses'!Print_Area</vt:lpstr>
      <vt:lpstr>'Supply Programs'!Print_Area</vt:lpstr>
      <vt:lpstr>'BGT_Cost&amp;Rev'!Print_Titles</vt:lpstr>
      <vt:lpstr>BGT_Table_CIP!Print_Titles</vt:lpstr>
      <vt:lpstr>BGT_Table_Funds_Yr1!Print_Titles</vt:lpstr>
      <vt:lpstr>BGT_Table_Funds_Yr2!Print_Titles</vt:lpstr>
      <vt:lpstr>'BGT_Table_Sources&amp;Uses'!Print_Titles</vt:lpstr>
      <vt:lpstr>RJ_Budget_Yr</vt:lpstr>
      <vt:lpstr>RJ_FPM_Name</vt:lpstr>
      <vt:lpstr>RJ_FPM_Sheet_Name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</dc:title>
  <dc:creator/>
  <cp:lastModifiedBy/>
  <dcterms:created xsi:type="dcterms:W3CDTF">2014-03-07T16:51:54Z</dcterms:created>
  <dcterms:modified xsi:type="dcterms:W3CDTF">2014-03-08T05:05:50Z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0x010100536AE371446CE04684D343C49EECD244</vt:lpwstr>
  </property>
</Properties>
</file>