
<file path=[Content_Types].xml><?xml version="1.0" encoding="utf-8"?>
<Types xmlns="http://schemas.openxmlformats.org/package/2006/content-types">
  <Default Extension="bin" ContentType="application/vnd.openxmlformats-officedocument.spreadsheetml.printerSettings"/>
  <Default Extension="emf" ContentType="image/x-emf"/>
  <Default Extension="rels" ContentType="application/vnd.openxmlformats-package.relationships+xml"/>
  <Default Extension="xml" ContentType="application/xml"/>
  <Default Extension="docx" ContentType="application/vnd.openxmlformats-officedocument.wordprocessingml.document"/>
  <Default Extension="vml" ContentType="application/vnd.openxmlformats-officedocument.vmlDrawing"/>
  <Override PartName="/xl/workbook.xml" ContentType="application/vnd.openxmlformats-officedocument.spreadsheetml.sheet.main+xml"/>
  <Override PartName="/xl/worksheets/sheet4.xml" ContentType="application/vnd.openxmlformats-officedocument.spreadsheetml.worksheet+xml"/>
  <Override PartName="/xl/worksheets/sheet2.xml" ContentType="application/vnd.openxmlformats-officedocument.spreadsheetml.worksheet+xml"/>
  <Override PartName="/xl/worksheets/sheet3.xml" ContentType="application/vnd.openxmlformats-officedocument.spreadsheetml.worksheet+xml"/>
  <Override PartName="/xl/worksheets/sheet1.xml" ContentType="application/vnd.openxmlformats-officedocument.spreadsheetml.worksheet+xml"/>
  <Override PartName="/xl/styles.xml" ContentType="application/vnd.openxmlformats-officedocument.spreadsheetml.styles+xml"/>
  <Override PartName="/xl/worksheets/sheet24.xml" ContentType="application/vnd.openxmlformats-officedocument.spreadsheetml.worksheet+xml"/>
  <Override PartName="/xl/worksheets/sheet23.xml" ContentType="application/vnd.openxmlformats-officedocument.spreadsheetml.worksheet+xml"/>
  <Override PartName="/xl/worksheets/sheet22.xml" ContentType="application/vnd.openxmlformats-officedocument.spreadsheetml.worksheet+xml"/>
  <Override PartName="/xl/worksheets/sheet21.xml" ContentType="application/vnd.openxmlformats-officedocument.spreadsheetml.worksheet+xml"/>
  <Override PartName="/xl/worksheets/sheet20.xml" ContentType="application/vnd.openxmlformats-officedocument.spreadsheetml.worksheet+xml"/>
  <Override PartName="/xl/worksheets/sheet25.xml" ContentType="application/vnd.openxmlformats-officedocument.spreadsheetml.worksheet+xml"/>
  <Override PartName="/xl/worksheets/sheet26.xml" ContentType="application/vnd.openxmlformats-officedocument.spreadsheetml.worksheet+xml"/>
  <Override PartName="/xl/worksheets/sheet27.xml" ContentType="application/vnd.openxmlformats-officedocument.spreadsheetml.worksheet+xml"/>
  <Override PartName="/xl/theme/theme1.xml" ContentType="application/vnd.openxmlformats-officedocument.theme+xml"/>
  <Override PartName="/xl/worksheets/sheet28.xml" ContentType="application/vnd.openxmlformats-officedocument.spreadsheetml.worksheet+xml"/>
  <Override PartName="/xl/sharedStrings.xml" ContentType="application/vnd.openxmlformats-officedocument.spreadsheetml.sharedStrings+xml"/>
  <Override PartName="/xl/worksheets/sheet19.xml" ContentType="application/vnd.openxmlformats-officedocument.spreadsheetml.worksheet+xml"/>
  <Override PartName="/xl/worksheets/sheet17.xml" ContentType="application/vnd.openxmlformats-officedocument.spreadsheetml.worksheet+xml"/>
  <Override PartName="/xl/worksheets/sheet9.xml" ContentType="application/vnd.openxmlformats-officedocument.spreadsheetml.worksheet+xml"/>
  <Override PartName="/xl/worksheets/sheet8.xml" ContentType="application/vnd.openxmlformats-officedocument.spreadsheetml.worksheet+xml"/>
  <Override PartName="/xl/worksheets/sheet7.xml" ContentType="application/vnd.openxmlformats-officedocument.spreadsheetml.worksheet+xml"/>
  <Override PartName="/xl/worksheets/sheet6.xml" ContentType="application/vnd.openxmlformats-officedocument.spreadsheetml.worksheet+xml"/>
  <Override PartName="/xl/worksheets/sheet5.xml" ContentType="application/vnd.openxmlformats-officedocument.spreadsheetml.worksheet+xml"/>
  <Override PartName="/xl/worksheets/sheet18.xml" ContentType="application/vnd.openxmlformats-officedocument.spreadsheetml.worksheet+xml"/>
  <Override PartName="/xl/worksheets/sheet10.xml" ContentType="application/vnd.openxmlformats-officedocument.spreadsheetml.worksheet+xml"/>
  <Override PartName="/xl/worksheets/sheet12.xml" ContentType="application/vnd.openxmlformats-officedocument.spreadsheetml.worksheet+xml"/>
  <Override PartName="/xl/worksheets/sheet16.xml" ContentType="application/vnd.openxmlformats-officedocument.spreadsheetml.worksheet+xml"/>
  <Override PartName="/xl/worksheets/sheet11.xml" ContentType="application/vnd.openxmlformats-officedocument.spreadsheetml.worksheet+xml"/>
  <Override PartName="/xl/worksheets/sheet15.xml" ContentType="application/vnd.openxmlformats-officedocument.spreadsheetml.worksheet+xml"/>
  <Override PartName="/xl/worksheets/sheet13.xml" ContentType="application/vnd.openxmlformats-officedocument.spreadsheetml.worksheet+xml"/>
  <Override PartName="/xl/worksheets/sheet14.xml" ContentType="application/vnd.openxmlformats-officedocument.spreadsheetml.worksheet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xl/workbook.xml"/><Relationship Id="rId4" Type="http://schemas.openxmlformats.org/officeDocument/2006/relationships/custom-properties" Target="docProps/custom.xml"/></Relationships>
</file>

<file path=xl/workbook.xml><?xml version="1.0" encoding="utf-8"?>
<workbook xmlns="http://schemas.openxmlformats.org/spreadsheetml/2006/main" xmlns:r="http://schemas.openxmlformats.org/officeDocument/2006/relationships">
  <fileVersion appName="xl" lastEdited="4" lowestEdited="5" rupBuild="4507"/>
  <workbookPr filterPrivacy="1" defaultThemeVersion="124226"/>
  <bookViews>
    <workbookView xWindow="480" yWindow="60" windowWidth="27795" windowHeight="12840" tabRatio="923" firstSheet="11" activeTab="27"/>
  </bookViews>
  <sheets>
    <sheet name="Assumptions" sheetId="4" r:id="rId1"/>
    <sheet name="Anaheim" sheetId="5" r:id="rId2"/>
    <sheet name="BeverlyHills" sheetId="6" r:id="rId3"/>
    <sheet name="Burbank" sheetId="7" r:id="rId4"/>
    <sheet name="Calleguas" sheetId="8" r:id="rId5"/>
    <sheet name="CentralBasin" sheetId="9" r:id="rId6"/>
    <sheet name="Compton" sheetId="10" r:id="rId7"/>
    <sheet name="Eastern" sheetId="11" r:id="rId8"/>
    <sheet name="Foothill" sheetId="12" r:id="rId9"/>
    <sheet name="Fullerton" sheetId="13" r:id="rId10"/>
    <sheet name="Glendale" sheetId="14" r:id="rId11"/>
    <sheet name="InlandEmpire" sheetId="15" r:id="rId12"/>
    <sheet name="LasVirgenes" sheetId="16" r:id="rId13"/>
    <sheet name="LongBeach" sheetId="17" r:id="rId14"/>
    <sheet name="LosAngeles" sheetId="18" r:id="rId15"/>
    <sheet name="MWDOC" sheetId="19" r:id="rId16"/>
    <sheet name="Pasadena" sheetId="20" r:id="rId17"/>
    <sheet name="SanFernando" sheetId="21" r:id="rId18"/>
    <sheet name="SanMarino" sheetId="22" r:id="rId19"/>
    <sheet name="SantaAna" sheetId="23" r:id="rId20"/>
    <sheet name="SantaMonica" sheetId="24" r:id="rId21"/>
    <sheet name="SDCWA" sheetId="25" r:id="rId22"/>
    <sheet name="ThreeValleys" sheetId="26" r:id="rId23"/>
    <sheet name="Torrance" sheetId="27" r:id="rId24"/>
    <sheet name="UpperSanGabrielValley" sheetId="28" r:id="rId25"/>
    <sheet name="WestBasin" sheetId="29" r:id="rId26"/>
    <sheet name="Western" sheetId="30" r:id="rId27"/>
    <sheet name="TotalOfAllAgencies" sheetId="31" r:id="rId28"/>
  </sheets>
  <definedNames>
    <definedName name="_xlnm.Print_Area" localSheetId="1">Anaheim!#REF!</definedName>
    <definedName name="_xlnm.Print_Area" localSheetId="2">BeverlyHills!#REF!</definedName>
    <definedName name="_xlnm.Print_Area" localSheetId="3">Burbank!#REF!</definedName>
    <definedName name="_xlnm.Print_Area" localSheetId="4">Calleguas!#REF!</definedName>
    <definedName name="_xlnm.Print_Area" localSheetId="5">CentralBasin!#REF!</definedName>
    <definedName name="_xlnm.Print_Area" localSheetId="6">Compton!#REF!</definedName>
    <definedName name="_xlnm.Print_Area" localSheetId="7">Eastern!#REF!</definedName>
    <definedName name="_xlnm.Print_Area" localSheetId="8">Foothill!#REF!</definedName>
    <definedName name="_xlnm.Print_Area" localSheetId="9">Fullerton!#REF!</definedName>
    <definedName name="_xlnm.Print_Area" localSheetId="10">Glendale!#REF!</definedName>
    <definedName name="_xlnm.Print_Area" localSheetId="11">InlandEmpire!#REF!</definedName>
    <definedName name="_xlnm.Print_Area" localSheetId="12">LasVirgenes!#REF!</definedName>
    <definedName name="_xlnm.Print_Area" localSheetId="13">LongBeach!#REF!</definedName>
    <definedName name="_xlnm.Print_Area" localSheetId="14">LosAngeles!#REF!</definedName>
    <definedName name="_xlnm.Print_Area" localSheetId="15">MWDOC!#REF!</definedName>
    <definedName name="_xlnm.Print_Area" localSheetId="16">Pasadena!#REF!</definedName>
    <definedName name="_xlnm.Print_Area" localSheetId="17">SanFernando!#REF!</definedName>
    <definedName name="_xlnm.Print_Area" localSheetId="18">SanMarino!#REF!</definedName>
    <definedName name="_xlnm.Print_Area" localSheetId="19">SantaAna!#REF!</definedName>
    <definedName name="_xlnm.Print_Area" localSheetId="20">SantaMonica!#REF!</definedName>
    <definedName name="_xlnm.Print_Area" localSheetId="21">SDCWA!#REF!</definedName>
    <definedName name="_xlnm.Print_Area" localSheetId="22">ThreeValleys!#REF!</definedName>
    <definedName name="_xlnm.Print_Area" localSheetId="23">Torrance!#REF!</definedName>
    <definedName name="_xlnm.Print_Area" localSheetId="27">TotalOfAllAgencies!#REF!</definedName>
    <definedName name="_xlnm.Print_Area" localSheetId="24">UpperSanGabrielValley!#REF!</definedName>
    <definedName name="_xlnm.Print_Area" localSheetId="25">WestBasin!#REF!</definedName>
    <definedName name="_xlnm.Print_Area" localSheetId="26">Western!#REF!</definedName>
    <definedName name="_xlnm.Print_Titles" localSheetId="1">Anaheim!#REF!</definedName>
    <definedName name="_xlnm.Print_Titles" localSheetId="2">BeverlyHills!#REF!</definedName>
    <definedName name="_xlnm.Print_Titles" localSheetId="3">Burbank!#REF!</definedName>
    <definedName name="_xlnm.Print_Titles" localSheetId="4">Calleguas!#REF!</definedName>
    <definedName name="_xlnm.Print_Titles" localSheetId="5">CentralBasin!#REF!</definedName>
    <definedName name="_xlnm.Print_Titles" localSheetId="6">Compton!#REF!</definedName>
    <definedName name="_xlnm.Print_Titles" localSheetId="7">Eastern!#REF!</definedName>
    <definedName name="_xlnm.Print_Titles" localSheetId="8">Foothill!#REF!</definedName>
    <definedName name="_xlnm.Print_Titles" localSheetId="9">Fullerton!#REF!</definedName>
    <definedName name="_xlnm.Print_Titles" localSheetId="10">Glendale!#REF!</definedName>
    <definedName name="_xlnm.Print_Titles" localSheetId="11">InlandEmpire!#REF!</definedName>
    <definedName name="_xlnm.Print_Titles" localSheetId="12">LasVirgenes!#REF!</definedName>
    <definedName name="_xlnm.Print_Titles" localSheetId="13">LongBeach!#REF!</definedName>
    <definedName name="_xlnm.Print_Titles" localSheetId="14">LosAngeles!#REF!</definedName>
    <definedName name="_xlnm.Print_Titles" localSheetId="15">MWDOC!#REF!</definedName>
    <definedName name="_xlnm.Print_Titles" localSheetId="16">Pasadena!#REF!</definedName>
    <definedName name="_xlnm.Print_Titles" localSheetId="17">SanFernando!#REF!</definedName>
    <definedName name="_xlnm.Print_Titles" localSheetId="18">SanMarino!#REF!</definedName>
    <definedName name="_xlnm.Print_Titles" localSheetId="19">SantaAna!#REF!</definedName>
    <definedName name="_xlnm.Print_Titles" localSheetId="20">SantaMonica!#REF!</definedName>
    <definedName name="_xlnm.Print_Titles" localSheetId="21">SDCWA!#REF!</definedName>
    <definedName name="_xlnm.Print_Titles" localSheetId="22">ThreeValleys!#REF!</definedName>
    <definedName name="_xlnm.Print_Titles" localSheetId="23">Torrance!#REF!</definedName>
    <definedName name="_xlnm.Print_Titles" localSheetId="27">TotalOfAllAgencies!#REF!</definedName>
    <definedName name="_xlnm.Print_Titles" localSheetId="24">UpperSanGabrielValley!#REF!</definedName>
    <definedName name="_xlnm.Print_Titles" localSheetId="25">WestBasin!#REF!</definedName>
    <definedName name="_xlnm.Print_Titles" localSheetId="26">Western!#REF!</definedName>
  </definedNames>
  <calcPr calcId="125725"/>
</workbook>
</file>

<file path=xl/sharedStrings.xml><?xml version="1.0" encoding="utf-8"?>
<sst xmlns="http://schemas.openxmlformats.org/spreadsheetml/2006/main" count="810" uniqueCount="55">
  <si>
    <t>City of Anaheim</t>
  </si>
  <si>
    <t>AVERAGE OF ALL HYDROLOGIES FOR EACH FORECAST YEAR</t>
  </si>
  <si>
    <t>Total Demand</t>
  </si>
  <si>
    <t>Retail M&amp;I</t>
  </si>
  <si>
    <t>Retail Agricultural</t>
  </si>
  <si>
    <t>Seawater Barrier</t>
  </si>
  <si>
    <t>Replenishment</t>
  </si>
  <si>
    <t xml:space="preserve">  Total Demand</t>
  </si>
  <si>
    <t>Local Supplies</t>
  </si>
  <si>
    <t>Groundwater Production</t>
  </si>
  <si>
    <t>Surface Production</t>
  </si>
  <si>
    <t>Los Angeles Aqueduct</t>
  </si>
  <si>
    <t>Seawater Desalination</t>
  </si>
  <si>
    <t>Groundwater Recovery</t>
  </si>
  <si>
    <t>Recycling</t>
  </si>
  <si>
    <t xml:space="preserve">   Recycling - M&amp;I</t>
  </si>
  <si>
    <t xml:space="preserve">   Recycling - Replenishment</t>
  </si>
  <si>
    <t xml:space="preserve">   Recycling - Seawater Barrier</t>
  </si>
  <si>
    <t>Other Non-Metropolitan Imports</t>
  </si>
  <si>
    <t xml:space="preserve">  Total Local Supplies</t>
  </si>
  <si>
    <t>Net Demand On Metropolitan</t>
  </si>
  <si>
    <t>Full Service Rate</t>
  </si>
  <si>
    <t xml:space="preserve">   Full Service - Consumptive Use</t>
  </si>
  <si>
    <t xml:space="preserve">   Full Service - Seawater Barrier</t>
  </si>
  <si>
    <t xml:space="preserve">   Direct/Injection/Spreading</t>
  </si>
  <si>
    <t xml:space="preserve">   In-lieu</t>
  </si>
  <si>
    <t xml:space="preserve">  Total Net Demand on Metropolitan</t>
  </si>
  <si>
    <t>Water Use Efficiency Target</t>
  </si>
  <si>
    <t>Data Source:  Sales Model 23 Revenue Requirement</t>
  </si>
  <si>
    <t>City of Beverly Hills</t>
  </si>
  <si>
    <t>City of Burbank</t>
  </si>
  <si>
    <t>Calleguas Municipal Water District</t>
  </si>
  <si>
    <t>Central Basin Municipal Water District</t>
  </si>
  <si>
    <t>City of Compton</t>
  </si>
  <si>
    <t>Eastern Municipal Water District</t>
  </si>
  <si>
    <t>Foothill Municipal Water District</t>
  </si>
  <si>
    <t>City of Fullerton</t>
  </si>
  <si>
    <t>City of Glendale</t>
  </si>
  <si>
    <t>Inland Empire Utilities Agency</t>
  </si>
  <si>
    <t>Las Virgenes Municipal Water District</t>
  </si>
  <si>
    <t>City of Long Beach</t>
  </si>
  <si>
    <t>City of Los Angeles</t>
  </si>
  <si>
    <t>Municipal Water District of Orange County</t>
  </si>
  <si>
    <t>City of Pasadena</t>
  </si>
  <si>
    <t>City of San Fernando</t>
  </si>
  <si>
    <t>City of San Marino</t>
  </si>
  <si>
    <t>City of Santa Ana</t>
  </si>
  <si>
    <t>City of Santa Monica</t>
  </si>
  <si>
    <t>San Diego County Water Authority</t>
  </si>
  <si>
    <t>Three Valleys Municipal Water District</t>
  </si>
  <si>
    <t>City of Torrance</t>
  </si>
  <si>
    <t>Upper San Gabriel Valley Municipal Water District</t>
  </si>
  <si>
    <t>West Basin Municipal Water District</t>
  </si>
  <si>
    <t>Western Municipal Water District of Riverside County</t>
  </si>
  <si>
    <t>Total of All Member Agencies</t>
  </si>
</sst>
</file>

<file path=xl/styles.xml><?xml version="1.0" encoding="utf-8"?>
<styleSheet xmlns="http://schemas.openxmlformats.org/spreadsheetml/2006/main">
  <numFmts count="1">
    <numFmt numFmtId="164" formatCode="###0"/>
  </numFmts>
  <fonts count="7">
    <font>
      <sz val="11"/>
      <color theme="1"/>
      <name val="Calibri"/>
      <family val="2"/>
      <scheme val="minor"/>
    </font>
    <font>
      <b/>
      <sz val="14"/>
      <color rgb="FF000000"/>
      <name val="Arial"/>
      <family val="2"/>
    </font>
    <font>
      <sz val="11"/>
      <color theme="1"/>
      <name val="Calibri"/>
      <family val="2"/>
    </font>
    <font>
      <sz val="12"/>
      <color rgb="FF000000"/>
      <name val="Arial"/>
      <family val="2"/>
    </font>
    <font>
      <b/>
      <sz val="11"/>
      <color rgb="FFFFFFFF"/>
      <name val="Calibri"/>
      <family val="2"/>
    </font>
    <font>
      <b/>
      <sz val="11"/>
      <color rgb="FF000000"/>
      <name val="Calibri"/>
      <family val="2"/>
    </font>
    <font>
      <sz val="6.5"/>
      <color rgb="FF000000"/>
      <name val="Calibri"/>
      <family val="2"/>
    </font>
  </fonts>
  <fills count="4">
    <fill>
      <patternFill patternType="none"/>
    </fill>
    <fill>
      <patternFill patternType="gray125"/>
    </fill>
    <fill>
      <patternFill patternType="solid">
        <fgColor rgb="FF000000"/>
        <bgColor rgb="FF000000"/>
      </patternFill>
    </fill>
    <fill>
      <patternFill patternType="solid">
        <fgColor rgb="FFC0C0C0"/>
        <bgColor rgb="FF000000"/>
      </patternFill>
    </fill>
  </fills>
  <borders count="13">
    <border>
      <left/>
      <right/>
      <top/>
      <bottom/>
      <diagonal/>
    </border>
    <border>
      <left style="thick">
        <color indexed="64"/>
      </left>
      <right style="hair">
        <color indexed="64"/>
      </right>
      <top style="thick">
        <color indexed="64"/>
      </top>
      <bottom style="hair">
        <color indexed="64"/>
      </bottom>
      <diagonal/>
    </border>
    <border>
      <left style="hair">
        <color indexed="64"/>
      </left>
      <right style="hair">
        <color indexed="64"/>
      </right>
      <top style="thick">
        <color indexed="64"/>
      </top>
      <bottom style="hair">
        <color indexed="64"/>
      </bottom>
      <diagonal/>
    </border>
    <border>
      <left style="hair">
        <color indexed="64"/>
      </left>
      <right style="thick">
        <color indexed="64"/>
      </right>
      <top style="thick">
        <color indexed="64"/>
      </top>
      <bottom style="hair">
        <color indexed="64"/>
      </bottom>
      <diagonal/>
    </border>
    <border>
      <left style="thick">
        <color indexed="64"/>
      </left>
      <right style="hair">
        <color indexed="64"/>
      </right>
      <top style="hair">
        <color indexed="64"/>
      </top>
      <bottom style="hair">
        <color indexed="64"/>
      </bottom>
      <diagonal/>
    </border>
    <border>
      <left style="hair">
        <color indexed="64"/>
      </left>
      <right style="hair">
        <color indexed="64"/>
      </right>
      <top style="hair">
        <color indexed="64"/>
      </top>
      <bottom style="hair">
        <color indexed="64"/>
      </bottom>
      <diagonal/>
    </border>
    <border>
      <left style="hair">
        <color indexed="64"/>
      </left>
      <right style="thick">
        <color indexed="64"/>
      </right>
      <top style="hair">
        <color indexed="64"/>
      </top>
      <bottom style="hair">
        <color indexed="64"/>
      </bottom>
      <diagonal/>
    </border>
    <border>
      <left style="thick">
        <color indexed="64"/>
      </left>
      <right style="hair">
        <color indexed="64"/>
      </right>
      <top style="hair">
        <color indexed="64"/>
      </top>
      <bottom style="thick">
        <color indexed="64"/>
      </bottom>
      <diagonal/>
    </border>
    <border>
      <left style="hair">
        <color indexed="64"/>
      </left>
      <right style="hair">
        <color indexed="64"/>
      </right>
      <top style="hair">
        <color indexed="64"/>
      </top>
      <bottom style="thick">
        <color indexed="64"/>
      </bottom>
      <diagonal/>
    </border>
    <border>
      <left style="hair">
        <color indexed="64"/>
      </left>
      <right style="thick">
        <color indexed="64"/>
      </right>
      <top style="hair">
        <color indexed="64"/>
      </top>
      <bottom style="thick">
        <color indexed="64"/>
      </bottom>
      <diagonal/>
    </border>
    <border>
      <left style="thick">
        <color indexed="64"/>
      </left>
      <right/>
      <top style="thick">
        <color indexed="64"/>
      </top>
      <bottom style="thick">
        <color indexed="64"/>
      </bottom>
      <diagonal/>
    </border>
    <border>
      <left/>
      <right/>
      <top style="thick">
        <color indexed="64"/>
      </top>
      <bottom style="thick">
        <color indexed="64"/>
      </bottom>
      <diagonal/>
    </border>
    <border>
      <left/>
      <right style="thick">
        <color indexed="64"/>
      </right>
      <top style="thick">
        <color indexed="64"/>
      </top>
      <bottom style="thick">
        <color indexed="64"/>
      </bottom>
      <diagonal/>
    </border>
  </borders>
  <cellStyleXfs count="1">
    <xf numFmtId="0" fontId="0" fillId="0" borderId="0"/>
  </cellStyleXfs>
  <cellXfs count="20">
    <xf numFmtId="0" fontId="0" fillId="0" borderId="0" xfId="0"/>
    <xf numFmtId="0" fontId="1" fillId="0" borderId="0" xfId="0" applyFont="1" applyFill="1" applyBorder="1" applyAlignment="1">
      <alignment wrapText="1"/>
    </xf>
    <xf numFmtId="0" fontId="2" fillId="0" borderId="0" xfId="0" applyFont="1" applyFill="1" applyBorder="1"/>
    <xf numFmtId="0" fontId="3" fillId="0" borderId="0" xfId="0" applyFont="1" applyFill="1" applyBorder="1" applyAlignment="1">
      <alignment wrapText="1"/>
    </xf>
    <xf numFmtId="164" fontId="4" fillId="2" borderId="0" xfId="0" applyNumberFormat="1" applyFont="1" applyFill="1" applyBorder="1" applyAlignment="1">
      <alignment horizontal="center"/>
    </xf>
    <xf numFmtId="0" fontId="5" fillId="0" borderId="0" xfId="0" applyFont="1" applyFill="1" applyBorder="1"/>
    <xf numFmtId="0" fontId="2" fillId="0" borderId="1" xfId="0" applyFont="1" applyFill="1" applyBorder="1"/>
    <xf numFmtId="3" fontId="2" fillId="0" borderId="2" xfId="0" applyNumberFormat="1" applyFont="1" applyFill="1" applyBorder="1"/>
    <xf numFmtId="3" fontId="2" fillId="0" borderId="3" xfId="0" applyNumberFormat="1" applyFont="1" applyFill="1" applyBorder="1"/>
    <xf numFmtId="0" fontId="2" fillId="0" borderId="4" xfId="0" applyFont="1" applyFill="1" applyBorder="1"/>
    <xf numFmtId="3" fontId="2" fillId="0" borderId="5" xfId="0" applyNumberFormat="1" applyFont="1" applyFill="1" applyBorder="1"/>
    <xf numFmtId="3" fontId="2" fillId="0" borderId="6" xfId="0" applyNumberFormat="1" applyFont="1" applyFill="1" applyBorder="1"/>
    <xf numFmtId="0" fontId="5" fillId="3" borderId="7" xfId="0" applyFont="1" applyFill="1" applyBorder="1"/>
    <xf numFmtId="3" fontId="5" fillId="3" borderId="8" xfId="0" applyNumberFormat="1" applyFont="1" applyFill="1" applyBorder="1"/>
    <xf numFmtId="3" fontId="5" fillId="3" borderId="9" xfId="0" applyNumberFormat="1" applyFont="1" applyFill="1" applyBorder="1"/>
    <xf numFmtId="0" fontId="5" fillId="0" borderId="10" xfId="0" applyFont="1" applyFill="1" applyBorder="1"/>
    <xf numFmtId="3" fontId="2" fillId="0" borderId="11" xfId="0" applyNumberFormat="1" applyFont="1" applyFill="1" applyBorder="1"/>
    <xf numFmtId="3" fontId="2" fillId="0" borderId="12" xfId="0" applyNumberFormat="1" applyFont="1" applyFill="1" applyBorder="1"/>
    <xf numFmtId="0" fontId="6" fillId="0" borderId="0" xfId="0" applyFont="1" applyFill="1" applyBorder="1" applyAlignment="1">
      <alignment wrapText="1"/>
    </xf>
    <xf numFmtId="0" fontId="6" fillId="0" borderId="0" xfId="0" applyFont="1" applyFill="1" applyBorder="1" applyAlignment="1">
      <alignment vertical="top" wrapText="1"/>
    </xf>
  </cellXfs>
  <cellStyles count="1">
    <cellStyle name="Normal" xfId="0" builtinId="0"/>
  </cellStyles>
  <dxfs count="0"/>
  <tableStyles count="0" defaultTableStyle="TableStyleMedium2" defaultPivotStyle="PivotStyleLight16"/>
  <extLst>
    <ext xmlns:x14="http://schemas.microsoft.com/office/spreadsheetml/2009/9/main" uri="{EB79DEF2-80B8-43e5-95BD-54CBDDF9020C}">
      <x14:slicerStyles defaultSlicerStyle="SlicerStyleLight1"/>
    </ext>
  </extLst>
</styleSheet>
</file>

<file path=xl/_rels/workbook.xml.rels><?xml version="1.0" encoding="UTF-8" standalone="yes"?>
<Relationships xmlns="http://schemas.openxmlformats.org/package/2006/relationships"><Relationship Id="rId13" Type="http://schemas.openxmlformats.org/officeDocument/2006/relationships/worksheet" Target="worksheets/sheet13.xml"/><Relationship Id="rId18" Type="http://schemas.openxmlformats.org/officeDocument/2006/relationships/worksheet" Target="worksheets/sheet18.xml"/><Relationship Id="rId26" Type="http://schemas.openxmlformats.org/officeDocument/2006/relationships/worksheet" Target="worksheets/sheet26.xml"/><Relationship Id="rId3" Type="http://schemas.openxmlformats.org/officeDocument/2006/relationships/worksheet" Target="worksheets/sheet3.xml"/><Relationship Id="rId21" Type="http://schemas.openxmlformats.org/officeDocument/2006/relationships/worksheet" Target="worksheets/sheet21.xml"/><Relationship Id="rId34" Type="http://schemas.openxmlformats.org/officeDocument/2006/relationships/customXml" Target="../customXml/item3.xml"/><Relationship Id="rId7" Type="http://schemas.openxmlformats.org/officeDocument/2006/relationships/worksheet" Target="worksheets/sheet7.xml"/><Relationship Id="rId12" Type="http://schemas.openxmlformats.org/officeDocument/2006/relationships/worksheet" Target="worksheets/sheet12.xml"/><Relationship Id="rId17" Type="http://schemas.openxmlformats.org/officeDocument/2006/relationships/worksheet" Target="worksheets/sheet17.xml"/><Relationship Id="rId25" Type="http://schemas.openxmlformats.org/officeDocument/2006/relationships/worksheet" Target="worksheets/sheet25.xml"/><Relationship Id="rId33" Type="http://schemas.openxmlformats.org/officeDocument/2006/relationships/customXml" Target="../customXml/item2.xml"/><Relationship Id="rId2" Type="http://schemas.openxmlformats.org/officeDocument/2006/relationships/worksheet" Target="worksheets/sheet2.xml"/><Relationship Id="rId16" Type="http://schemas.openxmlformats.org/officeDocument/2006/relationships/worksheet" Target="worksheets/sheet16.xml"/><Relationship Id="rId20" Type="http://schemas.openxmlformats.org/officeDocument/2006/relationships/worksheet" Target="worksheets/sheet20.xml"/><Relationship Id="rId29" Type="http://schemas.openxmlformats.org/officeDocument/2006/relationships/theme" Target="theme/theme1.xml"/><Relationship Id="rId1" Type="http://schemas.openxmlformats.org/officeDocument/2006/relationships/worksheet" Target="worksheets/sheet1.xml"/><Relationship Id="rId6" Type="http://schemas.openxmlformats.org/officeDocument/2006/relationships/worksheet" Target="worksheets/sheet6.xml"/><Relationship Id="rId11" Type="http://schemas.openxmlformats.org/officeDocument/2006/relationships/worksheet" Target="worksheets/sheet11.xml"/><Relationship Id="rId24" Type="http://schemas.openxmlformats.org/officeDocument/2006/relationships/worksheet" Target="worksheets/sheet24.xml"/><Relationship Id="rId32" Type="http://schemas.openxmlformats.org/officeDocument/2006/relationships/customXml" Target="../customXml/item1.xml"/><Relationship Id="rId5" Type="http://schemas.openxmlformats.org/officeDocument/2006/relationships/worksheet" Target="worksheets/sheet5.xml"/><Relationship Id="rId15" Type="http://schemas.openxmlformats.org/officeDocument/2006/relationships/worksheet" Target="worksheets/sheet15.xml"/><Relationship Id="rId23" Type="http://schemas.openxmlformats.org/officeDocument/2006/relationships/worksheet" Target="worksheets/sheet23.xml"/><Relationship Id="rId28" Type="http://schemas.openxmlformats.org/officeDocument/2006/relationships/worksheet" Target="worksheets/sheet28.xml"/><Relationship Id="rId10" Type="http://schemas.openxmlformats.org/officeDocument/2006/relationships/worksheet" Target="worksheets/sheet10.xml"/><Relationship Id="rId19" Type="http://schemas.openxmlformats.org/officeDocument/2006/relationships/worksheet" Target="worksheets/sheet19.xml"/><Relationship Id="rId31" Type="http://schemas.openxmlformats.org/officeDocument/2006/relationships/sharedStrings" Target="sharedStrings.xml"/><Relationship Id="rId4" Type="http://schemas.openxmlformats.org/officeDocument/2006/relationships/worksheet" Target="worksheets/sheet4.xml"/><Relationship Id="rId9" Type="http://schemas.openxmlformats.org/officeDocument/2006/relationships/worksheet" Target="worksheets/sheet9.xml"/><Relationship Id="rId14" Type="http://schemas.openxmlformats.org/officeDocument/2006/relationships/worksheet" Target="worksheets/sheet14.xml"/><Relationship Id="rId22" Type="http://schemas.openxmlformats.org/officeDocument/2006/relationships/worksheet" Target="worksheets/sheet22.xml"/><Relationship Id="rId27" Type="http://schemas.openxmlformats.org/officeDocument/2006/relationships/worksheet" Target="worksheets/sheet27.xml"/><Relationship Id="rId30" Type="http://schemas.openxmlformats.org/officeDocument/2006/relationships/styles" Target="styles.xml"/><Relationship Id="rId8" Type="http://schemas.openxmlformats.org/officeDocument/2006/relationships/worksheet" Target="worksheets/sheet8.xml"/></Relationships>
</file>

<file path=xl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xl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mbria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Tahoma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xl/worksheets/_rels/shee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Office_Word_Document1.docx"/><Relationship Id="rId2" Type="http://schemas.openxmlformats.org/officeDocument/2006/relationships/vmlDrawing" Target="../drawings/vmlDrawing1.vml"/><Relationship Id="rId1" Type="http://schemas.openxmlformats.org/officeDocument/2006/relationships/printerSettings" Target="../printerSettings/printerSettings1.bin"/></Relationships>
</file>

<file path=xl/worksheets/_rels/sheet10.xml.rels><?xml version="1.0" encoding="UTF-8" standalone="yes"?>
<Relationships xmlns="http://schemas.openxmlformats.org/package/2006/relationships"><Relationship Id="rId1" Type="http://schemas.openxmlformats.org/officeDocument/2006/relationships/printerSettings" Target="../printerSettings/printerSettings10.bin"/></Relationships>
</file>

<file path=xl/worksheets/_rels/sheet11.xml.rels><?xml version="1.0" encoding="UTF-8" standalone="yes"?>
<Relationships xmlns="http://schemas.openxmlformats.org/package/2006/relationships"><Relationship Id="rId1" Type="http://schemas.openxmlformats.org/officeDocument/2006/relationships/printerSettings" Target="../printerSettings/printerSettings11.bin"/></Relationships>
</file>

<file path=xl/worksheets/_rels/sheet12.xml.rels><?xml version="1.0" encoding="UTF-8" standalone="yes"?>
<Relationships xmlns="http://schemas.openxmlformats.org/package/2006/relationships"><Relationship Id="rId1" Type="http://schemas.openxmlformats.org/officeDocument/2006/relationships/printerSettings" Target="../printerSettings/printerSettings12.bin"/></Relationships>
</file>

<file path=xl/worksheets/_rels/sheet13.xml.rels><?xml version="1.0" encoding="UTF-8" standalone="yes"?>
<Relationships xmlns="http://schemas.openxmlformats.org/package/2006/relationships"><Relationship Id="rId1" Type="http://schemas.openxmlformats.org/officeDocument/2006/relationships/printerSettings" Target="../printerSettings/printerSettings13.bin"/></Relationships>
</file>

<file path=xl/worksheets/_rels/sheet14.xml.rels><?xml version="1.0" encoding="UTF-8" standalone="yes"?>
<Relationships xmlns="http://schemas.openxmlformats.org/package/2006/relationships"><Relationship Id="rId1" Type="http://schemas.openxmlformats.org/officeDocument/2006/relationships/printerSettings" Target="../printerSettings/printerSettings14.bin"/></Relationships>
</file>

<file path=xl/worksheets/_rels/sheet15.xml.rels><?xml version="1.0" encoding="UTF-8" standalone="yes"?>
<Relationships xmlns="http://schemas.openxmlformats.org/package/2006/relationships"><Relationship Id="rId1" Type="http://schemas.openxmlformats.org/officeDocument/2006/relationships/printerSettings" Target="../printerSettings/printerSettings15.bin"/></Relationships>
</file>

<file path=xl/worksheets/_rels/sheet16.xml.rels><?xml version="1.0" encoding="UTF-8" standalone="yes"?>
<Relationships xmlns="http://schemas.openxmlformats.org/package/2006/relationships"><Relationship Id="rId1" Type="http://schemas.openxmlformats.org/officeDocument/2006/relationships/printerSettings" Target="../printerSettings/printerSettings16.bin"/></Relationships>
</file>

<file path=xl/worksheets/_rels/sheet17.xml.rels><?xml version="1.0" encoding="UTF-8" standalone="yes"?>
<Relationships xmlns="http://schemas.openxmlformats.org/package/2006/relationships"><Relationship Id="rId1" Type="http://schemas.openxmlformats.org/officeDocument/2006/relationships/printerSettings" Target="../printerSettings/printerSettings17.bin"/></Relationships>
</file>

<file path=xl/worksheets/_rels/sheet18.xml.rels><?xml version="1.0" encoding="UTF-8" standalone="yes"?>
<Relationships xmlns="http://schemas.openxmlformats.org/package/2006/relationships"><Relationship Id="rId1" Type="http://schemas.openxmlformats.org/officeDocument/2006/relationships/printerSettings" Target="../printerSettings/printerSettings18.bin"/></Relationships>
</file>

<file path=xl/worksheets/_rels/sheet19.xml.rels><?xml version="1.0" encoding="UTF-8" standalone="yes"?>
<Relationships xmlns="http://schemas.openxmlformats.org/package/2006/relationships"><Relationship Id="rId1" Type="http://schemas.openxmlformats.org/officeDocument/2006/relationships/printerSettings" Target="../printerSettings/printerSettings19.bin"/></Relationships>
</file>

<file path=xl/worksheets/_rels/sheet2.xml.rels><?xml version="1.0" encoding="UTF-8" standalone="yes"?>
<Relationships xmlns="http://schemas.openxmlformats.org/package/2006/relationships"><Relationship Id="rId1" Type="http://schemas.openxmlformats.org/officeDocument/2006/relationships/printerSettings" Target="../printerSettings/printerSettings2.bin"/></Relationships>
</file>

<file path=xl/worksheets/_rels/sheet20.xml.rels><?xml version="1.0" encoding="UTF-8" standalone="yes"?>
<Relationships xmlns="http://schemas.openxmlformats.org/package/2006/relationships"><Relationship Id="rId1" Type="http://schemas.openxmlformats.org/officeDocument/2006/relationships/printerSettings" Target="../printerSettings/printerSettings20.bin"/></Relationships>
</file>

<file path=xl/worksheets/_rels/sheet21.xml.rels><?xml version="1.0" encoding="UTF-8" standalone="yes"?>
<Relationships xmlns="http://schemas.openxmlformats.org/package/2006/relationships"><Relationship Id="rId1" Type="http://schemas.openxmlformats.org/officeDocument/2006/relationships/printerSettings" Target="../printerSettings/printerSettings21.bin"/></Relationships>
</file>

<file path=xl/worksheets/_rels/sheet22.xml.rels><?xml version="1.0" encoding="UTF-8" standalone="yes"?>
<Relationships xmlns="http://schemas.openxmlformats.org/package/2006/relationships"><Relationship Id="rId1" Type="http://schemas.openxmlformats.org/officeDocument/2006/relationships/printerSettings" Target="../printerSettings/printerSettings22.bin"/></Relationships>
</file>

<file path=xl/worksheets/_rels/sheet23.xml.rels><?xml version="1.0" encoding="UTF-8" standalone="yes"?>
<Relationships xmlns="http://schemas.openxmlformats.org/package/2006/relationships"><Relationship Id="rId1" Type="http://schemas.openxmlformats.org/officeDocument/2006/relationships/printerSettings" Target="../printerSettings/printerSettings23.bin"/></Relationships>
</file>

<file path=xl/worksheets/_rels/sheet24.xml.rels><?xml version="1.0" encoding="UTF-8" standalone="yes"?>
<Relationships xmlns="http://schemas.openxmlformats.org/package/2006/relationships"><Relationship Id="rId1" Type="http://schemas.openxmlformats.org/officeDocument/2006/relationships/printerSettings" Target="../printerSettings/printerSettings24.bin"/></Relationships>
</file>

<file path=xl/worksheets/_rels/sheet25.xml.rels><?xml version="1.0" encoding="UTF-8" standalone="yes"?>
<Relationships xmlns="http://schemas.openxmlformats.org/package/2006/relationships"><Relationship Id="rId1" Type="http://schemas.openxmlformats.org/officeDocument/2006/relationships/printerSettings" Target="../printerSettings/printerSettings25.bin"/></Relationships>
</file>

<file path=xl/worksheets/_rels/sheet26.xml.rels><?xml version="1.0" encoding="UTF-8" standalone="yes"?>
<Relationships xmlns="http://schemas.openxmlformats.org/package/2006/relationships"><Relationship Id="rId1" Type="http://schemas.openxmlformats.org/officeDocument/2006/relationships/printerSettings" Target="../printerSettings/printerSettings26.bin"/></Relationships>
</file>

<file path=xl/worksheets/_rels/sheet27.xml.rels><?xml version="1.0" encoding="UTF-8" standalone="yes"?>
<Relationships xmlns="http://schemas.openxmlformats.org/package/2006/relationships"><Relationship Id="rId1" Type="http://schemas.openxmlformats.org/officeDocument/2006/relationships/printerSettings" Target="../printerSettings/printerSettings27.bin"/></Relationships>
</file>

<file path=xl/worksheets/_rels/sheet28.xml.rels><?xml version="1.0" encoding="UTF-8" standalone="yes"?>
<Relationships xmlns="http://schemas.openxmlformats.org/package/2006/relationships"><Relationship Id="rId1" Type="http://schemas.openxmlformats.org/officeDocument/2006/relationships/printerSettings" Target="../printerSettings/printerSettings28.bin"/></Relationships>
</file>

<file path=xl/worksheets/_rels/sheet3.xml.rels><?xml version="1.0" encoding="UTF-8" standalone="yes"?>
<Relationships xmlns="http://schemas.openxmlformats.org/package/2006/relationships"><Relationship Id="rId1" Type="http://schemas.openxmlformats.org/officeDocument/2006/relationships/printerSettings" Target="../printerSettings/printerSettings3.bin"/></Relationships>
</file>

<file path=xl/worksheets/_rels/sheet4.xml.rels><?xml version="1.0" encoding="UTF-8" standalone="yes"?>
<Relationships xmlns="http://schemas.openxmlformats.org/package/2006/relationships"><Relationship Id="rId1" Type="http://schemas.openxmlformats.org/officeDocument/2006/relationships/printerSettings" Target="../printerSettings/printerSettings4.bin"/></Relationships>
</file>

<file path=xl/worksheets/_rels/sheet5.xml.rels><?xml version="1.0" encoding="UTF-8" standalone="yes"?>
<Relationships xmlns="http://schemas.openxmlformats.org/package/2006/relationships"><Relationship Id="rId1" Type="http://schemas.openxmlformats.org/officeDocument/2006/relationships/printerSettings" Target="../printerSettings/printerSettings5.bin"/></Relationships>
</file>

<file path=xl/worksheets/_rels/sheet6.xml.rels><?xml version="1.0" encoding="UTF-8" standalone="yes"?>
<Relationships xmlns="http://schemas.openxmlformats.org/package/2006/relationships"><Relationship Id="rId1" Type="http://schemas.openxmlformats.org/officeDocument/2006/relationships/printerSettings" Target="../printerSettings/printerSettings6.bin"/></Relationships>
</file>

<file path=xl/worksheets/_rels/sheet7.xml.rels><?xml version="1.0" encoding="UTF-8" standalone="yes"?>
<Relationships xmlns="http://schemas.openxmlformats.org/package/2006/relationships"><Relationship Id="rId1" Type="http://schemas.openxmlformats.org/officeDocument/2006/relationships/printerSettings" Target="../printerSettings/printerSettings7.bin"/></Relationships>
</file>

<file path=xl/worksheets/_rels/sheet8.xml.rels><?xml version="1.0" encoding="UTF-8" standalone="yes"?>
<Relationships xmlns="http://schemas.openxmlformats.org/package/2006/relationships"><Relationship Id="rId1" Type="http://schemas.openxmlformats.org/officeDocument/2006/relationships/printerSettings" Target="../printerSettings/printerSettings8.bin"/></Relationships>
</file>

<file path=xl/worksheets/_rels/sheet9.xml.rels><?xml version="1.0" encoding="UTF-8" standalone="yes"?>
<Relationships xmlns="http://schemas.openxmlformats.org/package/2006/relationships"><Relationship Id="rId1" Type="http://schemas.openxmlformats.org/officeDocument/2006/relationships/printerSettings" Target="../printerSettings/printerSettings9.bin"/></Relationships>
</file>

<file path=xl/worksheets/sheet1.xml><?xml version="1.0" encoding="utf-8"?>
<worksheet xmlns="http://schemas.openxmlformats.org/spreadsheetml/2006/main" xmlns:r="http://schemas.openxmlformats.org/officeDocument/2006/relationships">
  <dimension ref="A1"/>
  <sheetViews>
    <sheetView workbookViewId="0">
      <selection activeCell="O25" sqref="O25"/>
    </sheetView>
  </sheetViews>
  <sheetFormatPr defaultRowHeight="15"/>
  <sheetData/>
  <pageMargins left="0.7" right="0.7" top="0.75" bottom="0.75" header="0.3" footer="0.3"/>
  <pageSetup orientation="portrait" r:id="rId1"/>
  <legacyDrawing r:id="rId2"/>
  <oleObjects>
    <oleObject progId="Word.Document.12" shapeId="1025" r:id="rId3"/>
  </oleObjects>
</worksheet>
</file>

<file path=xl/worksheets/sheet10.xml><?xml version="1.0" encoding="utf-8"?>
<worksheet xmlns="http://schemas.openxmlformats.org/spreadsheetml/2006/main" xmlns:r="http://schemas.openxmlformats.org/officeDocument/2006/relationships">
  <dimension ref="A1:AL37"/>
  <sheetViews>
    <sheetView showGridLines="0" workbookViewId="0">
      <selection sqref="A1:XFD1048576"/>
    </sheetView>
  </sheetViews>
  <sheetFormatPr defaultRowHeight="15"/>
  <cols>
    <col min="1" max="1" width="43.7109375" style="2" customWidth="1"/>
    <col min="2" max="16384" width="9.140625" style="2"/>
  </cols>
  <sheetData>
    <row r="1" spans="1:38" ht="18">
      <c r="A1" s="1" t="s">
        <v>36</v>
      </c>
    </row>
    <row r="3" spans="1:38" ht="30.75">
      <c r="A3" s="3" t="s">
        <v>1</v>
      </c>
    </row>
    <row r="4" spans="1:38">
      <c r="B4" s="4">
        <v>2014</v>
      </c>
      <c r="C4" s="4">
        <v>2015</v>
      </c>
      <c r="D4" s="4">
        <v>2016</v>
      </c>
      <c r="E4" s="4">
        <v>2017</v>
      </c>
      <c r="F4" s="4">
        <v>2018</v>
      </c>
      <c r="G4" s="4">
        <v>2019</v>
      </c>
      <c r="H4" s="4">
        <v>2020</v>
      </c>
      <c r="I4" s="4">
        <v>2021</v>
      </c>
      <c r="J4" s="4">
        <v>2022</v>
      </c>
      <c r="K4" s="4">
        <v>2023</v>
      </c>
      <c r="L4" s="4">
        <v>2024</v>
      </c>
      <c r="M4" s="4">
        <v>2025</v>
      </c>
      <c r="N4" s="4">
        <v>2026</v>
      </c>
      <c r="O4" s="4">
        <v>2027</v>
      </c>
      <c r="P4" s="4">
        <v>2028</v>
      </c>
      <c r="Q4" s="4">
        <v>2029</v>
      </c>
      <c r="R4" s="4">
        <v>2030</v>
      </c>
      <c r="S4" s="4">
        <v>2031</v>
      </c>
      <c r="T4" s="4">
        <v>2032</v>
      </c>
      <c r="U4" s="4">
        <v>2033</v>
      </c>
      <c r="V4" s="4">
        <v>2034</v>
      </c>
      <c r="W4" s="4">
        <v>2035</v>
      </c>
      <c r="X4" s="4">
        <v>2036</v>
      </c>
      <c r="Y4" s="4">
        <v>2037</v>
      </c>
      <c r="Z4" s="4">
        <v>2038</v>
      </c>
      <c r="AA4" s="4">
        <v>2039</v>
      </c>
      <c r="AB4" s="4">
        <v>2040</v>
      </c>
      <c r="AC4" s="4">
        <v>2041</v>
      </c>
      <c r="AD4" s="4">
        <v>2042</v>
      </c>
      <c r="AE4" s="4">
        <v>2043</v>
      </c>
      <c r="AF4" s="4">
        <v>2044</v>
      </c>
      <c r="AG4" s="4">
        <v>2045</v>
      </c>
      <c r="AH4" s="4">
        <v>2046</v>
      </c>
      <c r="AI4" s="4">
        <v>2047</v>
      </c>
      <c r="AJ4" s="4">
        <v>2048</v>
      </c>
      <c r="AK4" s="4">
        <v>2049</v>
      </c>
      <c r="AL4" s="4">
        <v>2050</v>
      </c>
    </row>
    <row r="5" spans="1:38" ht="15.75" thickBot="1">
      <c r="A5" s="5" t="s">
        <v>2</v>
      </c>
    </row>
    <row r="6" spans="1:38" ht="15.75" thickTop="1">
      <c r="A6" s="6" t="s">
        <v>3</v>
      </c>
      <c r="B6" s="7">
        <v>27165.578313253012</v>
      </c>
      <c r="C6" s="7">
        <v>27312.120481927712</v>
      </c>
      <c r="D6" s="7">
        <v>27459.530120481926</v>
      </c>
      <c r="E6" s="7">
        <v>27606.036144578313</v>
      </c>
      <c r="F6" s="7">
        <v>27753.481927710844</v>
      </c>
      <c r="G6" s="7">
        <v>27900.060240963856</v>
      </c>
      <c r="H6" s="7">
        <v>28047.457831325301</v>
      </c>
      <c r="I6" s="7">
        <v>28292.614457831325</v>
      </c>
      <c r="J6" s="7">
        <v>28538.783132530119</v>
      </c>
      <c r="K6" s="7">
        <v>28784.903614457831</v>
      </c>
      <c r="L6" s="7">
        <v>29031.036144578313</v>
      </c>
      <c r="M6" s="7">
        <v>29277.24096385542</v>
      </c>
      <c r="N6" s="7">
        <v>29852.192771084337</v>
      </c>
      <c r="O6" s="7">
        <v>30428.144578313251</v>
      </c>
      <c r="P6" s="7">
        <v>31003.084337349399</v>
      </c>
      <c r="Q6" s="7">
        <v>31579.084337349399</v>
      </c>
      <c r="R6" s="7">
        <v>32154.060240963856</v>
      </c>
      <c r="S6" s="7">
        <v>32077.397590361445</v>
      </c>
      <c r="T6" s="7">
        <v>32000.626506024095</v>
      </c>
      <c r="U6" s="7">
        <v>31922.879518072288</v>
      </c>
      <c r="V6" s="7">
        <v>31846.180722891568</v>
      </c>
      <c r="W6" s="7">
        <v>31769.409638554218</v>
      </c>
      <c r="X6" s="7">
        <v>31714.638554216868</v>
      </c>
      <c r="Y6" s="7">
        <v>31660.867469879518</v>
      </c>
      <c r="Z6" s="7">
        <v>31605.951807228917</v>
      </c>
      <c r="AA6" s="7">
        <v>31552.180722891568</v>
      </c>
      <c r="AB6" s="7">
        <v>31497.301204819276</v>
      </c>
      <c r="AC6" s="7">
        <v>31511.325301204819</v>
      </c>
      <c r="AD6" s="7">
        <v>31525.277108433736</v>
      </c>
      <c r="AE6" s="7">
        <v>31539.216867469881</v>
      </c>
      <c r="AF6" s="7">
        <v>31553.156626506025</v>
      </c>
      <c r="AG6" s="7">
        <v>31567.180722891568</v>
      </c>
      <c r="AH6" s="7">
        <v>31577.108433734938</v>
      </c>
      <c r="AI6" s="7">
        <v>31588.036144578313</v>
      </c>
      <c r="AJ6" s="7">
        <v>31598.024096385543</v>
      </c>
      <c r="AK6" s="7">
        <v>31608.951807228917</v>
      </c>
      <c r="AL6" s="8">
        <v>31618.915662650601</v>
      </c>
    </row>
    <row r="7" spans="1:38">
      <c r="A7" s="9" t="s">
        <v>4</v>
      </c>
      <c r="B7" s="10">
        <v>20.265060240963855</v>
      </c>
      <c r="C7" s="10">
        <v>20.265060240963855</v>
      </c>
      <c r="D7" s="10">
        <v>20.265060240963855</v>
      </c>
      <c r="E7" s="10">
        <v>20.265060240963855</v>
      </c>
      <c r="F7" s="10">
        <v>20.265060240963855</v>
      </c>
      <c r="G7" s="10">
        <v>20.265060240963855</v>
      </c>
      <c r="H7" s="10">
        <v>20.265060240963855</v>
      </c>
      <c r="I7" s="10">
        <v>20.265060240963855</v>
      </c>
      <c r="J7" s="10">
        <v>20.265060240963855</v>
      </c>
      <c r="K7" s="10">
        <v>20.265060240963855</v>
      </c>
      <c r="L7" s="10">
        <v>20.265060240963855</v>
      </c>
      <c r="M7" s="10">
        <v>20.265060240963855</v>
      </c>
      <c r="N7" s="10">
        <v>20.265060240963855</v>
      </c>
      <c r="O7" s="10">
        <v>20.265060240963855</v>
      </c>
      <c r="P7" s="10">
        <v>20.265060240963855</v>
      </c>
      <c r="Q7" s="10">
        <v>20.265060240963855</v>
      </c>
      <c r="R7" s="10">
        <v>20.265060240963855</v>
      </c>
      <c r="S7" s="10">
        <v>20.265060240963855</v>
      </c>
      <c r="T7" s="10">
        <v>20.265060240963855</v>
      </c>
      <c r="U7" s="10">
        <v>20.265060240963855</v>
      </c>
      <c r="V7" s="10">
        <v>20.265060240963855</v>
      </c>
      <c r="W7" s="10">
        <v>20.265060240963855</v>
      </c>
      <c r="X7" s="10">
        <v>20.265060240963855</v>
      </c>
      <c r="Y7" s="10">
        <v>20.265060240963855</v>
      </c>
      <c r="Z7" s="10">
        <v>20.265060240963855</v>
      </c>
      <c r="AA7" s="10">
        <v>20.265060240963855</v>
      </c>
      <c r="AB7" s="10">
        <v>20.265060240963855</v>
      </c>
      <c r="AC7" s="10">
        <v>20.265060240963855</v>
      </c>
      <c r="AD7" s="10">
        <v>20.265060240963855</v>
      </c>
      <c r="AE7" s="10">
        <v>20.265060240963855</v>
      </c>
      <c r="AF7" s="10">
        <v>20.265060240963855</v>
      </c>
      <c r="AG7" s="10">
        <v>20.265060240963855</v>
      </c>
      <c r="AH7" s="10">
        <v>20.265060240963855</v>
      </c>
      <c r="AI7" s="10">
        <v>20.265060240963855</v>
      </c>
      <c r="AJ7" s="10">
        <v>20.265060240963855</v>
      </c>
      <c r="AK7" s="10">
        <v>20.265060240963855</v>
      </c>
      <c r="AL7" s="11">
        <v>20.265060240963855</v>
      </c>
    </row>
    <row r="8" spans="1:38">
      <c r="A8" s="9" t="s">
        <v>5</v>
      </c>
      <c r="B8" s="10">
        <v>0</v>
      </c>
      <c r="C8" s="10">
        <v>0</v>
      </c>
      <c r="D8" s="10">
        <v>0</v>
      </c>
      <c r="E8" s="10">
        <v>0</v>
      </c>
      <c r="F8" s="10">
        <v>0</v>
      </c>
      <c r="G8" s="10">
        <v>0</v>
      </c>
      <c r="H8" s="10">
        <v>0</v>
      </c>
      <c r="I8" s="10">
        <v>0</v>
      </c>
      <c r="J8" s="10">
        <v>0</v>
      </c>
      <c r="K8" s="10">
        <v>0</v>
      </c>
      <c r="L8" s="10">
        <v>0</v>
      </c>
      <c r="M8" s="10">
        <v>0</v>
      </c>
      <c r="N8" s="10">
        <v>0</v>
      </c>
      <c r="O8" s="10">
        <v>0</v>
      </c>
      <c r="P8" s="10">
        <v>0</v>
      </c>
      <c r="Q8" s="10">
        <v>0</v>
      </c>
      <c r="R8" s="10">
        <v>0</v>
      </c>
      <c r="S8" s="10">
        <v>0</v>
      </c>
      <c r="T8" s="10">
        <v>0</v>
      </c>
      <c r="U8" s="10">
        <v>0</v>
      </c>
      <c r="V8" s="10">
        <v>0</v>
      </c>
      <c r="W8" s="10">
        <v>0</v>
      </c>
      <c r="X8" s="10">
        <v>0</v>
      </c>
      <c r="Y8" s="10">
        <v>0</v>
      </c>
      <c r="Z8" s="10">
        <v>0</v>
      </c>
      <c r="AA8" s="10">
        <v>0</v>
      </c>
      <c r="AB8" s="10">
        <v>0</v>
      </c>
      <c r="AC8" s="10">
        <v>0</v>
      </c>
      <c r="AD8" s="10">
        <v>0</v>
      </c>
      <c r="AE8" s="10">
        <v>0</v>
      </c>
      <c r="AF8" s="10">
        <v>0</v>
      </c>
      <c r="AG8" s="10">
        <v>0</v>
      </c>
      <c r="AH8" s="10">
        <v>0</v>
      </c>
      <c r="AI8" s="10">
        <v>0</v>
      </c>
      <c r="AJ8" s="10">
        <v>0</v>
      </c>
      <c r="AK8" s="10">
        <v>0</v>
      </c>
      <c r="AL8" s="11">
        <v>0</v>
      </c>
    </row>
    <row r="9" spans="1:38">
      <c r="A9" s="9" t="s">
        <v>6</v>
      </c>
      <c r="B9" s="10">
        <v>0</v>
      </c>
      <c r="C9" s="10">
        <v>0</v>
      </c>
      <c r="D9" s="10">
        <v>0</v>
      </c>
      <c r="E9" s="10">
        <v>0</v>
      </c>
      <c r="F9" s="10">
        <v>0</v>
      </c>
      <c r="G9" s="10">
        <v>0</v>
      </c>
      <c r="H9" s="10">
        <v>0</v>
      </c>
      <c r="I9" s="10">
        <v>0</v>
      </c>
      <c r="J9" s="10">
        <v>0</v>
      </c>
      <c r="K9" s="10">
        <v>0</v>
      </c>
      <c r="L9" s="10">
        <v>0</v>
      </c>
      <c r="M9" s="10">
        <v>0</v>
      </c>
      <c r="N9" s="10">
        <v>0</v>
      </c>
      <c r="O9" s="10">
        <v>0</v>
      </c>
      <c r="P9" s="10">
        <v>0</v>
      </c>
      <c r="Q9" s="10">
        <v>0</v>
      </c>
      <c r="R9" s="10">
        <v>0</v>
      </c>
      <c r="S9" s="10">
        <v>0</v>
      </c>
      <c r="T9" s="10">
        <v>0</v>
      </c>
      <c r="U9" s="10">
        <v>0</v>
      </c>
      <c r="V9" s="10">
        <v>0</v>
      </c>
      <c r="W9" s="10">
        <v>0</v>
      </c>
      <c r="X9" s="10">
        <v>0</v>
      </c>
      <c r="Y9" s="10">
        <v>0</v>
      </c>
      <c r="Z9" s="10">
        <v>0</v>
      </c>
      <c r="AA9" s="10">
        <v>0</v>
      </c>
      <c r="AB9" s="10">
        <v>0</v>
      </c>
      <c r="AC9" s="10">
        <v>0</v>
      </c>
      <c r="AD9" s="10">
        <v>0</v>
      </c>
      <c r="AE9" s="10">
        <v>0</v>
      </c>
      <c r="AF9" s="10">
        <v>0</v>
      </c>
      <c r="AG9" s="10">
        <v>0</v>
      </c>
      <c r="AH9" s="10">
        <v>0</v>
      </c>
      <c r="AI9" s="10">
        <v>0</v>
      </c>
      <c r="AJ9" s="10">
        <v>0</v>
      </c>
      <c r="AK9" s="10">
        <v>0</v>
      </c>
      <c r="AL9" s="11">
        <v>0</v>
      </c>
    </row>
    <row r="10" spans="1:38" ht="15.75" thickBot="1">
      <c r="A10" s="12" t="s">
        <v>7</v>
      </c>
      <c r="B10" s="13">
        <v>27185.867469879518</v>
      </c>
      <c r="C10" s="13">
        <v>27332.373493975905</v>
      </c>
      <c r="D10" s="13">
        <v>27479.831325301206</v>
      </c>
      <c r="E10" s="13">
        <v>27626.337349397589</v>
      </c>
      <c r="F10" s="13">
        <v>27773.831325301206</v>
      </c>
      <c r="G10" s="13">
        <v>27920.289156626506</v>
      </c>
      <c r="H10" s="13">
        <v>28067.77108433735</v>
      </c>
      <c r="I10" s="13">
        <v>28312.879518072288</v>
      </c>
      <c r="J10" s="13">
        <v>28559.060240963856</v>
      </c>
      <c r="K10" s="13">
        <v>28805.168674698794</v>
      </c>
      <c r="L10" s="13">
        <v>29051.313253012049</v>
      </c>
      <c r="M10" s="13">
        <v>29297.433734939757</v>
      </c>
      <c r="N10" s="13">
        <v>29872.421686746988</v>
      </c>
      <c r="O10" s="13">
        <v>30448.433734939757</v>
      </c>
      <c r="P10" s="13">
        <v>31023.445783132531</v>
      </c>
      <c r="Q10" s="13">
        <v>31599.361445783132</v>
      </c>
      <c r="R10" s="13">
        <v>32174.361445783132</v>
      </c>
      <c r="S10" s="13">
        <v>32097.578313253012</v>
      </c>
      <c r="T10" s="13">
        <v>32020.891566265062</v>
      </c>
      <c r="U10" s="13">
        <v>31943.096385542169</v>
      </c>
      <c r="V10" s="13">
        <v>31866.397590361445</v>
      </c>
      <c r="W10" s="13">
        <v>31789.710843373494</v>
      </c>
      <c r="X10" s="13">
        <v>31734.843373493975</v>
      </c>
      <c r="Y10" s="13">
        <v>31681.084337349399</v>
      </c>
      <c r="Z10" s="13">
        <v>31626.361445783132</v>
      </c>
      <c r="AA10" s="13">
        <v>31572.469879518074</v>
      </c>
      <c r="AB10" s="13">
        <v>31517.686746987951</v>
      </c>
      <c r="AC10" s="13">
        <v>31531.626506024095</v>
      </c>
      <c r="AD10" s="13">
        <v>31545.626506024095</v>
      </c>
      <c r="AE10" s="13">
        <v>31559.566265060243</v>
      </c>
      <c r="AF10" s="13">
        <v>31573.481927710844</v>
      </c>
      <c r="AG10" s="13">
        <v>31587.457831325301</v>
      </c>
      <c r="AH10" s="13">
        <v>31597.361445783132</v>
      </c>
      <c r="AI10" s="13">
        <v>31608.361445783132</v>
      </c>
      <c r="AJ10" s="13">
        <v>31618.289156626506</v>
      </c>
      <c r="AK10" s="13">
        <v>31629.289156626506</v>
      </c>
      <c r="AL10" s="14">
        <v>31639.22891566265</v>
      </c>
    </row>
    <row r="11" spans="1:38" ht="15.75" thickTop="1"/>
    <row r="12" spans="1:38" ht="15.75" thickBot="1">
      <c r="A12" s="5" t="s">
        <v>8</v>
      </c>
    </row>
    <row r="13" spans="1:38" ht="15.75" thickTop="1">
      <c r="A13" s="6" t="s">
        <v>9</v>
      </c>
      <c r="B13" s="7">
        <v>19628</v>
      </c>
      <c r="C13" s="7">
        <v>20556</v>
      </c>
      <c r="D13" s="7">
        <v>20667</v>
      </c>
      <c r="E13" s="7">
        <v>20777</v>
      </c>
      <c r="F13" s="7">
        <v>20888</v>
      </c>
      <c r="G13" s="7">
        <v>20998</v>
      </c>
      <c r="H13" s="7">
        <v>21110</v>
      </c>
      <c r="I13" s="7">
        <v>21294</v>
      </c>
      <c r="J13" s="7">
        <v>21479</v>
      </c>
      <c r="K13" s="7">
        <v>21664</v>
      </c>
      <c r="L13" s="7">
        <v>21850</v>
      </c>
      <c r="M13" s="7">
        <v>22035</v>
      </c>
      <c r="N13" s="7">
        <v>22468</v>
      </c>
      <c r="O13" s="7">
        <v>22901</v>
      </c>
      <c r="P13" s="7">
        <v>23334</v>
      </c>
      <c r="Q13" s="7">
        <v>23768</v>
      </c>
      <c r="R13" s="7">
        <v>24200</v>
      </c>
      <c r="S13" s="7">
        <v>24142</v>
      </c>
      <c r="T13" s="7">
        <v>24085</v>
      </c>
      <c r="U13" s="7">
        <v>24026</v>
      </c>
      <c r="V13" s="7">
        <v>23968</v>
      </c>
      <c r="W13" s="7">
        <v>23911</v>
      </c>
      <c r="X13" s="7">
        <v>23870</v>
      </c>
      <c r="Y13" s="7">
        <v>23829</v>
      </c>
      <c r="Z13" s="7">
        <v>23788</v>
      </c>
      <c r="AA13" s="7">
        <v>23747</v>
      </c>
      <c r="AB13" s="7">
        <v>23706</v>
      </c>
      <c r="AC13" s="7">
        <v>23716</v>
      </c>
      <c r="AD13" s="7">
        <v>23727</v>
      </c>
      <c r="AE13" s="7">
        <v>23738</v>
      </c>
      <c r="AF13" s="7">
        <v>23748</v>
      </c>
      <c r="AG13" s="7">
        <v>23758</v>
      </c>
      <c r="AH13" s="7">
        <v>23766</v>
      </c>
      <c r="AI13" s="7">
        <v>23774</v>
      </c>
      <c r="AJ13" s="7">
        <v>23782</v>
      </c>
      <c r="AK13" s="7">
        <v>23790</v>
      </c>
      <c r="AL13" s="8">
        <v>23798</v>
      </c>
    </row>
    <row r="14" spans="1:38">
      <c r="A14" s="9" t="s">
        <v>10</v>
      </c>
      <c r="B14" s="10">
        <v>0</v>
      </c>
      <c r="C14" s="10">
        <v>0</v>
      </c>
      <c r="D14" s="10">
        <v>0</v>
      </c>
      <c r="E14" s="10">
        <v>0</v>
      </c>
      <c r="F14" s="10">
        <v>0</v>
      </c>
      <c r="G14" s="10">
        <v>0</v>
      </c>
      <c r="H14" s="10">
        <v>0</v>
      </c>
      <c r="I14" s="10">
        <v>0</v>
      </c>
      <c r="J14" s="10">
        <v>0</v>
      </c>
      <c r="K14" s="10">
        <v>0</v>
      </c>
      <c r="L14" s="10">
        <v>0</v>
      </c>
      <c r="M14" s="10">
        <v>0</v>
      </c>
      <c r="N14" s="10">
        <v>0</v>
      </c>
      <c r="O14" s="10">
        <v>0</v>
      </c>
      <c r="P14" s="10">
        <v>0</v>
      </c>
      <c r="Q14" s="10">
        <v>0</v>
      </c>
      <c r="R14" s="10">
        <v>0</v>
      </c>
      <c r="S14" s="10">
        <v>0</v>
      </c>
      <c r="T14" s="10">
        <v>0</v>
      </c>
      <c r="U14" s="10">
        <v>0</v>
      </c>
      <c r="V14" s="10">
        <v>0</v>
      </c>
      <c r="W14" s="10">
        <v>0</v>
      </c>
      <c r="X14" s="10">
        <v>0</v>
      </c>
      <c r="Y14" s="10">
        <v>0</v>
      </c>
      <c r="Z14" s="10">
        <v>0</v>
      </c>
      <c r="AA14" s="10">
        <v>0</v>
      </c>
      <c r="AB14" s="10">
        <v>0</v>
      </c>
      <c r="AC14" s="10">
        <v>0</v>
      </c>
      <c r="AD14" s="10">
        <v>0</v>
      </c>
      <c r="AE14" s="10">
        <v>0</v>
      </c>
      <c r="AF14" s="10">
        <v>0</v>
      </c>
      <c r="AG14" s="10">
        <v>0</v>
      </c>
      <c r="AH14" s="10">
        <v>0</v>
      </c>
      <c r="AI14" s="10">
        <v>0</v>
      </c>
      <c r="AJ14" s="10">
        <v>0</v>
      </c>
      <c r="AK14" s="10">
        <v>0</v>
      </c>
      <c r="AL14" s="11">
        <v>0</v>
      </c>
    </row>
    <row r="15" spans="1:38">
      <c r="A15" s="9" t="s">
        <v>11</v>
      </c>
      <c r="B15" s="10">
        <v>0</v>
      </c>
      <c r="C15" s="10">
        <v>0</v>
      </c>
      <c r="D15" s="10">
        <v>0</v>
      </c>
      <c r="E15" s="10">
        <v>0</v>
      </c>
      <c r="F15" s="10">
        <v>0</v>
      </c>
      <c r="G15" s="10">
        <v>0</v>
      </c>
      <c r="H15" s="10">
        <v>0</v>
      </c>
      <c r="I15" s="10">
        <v>0</v>
      </c>
      <c r="J15" s="10">
        <v>0</v>
      </c>
      <c r="K15" s="10">
        <v>0</v>
      </c>
      <c r="L15" s="10">
        <v>0</v>
      </c>
      <c r="M15" s="10">
        <v>0</v>
      </c>
      <c r="N15" s="10">
        <v>0</v>
      </c>
      <c r="O15" s="10">
        <v>0</v>
      </c>
      <c r="P15" s="10">
        <v>0</v>
      </c>
      <c r="Q15" s="10">
        <v>0</v>
      </c>
      <c r="R15" s="10">
        <v>0</v>
      </c>
      <c r="S15" s="10">
        <v>0</v>
      </c>
      <c r="T15" s="10">
        <v>0</v>
      </c>
      <c r="U15" s="10">
        <v>0</v>
      </c>
      <c r="V15" s="10">
        <v>0</v>
      </c>
      <c r="W15" s="10">
        <v>0</v>
      </c>
      <c r="X15" s="10">
        <v>0</v>
      </c>
      <c r="Y15" s="10">
        <v>0</v>
      </c>
      <c r="Z15" s="10">
        <v>0</v>
      </c>
      <c r="AA15" s="10">
        <v>0</v>
      </c>
      <c r="AB15" s="10">
        <v>0</v>
      </c>
      <c r="AC15" s="10">
        <v>0</v>
      </c>
      <c r="AD15" s="10">
        <v>0</v>
      </c>
      <c r="AE15" s="10">
        <v>0</v>
      </c>
      <c r="AF15" s="10">
        <v>0</v>
      </c>
      <c r="AG15" s="10">
        <v>0</v>
      </c>
      <c r="AH15" s="10">
        <v>0</v>
      </c>
      <c r="AI15" s="10">
        <v>0</v>
      </c>
      <c r="AJ15" s="10">
        <v>0</v>
      </c>
      <c r="AK15" s="10">
        <v>0</v>
      </c>
      <c r="AL15" s="11">
        <v>0</v>
      </c>
    </row>
    <row r="16" spans="1:38">
      <c r="A16" s="9" t="s">
        <v>12</v>
      </c>
      <c r="B16" s="10">
        <v>0</v>
      </c>
      <c r="C16" s="10">
        <v>0</v>
      </c>
      <c r="D16" s="10">
        <v>0</v>
      </c>
      <c r="E16" s="10">
        <v>0</v>
      </c>
      <c r="F16" s="10">
        <v>0</v>
      </c>
      <c r="G16" s="10">
        <v>0</v>
      </c>
      <c r="H16" s="10">
        <v>0</v>
      </c>
      <c r="I16" s="10">
        <v>0</v>
      </c>
      <c r="J16" s="10">
        <v>0</v>
      </c>
      <c r="K16" s="10">
        <v>0</v>
      </c>
      <c r="L16" s="10">
        <v>0</v>
      </c>
      <c r="M16" s="10">
        <v>0</v>
      </c>
      <c r="N16" s="10">
        <v>0</v>
      </c>
      <c r="O16" s="10">
        <v>0</v>
      </c>
      <c r="P16" s="10">
        <v>0</v>
      </c>
      <c r="Q16" s="10">
        <v>0</v>
      </c>
      <c r="R16" s="10">
        <v>0</v>
      </c>
      <c r="S16" s="10">
        <v>0</v>
      </c>
      <c r="T16" s="10">
        <v>0</v>
      </c>
      <c r="U16" s="10">
        <v>0</v>
      </c>
      <c r="V16" s="10">
        <v>0</v>
      </c>
      <c r="W16" s="10">
        <v>0</v>
      </c>
      <c r="X16" s="10">
        <v>0</v>
      </c>
      <c r="Y16" s="10">
        <v>0</v>
      </c>
      <c r="Z16" s="10">
        <v>0</v>
      </c>
      <c r="AA16" s="10">
        <v>0</v>
      </c>
      <c r="AB16" s="10">
        <v>0</v>
      </c>
      <c r="AC16" s="10">
        <v>0</v>
      </c>
      <c r="AD16" s="10">
        <v>0</v>
      </c>
      <c r="AE16" s="10">
        <v>0</v>
      </c>
      <c r="AF16" s="10">
        <v>0</v>
      </c>
      <c r="AG16" s="10">
        <v>0</v>
      </c>
      <c r="AH16" s="10">
        <v>0</v>
      </c>
      <c r="AI16" s="10">
        <v>0</v>
      </c>
      <c r="AJ16" s="10">
        <v>0</v>
      </c>
      <c r="AK16" s="10">
        <v>0</v>
      </c>
      <c r="AL16" s="11">
        <v>0</v>
      </c>
    </row>
    <row r="17" spans="1:38">
      <c r="A17" s="9" t="s">
        <v>13</v>
      </c>
      <c r="B17" s="10">
        <v>0</v>
      </c>
      <c r="C17" s="10">
        <v>0</v>
      </c>
      <c r="D17" s="10">
        <v>0</v>
      </c>
      <c r="E17" s="10">
        <v>0</v>
      </c>
      <c r="F17" s="10">
        <v>0</v>
      </c>
      <c r="G17" s="10">
        <v>0</v>
      </c>
      <c r="H17" s="10">
        <v>0</v>
      </c>
      <c r="I17" s="10">
        <v>0</v>
      </c>
      <c r="J17" s="10">
        <v>0</v>
      </c>
      <c r="K17" s="10">
        <v>0</v>
      </c>
      <c r="L17" s="10">
        <v>0</v>
      </c>
      <c r="M17" s="10">
        <v>0</v>
      </c>
      <c r="N17" s="10">
        <v>0</v>
      </c>
      <c r="O17" s="10">
        <v>0</v>
      </c>
      <c r="P17" s="10">
        <v>0</v>
      </c>
      <c r="Q17" s="10">
        <v>0</v>
      </c>
      <c r="R17" s="10">
        <v>0</v>
      </c>
      <c r="S17" s="10">
        <v>0</v>
      </c>
      <c r="T17" s="10">
        <v>0</v>
      </c>
      <c r="U17" s="10">
        <v>0</v>
      </c>
      <c r="V17" s="10">
        <v>0</v>
      </c>
      <c r="W17" s="10">
        <v>0</v>
      </c>
      <c r="X17" s="10">
        <v>0</v>
      </c>
      <c r="Y17" s="10">
        <v>0</v>
      </c>
      <c r="Z17" s="10">
        <v>0</v>
      </c>
      <c r="AA17" s="10">
        <v>0</v>
      </c>
      <c r="AB17" s="10">
        <v>0</v>
      </c>
      <c r="AC17" s="10">
        <v>0</v>
      </c>
      <c r="AD17" s="10">
        <v>0</v>
      </c>
      <c r="AE17" s="10">
        <v>0</v>
      </c>
      <c r="AF17" s="10">
        <v>0</v>
      </c>
      <c r="AG17" s="10">
        <v>0</v>
      </c>
      <c r="AH17" s="10">
        <v>0</v>
      </c>
      <c r="AI17" s="10">
        <v>0</v>
      </c>
      <c r="AJ17" s="10">
        <v>0</v>
      </c>
      <c r="AK17" s="10">
        <v>0</v>
      </c>
      <c r="AL17" s="11">
        <v>0</v>
      </c>
    </row>
    <row r="18" spans="1:38">
      <c r="A18" s="9" t="s">
        <v>14</v>
      </c>
      <c r="B18" s="10">
        <v>0</v>
      </c>
      <c r="C18" s="10">
        <v>0</v>
      </c>
      <c r="D18" s="10">
        <v>0</v>
      </c>
      <c r="E18" s="10">
        <v>0</v>
      </c>
      <c r="F18" s="10">
        <v>0</v>
      </c>
      <c r="G18" s="10">
        <v>0</v>
      </c>
      <c r="H18" s="10">
        <v>0</v>
      </c>
      <c r="I18" s="10">
        <v>0</v>
      </c>
      <c r="J18" s="10">
        <v>0</v>
      </c>
      <c r="K18" s="10">
        <v>0</v>
      </c>
      <c r="L18" s="10">
        <v>0</v>
      </c>
      <c r="M18" s="10">
        <v>0</v>
      </c>
      <c r="N18" s="10">
        <v>0</v>
      </c>
      <c r="O18" s="10">
        <v>0</v>
      </c>
      <c r="P18" s="10">
        <v>0</v>
      </c>
      <c r="Q18" s="10">
        <v>0</v>
      </c>
      <c r="R18" s="10">
        <v>0</v>
      </c>
      <c r="S18" s="10">
        <v>0</v>
      </c>
      <c r="T18" s="10">
        <v>0</v>
      </c>
      <c r="U18" s="10">
        <v>0</v>
      </c>
      <c r="V18" s="10">
        <v>0</v>
      </c>
      <c r="W18" s="10">
        <v>0</v>
      </c>
      <c r="X18" s="10">
        <v>0</v>
      </c>
      <c r="Y18" s="10">
        <v>0</v>
      </c>
      <c r="Z18" s="10">
        <v>0</v>
      </c>
      <c r="AA18" s="10">
        <v>0</v>
      </c>
      <c r="AB18" s="10">
        <v>0</v>
      </c>
      <c r="AC18" s="10">
        <v>0</v>
      </c>
      <c r="AD18" s="10">
        <v>0</v>
      </c>
      <c r="AE18" s="10">
        <v>0</v>
      </c>
      <c r="AF18" s="10">
        <v>0</v>
      </c>
      <c r="AG18" s="10">
        <v>0</v>
      </c>
      <c r="AH18" s="10">
        <v>0</v>
      </c>
      <c r="AI18" s="10">
        <v>0</v>
      </c>
      <c r="AJ18" s="10">
        <v>0</v>
      </c>
      <c r="AK18" s="10">
        <v>0</v>
      </c>
      <c r="AL18" s="11">
        <v>0</v>
      </c>
    </row>
    <row r="19" spans="1:38">
      <c r="A19" s="9" t="s">
        <v>15</v>
      </c>
      <c r="B19" s="10">
        <v>0</v>
      </c>
      <c r="C19" s="10">
        <v>0</v>
      </c>
      <c r="D19" s="10">
        <v>0</v>
      </c>
      <c r="E19" s="10">
        <v>0</v>
      </c>
      <c r="F19" s="10">
        <v>0</v>
      </c>
      <c r="G19" s="10">
        <v>0</v>
      </c>
      <c r="H19" s="10">
        <v>0</v>
      </c>
      <c r="I19" s="10">
        <v>0</v>
      </c>
      <c r="J19" s="10">
        <v>0</v>
      </c>
      <c r="K19" s="10">
        <v>0</v>
      </c>
      <c r="L19" s="10">
        <v>0</v>
      </c>
      <c r="M19" s="10">
        <v>0</v>
      </c>
      <c r="N19" s="10">
        <v>0</v>
      </c>
      <c r="O19" s="10">
        <v>0</v>
      </c>
      <c r="P19" s="10">
        <v>0</v>
      </c>
      <c r="Q19" s="10">
        <v>0</v>
      </c>
      <c r="R19" s="10">
        <v>0</v>
      </c>
      <c r="S19" s="10">
        <v>0</v>
      </c>
      <c r="T19" s="10">
        <v>0</v>
      </c>
      <c r="U19" s="10">
        <v>0</v>
      </c>
      <c r="V19" s="10">
        <v>0</v>
      </c>
      <c r="W19" s="10">
        <v>0</v>
      </c>
      <c r="X19" s="10">
        <v>0</v>
      </c>
      <c r="Y19" s="10">
        <v>0</v>
      </c>
      <c r="Z19" s="10">
        <v>0</v>
      </c>
      <c r="AA19" s="10">
        <v>0</v>
      </c>
      <c r="AB19" s="10">
        <v>0</v>
      </c>
      <c r="AC19" s="10">
        <v>0</v>
      </c>
      <c r="AD19" s="10">
        <v>0</v>
      </c>
      <c r="AE19" s="10">
        <v>0</v>
      </c>
      <c r="AF19" s="10">
        <v>0</v>
      </c>
      <c r="AG19" s="10">
        <v>0</v>
      </c>
      <c r="AH19" s="10">
        <v>0</v>
      </c>
      <c r="AI19" s="10">
        <v>0</v>
      </c>
      <c r="AJ19" s="10">
        <v>0</v>
      </c>
      <c r="AK19" s="10">
        <v>0</v>
      </c>
      <c r="AL19" s="11">
        <v>0</v>
      </c>
    </row>
    <row r="20" spans="1:38">
      <c r="A20" s="9" t="s">
        <v>16</v>
      </c>
      <c r="B20" s="10">
        <v>0</v>
      </c>
      <c r="C20" s="10">
        <v>0</v>
      </c>
      <c r="D20" s="10">
        <v>0</v>
      </c>
      <c r="E20" s="10">
        <v>0</v>
      </c>
      <c r="F20" s="10">
        <v>0</v>
      </c>
      <c r="G20" s="10">
        <v>0</v>
      </c>
      <c r="H20" s="10">
        <v>0</v>
      </c>
      <c r="I20" s="10">
        <v>0</v>
      </c>
      <c r="J20" s="10">
        <v>0</v>
      </c>
      <c r="K20" s="10">
        <v>0</v>
      </c>
      <c r="L20" s="10">
        <v>0</v>
      </c>
      <c r="M20" s="10">
        <v>0</v>
      </c>
      <c r="N20" s="10">
        <v>0</v>
      </c>
      <c r="O20" s="10">
        <v>0</v>
      </c>
      <c r="P20" s="10">
        <v>0</v>
      </c>
      <c r="Q20" s="10">
        <v>0</v>
      </c>
      <c r="R20" s="10">
        <v>0</v>
      </c>
      <c r="S20" s="10">
        <v>0</v>
      </c>
      <c r="T20" s="10">
        <v>0</v>
      </c>
      <c r="U20" s="10">
        <v>0</v>
      </c>
      <c r="V20" s="10">
        <v>0</v>
      </c>
      <c r="W20" s="10">
        <v>0</v>
      </c>
      <c r="X20" s="10">
        <v>0</v>
      </c>
      <c r="Y20" s="10">
        <v>0</v>
      </c>
      <c r="Z20" s="10">
        <v>0</v>
      </c>
      <c r="AA20" s="10">
        <v>0</v>
      </c>
      <c r="AB20" s="10">
        <v>0</v>
      </c>
      <c r="AC20" s="10">
        <v>0</v>
      </c>
      <c r="AD20" s="10">
        <v>0</v>
      </c>
      <c r="AE20" s="10">
        <v>0</v>
      </c>
      <c r="AF20" s="10">
        <v>0</v>
      </c>
      <c r="AG20" s="10">
        <v>0</v>
      </c>
      <c r="AH20" s="10">
        <v>0</v>
      </c>
      <c r="AI20" s="10">
        <v>0</v>
      </c>
      <c r="AJ20" s="10">
        <v>0</v>
      </c>
      <c r="AK20" s="10">
        <v>0</v>
      </c>
      <c r="AL20" s="11">
        <v>0</v>
      </c>
    </row>
    <row r="21" spans="1:38">
      <c r="A21" s="9" t="s">
        <v>17</v>
      </c>
      <c r="B21" s="10">
        <v>0</v>
      </c>
      <c r="C21" s="10">
        <v>0</v>
      </c>
      <c r="D21" s="10">
        <v>0</v>
      </c>
      <c r="E21" s="10">
        <v>0</v>
      </c>
      <c r="F21" s="10">
        <v>0</v>
      </c>
      <c r="G21" s="10">
        <v>0</v>
      </c>
      <c r="H21" s="10">
        <v>0</v>
      </c>
      <c r="I21" s="10">
        <v>0</v>
      </c>
      <c r="J21" s="10">
        <v>0</v>
      </c>
      <c r="K21" s="10">
        <v>0</v>
      </c>
      <c r="L21" s="10">
        <v>0</v>
      </c>
      <c r="M21" s="10">
        <v>0</v>
      </c>
      <c r="N21" s="10">
        <v>0</v>
      </c>
      <c r="O21" s="10">
        <v>0</v>
      </c>
      <c r="P21" s="10">
        <v>0</v>
      </c>
      <c r="Q21" s="10">
        <v>0</v>
      </c>
      <c r="R21" s="10">
        <v>0</v>
      </c>
      <c r="S21" s="10">
        <v>0</v>
      </c>
      <c r="T21" s="10">
        <v>0</v>
      </c>
      <c r="U21" s="10">
        <v>0</v>
      </c>
      <c r="V21" s="10">
        <v>0</v>
      </c>
      <c r="W21" s="10">
        <v>0</v>
      </c>
      <c r="X21" s="10">
        <v>0</v>
      </c>
      <c r="Y21" s="10">
        <v>0</v>
      </c>
      <c r="Z21" s="10">
        <v>0</v>
      </c>
      <c r="AA21" s="10">
        <v>0</v>
      </c>
      <c r="AB21" s="10">
        <v>0</v>
      </c>
      <c r="AC21" s="10">
        <v>0</v>
      </c>
      <c r="AD21" s="10">
        <v>0</v>
      </c>
      <c r="AE21" s="10">
        <v>0</v>
      </c>
      <c r="AF21" s="10">
        <v>0</v>
      </c>
      <c r="AG21" s="10">
        <v>0</v>
      </c>
      <c r="AH21" s="10">
        <v>0</v>
      </c>
      <c r="AI21" s="10">
        <v>0</v>
      </c>
      <c r="AJ21" s="10">
        <v>0</v>
      </c>
      <c r="AK21" s="10">
        <v>0</v>
      </c>
      <c r="AL21" s="11">
        <v>0</v>
      </c>
    </row>
    <row r="22" spans="1:38">
      <c r="A22" s="9" t="s">
        <v>18</v>
      </c>
      <c r="B22" s="10">
        <v>0</v>
      </c>
      <c r="C22" s="10">
        <v>0</v>
      </c>
      <c r="D22" s="10">
        <v>0</v>
      </c>
      <c r="E22" s="10">
        <v>0</v>
      </c>
      <c r="F22" s="10">
        <v>0</v>
      </c>
      <c r="G22" s="10">
        <v>0</v>
      </c>
      <c r="H22" s="10">
        <v>0</v>
      </c>
      <c r="I22" s="10">
        <v>0</v>
      </c>
      <c r="J22" s="10">
        <v>0</v>
      </c>
      <c r="K22" s="10">
        <v>0</v>
      </c>
      <c r="L22" s="10">
        <v>0</v>
      </c>
      <c r="M22" s="10">
        <v>0</v>
      </c>
      <c r="N22" s="10">
        <v>0</v>
      </c>
      <c r="O22" s="10">
        <v>0</v>
      </c>
      <c r="P22" s="10">
        <v>0</v>
      </c>
      <c r="Q22" s="10">
        <v>0</v>
      </c>
      <c r="R22" s="10">
        <v>0</v>
      </c>
      <c r="S22" s="10">
        <v>0</v>
      </c>
      <c r="T22" s="10">
        <v>0</v>
      </c>
      <c r="U22" s="10">
        <v>0</v>
      </c>
      <c r="V22" s="10">
        <v>0</v>
      </c>
      <c r="W22" s="10">
        <v>0</v>
      </c>
      <c r="X22" s="10">
        <v>0</v>
      </c>
      <c r="Y22" s="10">
        <v>0</v>
      </c>
      <c r="Z22" s="10">
        <v>0</v>
      </c>
      <c r="AA22" s="10">
        <v>0</v>
      </c>
      <c r="AB22" s="10">
        <v>0</v>
      </c>
      <c r="AC22" s="10">
        <v>0</v>
      </c>
      <c r="AD22" s="10">
        <v>0</v>
      </c>
      <c r="AE22" s="10">
        <v>0</v>
      </c>
      <c r="AF22" s="10">
        <v>0</v>
      </c>
      <c r="AG22" s="10">
        <v>0</v>
      </c>
      <c r="AH22" s="10">
        <v>0</v>
      </c>
      <c r="AI22" s="10">
        <v>0</v>
      </c>
      <c r="AJ22" s="10">
        <v>0</v>
      </c>
      <c r="AK22" s="10">
        <v>0</v>
      </c>
      <c r="AL22" s="11">
        <v>0</v>
      </c>
    </row>
    <row r="23" spans="1:38" ht="15.75" thickBot="1">
      <c r="A23" s="12" t="s">
        <v>19</v>
      </c>
      <c r="B23" s="13">
        <v>19628</v>
      </c>
      <c r="C23" s="13">
        <v>20556</v>
      </c>
      <c r="D23" s="13">
        <v>20667</v>
      </c>
      <c r="E23" s="13">
        <v>20777</v>
      </c>
      <c r="F23" s="13">
        <v>20888</v>
      </c>
      <c r="G23" s="13">
        <v>20998</v>
      </c>
      <c r="H23" s="13">
        <v>21110</v>
      </c>
      <c r="I23" s="13">
        <v>21294</v>
      </c>
      <c r="J23" s="13">
        <v>21479</v>
      </c>
      <c r="K23" s="13">
        <v>21664</v>
      </c>
      <c r="L23" s="13">
        <v>21850</v>
      </c>
      <c r="M23" s="13">
        <v>22035</v>
      </c>
      <c r="N23" s="13">
        <v>22468</v>
      </c>
      <c r="O23" s="13">
        <v>22901</v>
      </c>
      <c r="P23" s="13">
        <v>23334</v>
      </c>
      <c r="Q23" s="13">
        <v>23768</v>
      </c>
      <c r="R23" s="13">
        <v>24200</v>
      </c>
      <c r="S23" s="13">
        <v>24142</v>
      </c>
      <c r="T23" s="13">
        <v>24085</v>
      </c>
      <c r="U23" s="13">
        <v>24026</v>
      </c>
      <c r="V23" s="13">
        <v>23968</v>
      </c>
      <c r="W23" s="13">
        <v>23911</v>
      </c>
      <c r="X23" s="13">
        <v>23870</v>
      </c>
      <c r="Y23" s="13">
        <v>23829</v>
      </c>
      <c r="Z23" s="13">
        <v>23788</v>
      </c>
      <c r="AA23" s="13">
        <v>23747</v>
      </c>
      <c r="AB23" s="13">
        <v>23706</v>
      </c>
      <c r="AC23" s="13">
        <v>23716</v>
      </c>
      <c r="AD23" s="13">
        <v>23727</v>
      </c>
      <c r="AE23" s="13">
        <v>23738</v>
      </c>
      <c r="AF23" s="13">
        <v>23748</v>
      </c>
      <c r="AG23" s="13">
        <v>23758</v>
      </c>
      <c r="AH23" s="13">
        <v>23766</v>
      </c>
      <c r="AI23" s="13">
        <v>23774</v>
      </c>
      <c r="AJ23" s="13">
        <v>23782</v>
      </c>
      <c r="AK23" s="13">
        <v>23790</v>
      </c>
      <c r="AL23" s="14">
        <v>23798</v>
      </c>
    </row>
    <row r="24" spans="1:38" ht="15.75" thickTop="1"/>
    <row r="25" spans="1:38" ht="15.75" thickBot="1">
      <c r="A25" s="5" t="s">
        <v>20</v>
      </c>
    </row>
    <row r="26" spans="1:38" ht="15.75" thickTop="1">
      <c r="A26" s="6" t="s">
        <v>21</v>
      </c>
      <c r="B26" s="7">
        <v>7557.9518072289156</v>
      </c>
      <c r="C26" s="7">
        <v>6776.3734939759033</v>
      </c>
      <c r="D26" s="7">
        <v>6812.8313253012047</v>
      </c>
      <c r="E26" s="7">
        <v>6849.1325301204815</v>
      </c>
      <c r="F26" s="7">
        <v>6885.5542168674701</v>
      </c>
      <c r="G26" s="7">
        <v>6921.8313253012047</v>
      </c>
      <c r="H26" s="7">
        <v>6958.3132530120483</v>
      </c>
      <c r="I26" s="7">
        <v>7018.8795180722891</v>
      </c>
      <c r="J26" s="7">
        <v>7079.7469879518076</v>
      </c>
      <c r="K26" s="7">
        <v>7140.6506024096389</v>
      </c>
      <c r="L26" s="7">
        <v>7201.5903614457829</v>
      </c>
      <c r="M26" s="7">
        <v>7262.4337349397592</v>
      </c>
      <c r="N26" s="7">
        <v>7404.6385542168673</v>
      </c>
      <c r="O26" s="7">
        <v>7547.1927710843374</v>
      </c>
      <c r="P26" s="7">
        <v>7689.4457831325299</v>
      </c>
      <c r="Q26" s="7">
        <v>7831.8795180722891</v>
      </c>
      <c r="R26" s="7">
        <v>7974.0481927710844</v>
      </c>
      <c r="S26" s="7">
        <v>7955.1204819277109</v>
      </c>
      <c r="T26" s="7">
        <v>7936.1927710843374</v>
      </c>
      <c r="U26" s="7">
        <v>7916.939759036145</v>
      </c>
      <c r="V26" s="7">
        <v>7897.9277108433735</v>
      </c>
      <c r="W26" s="7">
        <v>7878.9759036144578</v>
      </c>
      <c r="X26" s="7">
        <v>7865.4457831325299</v>
      </c>
      <c r="Y26" s="7">
        <v>7852.0843373493972</v>
      </c>
      <c r="Z26" s="7">
        <v>7838.530120481928</v>
      </c>
      <c r="AA26" s="7">
        <v>7825.2289156626503</v>
      </c>
      <c r="AB26" s="7">
        <v>7811.6867469879517</v>
      </c>
      <c r="AC26" s="7">
        <v>7815.0361445783128</v>
      </c>
      <c r="AD26" s="7">
        <v>7818.6265060240967</v>
      </c>
      <c r="AE26" s="7">
        <v>7821.9518072289156</v>
      </c>
      <c r="AF26" s="7">
        <v>7825.4819277108436</v>
      </c>
      <c r="AG26" s="7">
        <v>7828.8674698795185</v>
      </c>
      <c r="AH26" s="7">
        <v>7831.3614457831327</v>
      </c>
      <c r="AI26" s="7">
        <v>7834.0843373493972</v>
      </c>
      <c r="AJ26" s="7">
        <v>7836.5903614457829</v>
      </c>
      <c r="AK26" s="7">
        <v>7839.2891566265062</v>
      </c>
      <c r="AL26" s="8">
        <v>7841.7108433734938</v>
      </c>
    </row>
    <row r="27" spans="1:38">
      <c r="A27" s="9" t="s">
        <v>22</v>
      </c>
      <c r="B27" s="10">
        <v>7557.9518072289156</v>
      </c>
      <c r="C27" s="10">
        <v>6776.3734939759033</v>
      </c>
      <c r="D27" s="10">
        <v>6812.8313253012047</v>
      </c>
      <c r="E27" s="10">
        <v>6849.1325301204815</v>
      </c>
      <c r="F27" s="10">
        <v>6885.5542168674701</v>
      </c>
      <c r="G27" s="10">
        <v>6921.8313253012047</v>
      </c>
      <c r="H27" s="10">
        <v>6958.3132530120483</v>
      </c>
      <c r="I27" s="10">
        <v>7018.8795180722891</v>
      </c>
      <c r="J27" s="10">
        <v>7079.7469879518076</v>
      </c>
      <c r="K27" s="10">
        <v>7140.6506024096389</v>
      </c>
      <c r="L27" s="10">
        <v>7201.5903614457829</v>
      </c>
      <c r="M27" s="10">
        <v>7262.4337349397592</v>
      </c>
      <c r="N27" s="10">
        <v>7404.6385542168673</v>
      </c>
      <c r="O27" s="10">
        <v>7547.1927710843374</v>
      </c>
      <c r="P27" s="10">
        <v>7689.4457831325299</v>
      </c>
      <c r="Q27" s="10">
        <v>7831.8795180722891</v>
      </c>
      <c r="R27" s="10">
        <v>7974.0481927710844</v>
      </c>
      <c r="S27" s="10">
        <v>7955.1204819277109</v>
      </c>
      <c r="T27" s="10">
        <v>7936.1927710843374</v>
      </c>
      <c r="U27" s="10">
        <v>7916.939759036145</v>
      </c>
      <c r="V27" s="10">
        <v>7897.9277108433735</v>
      </c>
      <c r="W27" s="10">
        <v>7878.9759036144578</v>
      </c>
      <c r="X27" s="10">
        <v>7865.4457831325299</v>
      </c>
      <c r="Y27" s="10">
        <v>7852.0843373493972</v>
      </c>
      <c r="Z27" s="10">
        <v>7838.530120481928</v>
      </c>
      <c r="AA27" s="10">
        <v>7825.2289156626503</v>
      </c>
      <c r="AB27" s="10">
        <v>7811.6867469879517</v>
      </c>
      <c r="AC27" s="10">
        <v>7815.0361445783128</v>
      </c>
      <c r="AD27" s="10">
        <v>7818.6265060240967</v>
      </c>
      <c r="AE27" s="10">
        <v>7821.9518072289156</v>
      </c>
      <c r="AF27" s="10">
        <v>7825.4819277108436</v>
      </c>
      <c r="AG27" s="10">
        <v>7828.8674698795185</v>
      </c>
      <c r="AH27" s="10">
        <v>7831.3614457831327</v>
      </c>
      <c r="AI27" s="10">
        <v>7834.0843373493972</v>
      </c>
      <c r="AJ27" s="10">
        <v>7836.5903614457829</v>
      </c>
      <c r="AK27" s="10">
        <v>7839.2891566265062</v>
      </c>
      <c r="AL27" s="11">
        <v>7841.7108433734938</v>
      </c>
    </row>
    <row r="28" spans="1:38">
      <c r="A28" s="9" t="s">
        <v>23</v>
      </c>
      <c r="B28" s="10">
        <v>0</v>
      </c>
      <c r="C28" s="10">
        <v>0</v>
      </c>
      <c r="D28" s="10">
        <v>0</v>
      </c>
      <c r="E28" s="10">
        <v>0</v>
      </c>
      <c r="F28" s="10">
        <v>0</v>
      </c>
      <c r="G28" s="10">
        <v>0</v>
      </c>
      <c r="H28" s="10">
        <v>0</v>
      </c>
      <c r="I28" s="10">
        <v>0</v>
      </c>
      <c r="J28" s="10">
        <v>0</v>
      </c>
      <c r="K28" s="10">
        <v>0</v>
      </c>
      <c r="L28" s="10">
        <v>0</v>
      </c>
      <c r="M28" s="10">
        <v>0</v>
      </c>
      <c r="N28" s="10">
        <v>0</v>
      </c>
      <c r="O28" s="10">
        <v>0</v>
      </c>
      <c r="P28" s="10">
        <v>0</v>
      </c>
      <c r="Q28" s="10">
        <v>0</v>
      </c>
      <c r="R28" s="10">
        <v>0</v>
      </c>
      <c r="S28" s="10">
        <v>0</v>
      </c>
      <c r="T28" s="10">
        <v>0</v>
      </c>
      <c r="U28" s="10">
        <v>0</v>
      </c>
      <c r="V28" s="10">
        <v>0</v>
      </c>
      <c r="W28" s="10">
        <v>0</v>
      </c>
      <c r="X28" s="10">
        <v>0</v>
      </c>
      <c r="Y28" s="10">
        <v>0</v>
      </c>
      <c r="Z28" s="10">
        <v>0</v>
      </c>
      <c r="AA28" s="10">
        <v>0</v>
      </c>
      <c r="AB28" s="10">
        <v>0</v>
      </c>
      <c r="AC28" s="10">
        <v>0</v>
      </c>
      <c r="AD28" s="10">
        <v>0</v>
      </c>
      <c r="AE28" s="10">
        <v>0</v>
      </c>
      <c r="AF28" s="10">
        <v>0</v>
      </c>
      <c r="AG28" s="10">
        <v>0</v>
      </c>
      <c r="AH28" s="10">
        <v>0</v>
      </c>
      <c r="AI28" s="10">
        <v>0</v>
      </c>
      <c r="AJ28" s="10">
        <v>0</v>
      </c>
      <c r="AK28" s="10">
        <v>0</v>
      </c>
      <c r="AL28" s="11">
        <v>0</v>
      </c>
    </row>
    <row r="29" spans="1:38">
      <c r="A29" s="9" t="s">
        <v>6</v>
      </c>
      <c r="B29" s="10">
        <v>0</v>
      </c>
      <c r="C29" s="10">
        <v>0</v>
      </c>
      <c r="D29" s="10">
        <v>0</v>
      </c>
      <c r="E29" s="10">
        <v>0</v>
      </c>
      <c r="F29" s="10">
        <v>0</v>
      </c>
      <c r="G29" s="10">
        <v>0</v>
      </c>
      <c r="H29" s="10">
        <v>0</v>
      </c>
      <c r="I29" s="10">
        <v>0</v>
      </c>
      <c r="J29" s="10">
        <v>0</v>
      </c>
      <c r="K29" s="10">
        <v>0</v>
      </c>
      <c r="L29" s="10">
        <v>0</v>
      </c>
      <c r="M29" s="10">
        <v>0</v>
      </c>
      <c r="N29" s="10">
        <v>0</v>
      </c>
      <c r="O29" s="10">
        <v>0</v>
      </c>
      <c r="P29" s="10">
        <v>0</v>
      </c>
      <c r="Q29" s="10">
        <v>0</v>
      </c>
      <c r="R29" s="10">
        <v>0</v>
      </c>
      <c r="S29" s="10">
        <v>0</v>
      </c>
      <c r="T29" s="10">
        <v>0</v>
      </c>
      <c r="U29" s="10">
        <v>0</v>
      </c>
      <c r="V29" s="10">
        <v>0</v>
      </c>
      <c r="W29" s="10">
        <v>0</v>
      </c>
      <c r="X29" s="10">
        <v>0</v>
      </c>
      <c r="Y29" s="10">
        <v>0</v>
      </c>
      <c r="Z29" s="10">
        <v>0</v>
      </c>
      <c r="AA29" s="10">
        <v>0</v>
      </c>
      <c r="AB29" s="10">
        <v>0</v>
      </c>
      <c r="AC29" s="10">
        <v>0</v>
      </c>
      <c r="AD29" s="10">
        <v>0</v>
      </c>
      <c r="AE29" s="10">
        <v>0</v>
      </c>
      <c r="AF29" s="10">
        <v>0</v>
      </c>
      <c r="AG29" s="10">
        <v>0</v>
      </c>
      <c r="AH29" s="10">
        <v>0</v>
      </c>
      <c r="AI29" s="10">
        <v>0</v>
      </c>
      <c r="AJ29" s="10">
        <v>0</v>
      </c>
      <c r="AK29" s="10">
        <v>0</v>
      </c>
      <c r="AL29" s="11">
        <v>0</v>
      </c>
    </row>
    <row r="30" spans="1:38">
      <c r="A30" s="9" t="s">
        <v>24</v>
      </c>
      <c r="B30" s="10">
        <v>0</v>
      </c>
      <c r="C30" s="10">
        <v>0</v>
      </c>
      <c r="D30" s="10">
        <v>0</v>
      </c>
      <c r="E30" s="10">
        <v>0</v>
      </c>
      <c r="F30" s="10">
        <v>0</v>
      </c>
      <c r="G30" s="10">
        <v>0</v>
      </c>
      <c r="H30" s="10">
        <v>0</v>
      </c>
      <c r="I30" s="10">
        <v>0</v>
      </c>
      <c r="J30" s="10">
        <v>0</v>
      </c>
      <c r="K30" s="10">
        <v>0</v>
      </c>
      <c r="L30" s="10">
        <v>0</v>
      </c>
      <c r="M30" s="10">
        <v>0</v>
      </c>
      <c r="N30" s="10">
        <v>0</v>
      </c>
      <c r="O30" s="10">
        <v>0</v>
      </c>
      <c r="P30" s="10">
        <v>0</v>
      </c>
      <c r="Q30" s="10">
        <v>0</v>
      </c>
      <c r="R30" s="10">
        <v>0</v>
      </c>
      <c r="S30" s="10">
        <v>0</v>
      </c>
      <c r="T30" s="10">
        <v>0</v>
      </c>
      <c r="U30" s="10">
        <v>0</v>
      </c>
      <c r="V30" s="10">
        <v>0</v>
      </c>
      <c r="W30" s="10">
        <v>0</v>
      </c>
      <c r="X30" s="10">
        <v>0</v>
      </c>
      <c r="Y30" s="10">
        <v>0</v>
      </c>
      <c r="Z30" s="10">
        <v>0</v>
      </c>
      <c r="AA30" s="10">
        <v>0</v>
      </c>
      <c r="AB30" s="10">
        <v>0</v>
      </c>
      <c r="AC30" s="10">
        <v>0</v>
      </c>
      <c r="AD30" s="10">
        <v>0</v>
      </c>
      <c r="AE30" s="10">
        <v>0</v>
      </c>
      <c r="AF30" s="10">
        <v>0</v>
      </c>
      <c r="AG30" s="10">
        <v>0</v>
      </c>
      <c r="AH30" s="10">
        <v>0</v>
      </c>
      <c r="AI30" s="10">
        <v>0</v>
      </c>
      <c r="AJ30" s="10">
        <v>0</v>
      </c>
      <c r="AK30" s="10">
        <v>0</v>
      </c>
      <c r="AL30" s="11">
        <v>0</v>
      </c>
    </row>
    <row r="31" spans="1:38">
      <c r="A31" s="9" t="s">
        <v>25</v>
      </c>
      <c r="B31" s="10">
        <v>0</v>
      </c>
      <c r="C31" s="10">
        <v>0</v>
      </c>
      <c r="D31" s="10">
        <v>0</v>
      </c>
      <c r="E31" s="10">
        <v>0</v>
      </c>
      <c r="F31" s="10">
        <v>0</v>
      </c>
      <c r="G31" s="10">
        <v>0</v>
      </c>
      <c r="H31" s="10">
        <v>0</v>
      </c>
      <c r="I31" s="10">
        <v>0</v>
      </c>
      <c r="J31" s="10">
        <v>0</v>
      </c>
      <c r="K31" s="10">
        <v>0</v>
      </c>
      <c r="L31" s="10">
        <v>0</v>
      </c>
      <c r="M31" s="10">
        <v>0</v>
      </c>
      <c r="N31" s="10">
        <v>0</v>
      </c>
      <c r="O31" s="10">
        <v>0</v>
      </c>
      <c r="P31" s="10">
        <v>0</v>
      </c>
      <c r="Q31" s="10">
        <v>0</v>
      </c>
      <c r="R31" s="10">
        <v>0</v>
      </c>
      <c r="S31" s="10">
        <v>0</v>
      </c>
      <c r="T31" s="10">
        <v>0</v>
      </c>
      <c r="U31" s="10">
        <v>0</v>
      </c>
      <c r="V31" s="10">
        <v>0</v>
      </c>
      <c r="W31" s="10">
        <v>0</v>
      </c>
      <c r="X31" s="10">
        <v>0</v>
      </c>
      <c r="Y31" s="10">
        <v>0</v>
      </c>
      <c r="Z31" s="10">
        <v>0</v>
      </c>
      <c r="AA31" s="10">
        <v>0</v>
      </c>
      <c r="AB31" s="10">
        <v>0</v>
      </c>
      <c r="AC31" s="10">
        <v>0</v>
      </c>
      <c r="AD31" s="10">
        <v>0</v>
      </c>
      <c r="AE31" s="10">
        <v>0</v>
      </c>
      <c r="AF31" s="10">
        <v>0</v>
      </c>
      <c r="AG31" s="10">
        <v>0</v>
      </c>
      <c r="AH31" s="10">
        <v>0</v>
      </c>
      <c r="AI31" s="10">
        <v>0</v>
      </c>
      <c r="AJ31" s="10">
        <v>0</v>
      </c>
      <c r="AK31" s="10">
        <v>0</v>
      </c>
      <c r="AL31" s="11">
        <v>0</v>
      </c>
    </row>
    <row r="32" spans="1:38" ht="15.75" thickBot="1">
      <c r="A32" s="12" t="s">
        <v>26</v>
      </c>
      <c r="B32" s="13">
        <v>7557.9518072289156</v>
      </c>
      <c r="C32" s="13">
        <v>6776.3734939759033</v>
      </c>
      <c r="D32" s="13">
        <v>6812.8313253012047</v>
      </c>
      <c r="E32" s="13">
        <v>6849.1325301204815</v>
      </c>
      <c r="F32" s="13">
        <v>6885.5542168674701</v>
      </c>
      <c r="G32" s="13">
        <v>6921.8313253012047</v>
      </c>
      <c r="H32" s="13">
        <v>6958.3132530120483</v>
      </c>
      <c r="I32" s="13">
        <v>7018.8795180722891</v>
      </c>
      <c r="J32" s="13">
        <v>7079.7469879518076</v>
      </c>
      <c r="K32" s="13">
        <v>7140.6506024096389</v>
      </c>
      <c r="L32" s="13">
        <v>7201.5903614457829</v>
      </c>
      <c r="M32" s="13">
        <v>7262.4337349397592</v>
      </c>
      <c r="N32" s="13">
        <v>7404.6385542168673</v>
      </c>
      <c r="O32" s="13">
        <v>7547.1927710843374</v>
      </c>
      <c r="P32" s="13">
        <v>7689.4457831325299</v>
      </c>
      <c r="Q32" s="13">
        <v>7831.8795180722891</v>
      </c>
      <c r="R32" s="13">
        <v>7974.0481927710844</v>
      </c>
      <c r="S32" s="13">
        <v>7955.1204819277109</v>
      </c>
      <c r="T32" s="13">
        <v>7936.1927710843374</v>
      </c>
      <c r="U32" s="13">
        <v>7916.939759036145</v>
      </c>
      <c r="V32" s="13">
        <v>7897.9277108433735</v>
      </c>
      <c r="W32" s="13">
        <v>7878.9759036144578</v>
      </c>
      <c r="X32" s="13">
        <v>7865.4457831325299</v>
      </c>
      <c r="Y32" s="13">
        <v>7852.0843373493972</v>
      </c>
      <c r="Z32" s="13">
        <v>7838.530120481928</v>
      </c>
      <c r="AA32" s="13">
        <v>7825.2289156626503</v>
      </c>
      <c r="AB32" s="13">
        <v>7811.6867469879517</v>
      </c>
      <c r="AC32" s="13">
        <v>7815.0361445783128</v>
      </c>
      <c r="AD32" s="13">
        <v>7818.6265060240967</v>
      </c>
      <c r="AE32" s="13">
        <v>7821.9518072289156</v>
      </c>
      <c r="AF32" s="13">
        <v>7825.4819277108436</v>
      </c>
      <c r="AG32" s="13">
        <v>7828.8674698795185</v>
      </c>
      <c r="AH32" s="13">
        <v>7831.3614457831327</v>
      </c>
      <c r="AI32" s="13">
        <v>7834.0843373493972</v>
      </c>
      <c r="AJ32" s="13">
        <v>7836.5903614457829</v>
      </c>
      <c r="AK32" s="13">
        <v>7839.2891566265062</v>
      </c>
      <c r="AL32" s="14">
        <v>7841.7108433734938</v>
      </c>
    </row>
    <row r="33" spans="1:38" ht="16.5" thickTop="1" thickBot="1"/>
    <row r="34" spans="1:38" ht="16.5" thickTop="1" thickBot="1">
      <c r="A34" s="15" t="s">
        <v>27</v>
      </c>
      <c r="B34" s="16">
        <v>0</v>
      </c>
      <c r="C34" s="16">
        <v>0</v>
      </c>
      <c r="D34" s="16">
        <v>0</v>
      </c>
      <c r="E34" s="16">
        <v>0</v>
      </c>
      <c r="F34" s="16">
        <v>0</v>
      </c>
      <c r="G34" s="16">
        <v>0</v>
      </c>
      <c r="H34" s="16">
        <v>0</v>
      </c>
      <c r="I34" s="16">
        <v>0</v>
      </c>
      <c r="J34" s="16">
        <v>0</v>
      </c>
      <c r="K34" s="16">
        <v>0</v>
      </c>
      <c r="L34" s="16">
        <v>0</v>
      </c>
      <c r="M34" s="16">
        <v>0</v>
      </c>
      <c r="N34" s="16">
        <v>0</v>
      </c>
      <c r="O34" s="16">
        <v>0</v>
      </c>
      <c r="P34" s="16">
        <v>0</v>
      </c>
      <c r="Q34" s="16">
        <v>0</v>
      </c>
      <c r="R34" s="16">
        <v>0</v>
      </c>
      <c r="S34" s="16">
        <v>0</v>
      </c>
      <c r="T34" s="16">
        <v>0</v>
      </c>
      <c r="U34" s="16">
        <v>0</v>
      </c>
      <c r="V34" s="16">
        <v>0</v>
      </c>
      <c r="W34" s="16">
        <v>0</v>
      </c>
      <c r="X34" s="16">
        <v>0</v>
      </c>
      <c r="Y34" s="16">
        <v>0</v>
      </c>
      <c r="Z34" s="16">
        <v>0</v>
      </c>
      <c r="AA34" s="16">
        <v>0</v>
      </c>
      <c r="AB34" s="16">
        <v>0</v>
      </c>
      <c r="AC34" s="16">
        <v>0</v>
      </c>
      <c r="AD34" s="16">
        <v>0</v>
      </c>
      <c r="AE34" s="16">
        <v>0</v>
      </c>
      <c r="AF34" s="16">
        <v>0</v>
      </c>
      <c r="AG34" s="16">
        <v>0</v>
      </c>
      <c r="AH34" s="16">
        <v>0</v>
      </c>
      <c r="AI34" s="16">
        <v>0</v>
      </c>
      <c r="AJ34" s="16">
        <v>0</v>
      </c>
      <c r="AK34" s="16">
        <v>0</v>
      </c>
      <c r="AL34" s="17">
        <v>0</v>
      </c>
    </row>
    <row r="35" spans="1:38" ht="15.75" thickTop="1"/>
    <row r="36" spans="1:38">
      <c r="A36" s="18" t="s">
        <v>28</v>
      </c>
    </row>
    <row r="37" spans="1:38">
      <c r="A37" s="19"/>
    </row>
  </sheetData>
  <pageMargins left="0.5" right="0.5" top="1" bottom="1" header="0.5" footer="0.5"/>
  <pageSetup orientation="portrait" r:id="rId1"/>
  <headerFooter>
    <oddFooter>&amp;CPage &amp;P&amp;R&amp;F</oddFooter>
  </headerFooter>
</worksheet>
</file>

<file path=xl/worksheets/sheet11.xml><?xml version="1.0" encoding="utf-8"?>
<worksheet xmlns="http://schemas.openxmlformats.org/spreadsheetml/2006/main" xmlns:r="http://schemas.openxmlformats.org/officeDocument/2006/relationships">
  <dimension ref="A1:AL37"/>
  <sheetViews>
    <sheetView showGridLines="0" workbookViewId="0">
      <selection sqref="A1:XFD1048576"/>
    </sheetView>
  </sheetViews>
  <sheetFormatPr defaultRowHeight="15"/>
  <cols>
    <col min="1" max="1" width="43.7109375" style="2" customWidth="1"/>
    <col min="2" max="16384" width="9.140625" style="2"/>
  </cols>
  <sheetData>
    <row r="1" spans="1:38" ht="18">
      <c r="A1" s="1" t="s">
        <v>37</v>
      </c>
    </row>
    <row r="3" spans="1:38" ht="30.75">
      <c r="A3" s="3" t="s">
        <v>1</v>
      </c>
    </row>
    <row r="4" spans="1:38">
      <c r="B4" s="4">
        <v>2014</v>
      </c>
      <c r="C4" s="4">
        <v>2015</v>
      </c>
      <c r="D4" s="4">
        <v>2016</v>
      </c>
      <c r="E4" s="4">
        <v>2017</v>
      </c>
      <c r="F4" s="4">
        <v>2018</v>
      </c>
      <c r="G4" s="4">
        <v>2019</v>
      </c>
      <c r="H4" s="4">
        <v>2020</v>
      </c>
      <c r="I4" s="4">
        <v>2021</v>
      </c>
      <c r="J4" s="4">
        <v>2022</v>
      </c>
      <c r="K4" s="4">
        <v>2023</v>
      </c>
      <c r="L4" s="4">
        <v>2024</v>
      </c>
      <c r="M4" s="4">
        <v>2025</v>
      </c>
      <c r="N4" s="4">
        <v>2026</v>
      </c>
      <c r="O4" s="4">
        <v>2027</v>
      </c>
      <c r="P4" s="4">
        <v>2028</v>
      </c>
      <c r="Q4" s="4">
        <v>2029</v>
      </c>
      <c r="R4" s="4">
        <v>2030</v>
      </c>
      <c r="S4" s="4">
        <v>2031</v>
      </c>
      <c r="T4" s="4">
        <v>2032</v>
      </c>
      <c r="U4" s="4">
        <v>2033</v>
      </c>
      <c r="V4" s="4">
        <v>2034</v>
      </c>
      <c r="W4" s="4">
        <v>2035</v>
      </c>
      <c r="X4" s="4">
        <v>2036</v>
      </c>
      <c r="Y4" s="4">
        <v>2037</v>
      </c>
      <c r="Z4" s="4">
        <v>2038</v>
      </c>
      <c r="AA4" s="4">
        <v>2039</v>
      </c>
      <c r="AB4" s="4">
        <v>2040</v>
      </c>
      <c r="AC4" s="4">
        <v>2041</v>
      </c>
      <c r="AD4" s="4">
        <v>2042</v>
      </c>
      <c r="AE4" s="4">
        <v>2043</v>
      </c>
      <c r="AF4" s="4">
        <v>2044</v>
      </c>
      <c r="AG4" s="4">
        <v>2045</v>
      </c>
      <c r="AH4" s="4">
        <v>2046</v>
      </c>
      <c r="AI4" s="4">
        <v>2047</v>
      </c>
      <c r="AJ4" s="4">
        <v>2048</v>
      </c>
      <c r="AK4" s="4">
        <v>2049</v>
      </c>
      <c r="AL4" s="4">
        <v>2050</v>
      </c>
    </row>
    <row r="5" spans="1:38" ht="15.75" thickBot="1">
      <c r="A5" s="5" t="s">
        <v>2</v>
      </c>
    </row>
    <row r="6" spans="1:38" ht="15.75" thickTop="1">
      <c r="A6" s="6" t="s">
        <v>3</v>
      </c>
      <c r="B6" s="7">
        <v>29440.397590361445</v>
      </c>
      <c r="C6" s="7">
        <v>29798.216867469881</v>
      </c>
      <c r="D6" s="7">
        <v>29985.650602409638</v>
      </c>
      <c r="E6" s="7">
        <v>29353.638554216868</v>
      </c>
      <c r="F6" s="7">
        <v>28666.843373493975</v>
      </c>
      <c r="G6" s="7">
        <v>27977.036144578313</v>
      </c>
      <c r="H6" s="7">
        <v>27285.22891566265</v>
      </c>
      <c r="I6" s="7">
        <v>27303.180722891568</v>
      </c>
      <c r="J6" s="7">
        <v>27321.096385542169</v>
      </c>
      <c r="K6" s="7">
        <v>27338.096385542169</v>
      </c>
      <c r="L6" s="7">
        <v>27355.98795180723</v>
      </c>
      <c r="M6" s="7">
        <v>27373.891566265062</v>
      </c>
      <c r="N6" s="7">
        <v>27396.855421686749</v>
      </c>
      <c r="O6" s="7">
        <v>27416.843373493975</v>
      </c>
      <c r="P6" s="7">
        <v>27436.77108433735</v>
      </c>
      <c r="Q6" s="7">
        <v>27456.698795180724</v>
      </c>
      <c r="R6" s="7">
        <v>27475.626506024095</v>
      </c>
      <c r="S6" s="7">
        <v>27495.578313253012</v>
      </c>
      <c r="T6" s="7">
        <v>27514.493975903613</v>
      </c>
      <c r="U6" s="7">
        <v>27527.421686746988</v>
      </c>
      <c r="V6" s="7">
        <v>27541.361445783132</v>
      </c>
      <c r="W6" s="7">
        <v>27556.361445783132</v>
      </c>
      <c r="X6" s="7">
        <v>27559.349397590362</v>
      </c>
      <c r="Y6" s="7">
        <v>27562.349397590362</v>
      </c>
      <c r="Z6" s="7">
        <v>27565.361445783132</v>
      </c>
      <c r="AA6" s="7">
        <v>27529.457831325301</v>
      </c>
      <c r="AB6" s="7">
        <v>27489.566265060243</v>
      </c>
      <c r="AC6" s="7">
        <v>27447.75903614458</v>
      </c>
      <c r="AD6" s="7">
        <v>27405.879518072288</v>
      </c>
      <c r="AE6" s="7">
        <v>27363.939759036144</v>
      </c>
      <c r="AF6" s="7">
        <v>27321.096385542169</v>
      </c>
      <c r="AG6" s="7">
        <v>27279.265060240963</v>
      </c>
      <c r="AH6" s="7">
        <v>27255.277108433736</v>
      </c>
      <c r="AI6" s="7">
        <v>27230.421686746988</v>
      </c>
      <c r="AJ6" s="7">
        <v>27206.518072289156</v>
      </c>
      <c r="AK6" s="7">
        <v>27182.518072289156</v>
      </c>
      <c r="AL6" s="8">
        <v>27157.698795180724</v>
      </c>
    </row>
    <row r="7" spans="1:38">
      <c r="A7" s="9" t="s">
        <v>4</v>
      </c>
      <c r="B7" s="10">
        <v>0</v>
      </c>
      <c r="C7" s="10">
        <v>0</v>
      </c>
      <c r="D7" s="10">
        <v>0</v>
      </c>
      <c r="E7" s="10">
        <v>0</v>
      </c>
      <c r="F7" s="10">
        <v>0</v>
      </c>
      <c r="G7" s="10">
        <v>0</v>
      </c>
      <c r="H7" s="10">
        <v>0</v>
      </c>
      <c r="I7" s="10">
        <v>0</v>
      </c>
      <c r="J7" s="10">
        <v>0</v>
      </c>
      <c r="K7" s="10">
        <v>0</v>
      </c>
      <c r="L7" s="10">
        <v>0</v>
      </c>
      <c r="M7" s="10">
        <v>0</v>
      </c>
      <c r="N7" s="10">
        <v>0</v>
      </c>
      <c r="O7" s="10">
        <v>0</v>
      </c>
      <c r="P7" s="10">
        <v>0</v>
      </c>
      <c r="Q7" s="10">
        <v>0</v>
      </c>
      <c r="R7" s="10">
        <v>0</v>
      </c>
      <c r="S7" s="10">
        <v>0</v>
      </c>
      <c r="T7" s="10">
        <v>0</v>
      </c>
      <c r="U7" s="10">
        <v>0</v>
      </c>
      <c r="V7" s="10">
        <v>0</v>
      </c>
      <c r="W7" s="10">
        <v>0</v>
      </c>
      <c r="X7" s="10">
        <v>0</v>
      </c>
      <c r="Y7" s="10">
        <v>0</v>
      </c>
      <c r="Z7" s="10">
        <v>0</v>
      </c>
      <c r="AA7" s="10">
        <v>0</v>
      </c>
      <c r="AB7" s="10">
        <v>0</v>
      </c>
      <c r="AC7" s="10">
        <v>0</v>
      </c>
      <c r="AD7" s="10">
        <v>0</v>
      </c>
      <c r="AE7" s="10">
        <v>0</v>
      </c>
      <c r="AF7" s="10">
        <v>0</v>
      </c>
      <c r="AG7" s="10">
        <v>0</v>
      </c>
      <c r="AH7" s="10">
        <v>0</v>
      </c>
      <c r="AI7" s="10">
        <v>0</v>
      </c>
      <c r="AJ7" s="10">
        <v>0</v>
      </c>
      <c r="AK7" s="10">
        <v>0</v>
      </c>
      <c r="AL7" s="11">
        <v>0</v>
      </c>
    </row>
    <row r="8" spans="1:38">
      <c r="A8" s="9" t="s">
        <v>5</v>
      </c>
      <c r="B8" s="10">
        <v>0</v>
      </c>
      <c r="C8" s="10">
        <v>0</v>
      </c>
      <c r="D8" s="10">
        <v>0</v>
      </c>
      <c r="E8" s="10">
        <v>0</v>
      </c>
      <c r="F8" s="10">
        <v>0</v>
      </c>
      <c r="G8" s="10">
        <v>0</v>
      </c>
      <c r="H8" s="10">
        <v>0</v>
      </c>
      <c r="I8" s="10">
        <v>0</v>
      </c>
      <c r="J8" s="10">
        <v>0</v>
      </c>
      <c r="K8" s="10">
        <v>0</v>
      </c>
      <c r="L8" s="10">
        <v>0</v>
      </c>
      <c r="M8" s="10">
        <v>0</v>
      </c>
      <c r="N8" s="10">
        <v>0</v>
      </c>
      <c r="O8" s="10">
        <v>0</v>
      </c>
      <c r="P8" s="10">
        <v>0</v>
      </c>
      <c r="Q8" s="10">
        <v>0</v>
      </c>
      <c r="R8" s="10">
        <v>0</v>
      </c>
      <c r="S8" s="10">
        <v>0</v>
      </c>
      <c r="T8" s="10">
        <v>0</v>
      </c>
      <c r="U8" s="10">
        <v>0</v>
      </c>
      <c r="V8" s="10">
        <v>0</v>
      </c>
      <c r="W8" s="10">
        <v>0</v>
      </c>
      <c r="X8" s="10">
        <v>0</v>
      </c>
      <c r="Y8" s="10">
        <v>0</v>
      </c>
      <c r="Z8" s="10">
        <v>0</v>
      </c>
      <c r="AA8" s="10">
        <v>0</v>
      </c>
      <c r="AB8" s="10">
        <v>0</v>
      </c>
      <c r="AC8" s="10">
        <v>0</v>
      </c>
      <c r="AD8" s="10">
        <v>0</v>
      </c>
      <c r="AE8" s="10">
        <v>0</v>
      </c>
      <c r="AF8" s="10">
        <v>0</v>
      </c>
      <c r="AG8" s="10">
        <v>0</v>
      </c>
      <c r="AH8" s="10">
        <v>0</v>
      </c>
      <c r="AI8" s="10">
        <v>0</v>
      </c>
      <c r="AJ8" s="10">
        <v>0</v>
      </c>
      <c r="AK8" s="10">
        <v>0</v>
      </c>
      <c r="AL8" s="11">
        <v>0</v>
      </c>
    </row>
    <row r="9" spans="1:38">
      <c r="A9" s="9" t="s">
        <v>6</v>
      </c>
      <c r="B9" s="10">
        <v>0</v>
      </c>
      <c r="C9" s="10">
        <v>0</v>
      </c>
      <c r="D9" s="10">
        <v>0</v>
      </c>
      <c r="E9" s="10">
        <v>0</v>
      </c>
      <c r="F9" s="10">
        <v>0</v>
      </c>
      <c r="G9" s="10">
        <v>0</v>
      </c>
      <c r="H9" s="10">
        <v>0</v>
      </c>
      <c r="I9" s="10">
        <v>0</v>
      </c>
      <c r="J9" s="10">
        <v>0</v>
      </c>
      <c r="K9" s="10">
        <v>0</v>
      </c>
      <c r="L9" s="10">
        <v>0</v>
      </c>
      <c r="M9" s="10">
        <v>0</v>
      </c>
      <c r="N9" s="10">
        <v>0</v>
      </c>
      <c r="O9" s="10">
        <v>0</v>
      </c>
      <c r="P9" s="10">
        <v>0</v>
      </c>
      <c r="Q9" s="10">
        <v>0</v>
      </c>
      <c r="R9" s="10">
        <v>0</v>
      </c>
      <c r="S9" s="10">
        <v>0</v>
      </c>
      <c r="T9" s="10">
        <v>0</v>
      </c>
      <c r="U9" s="10">
        <v>0</v>
      </c>
      <c r="V9" s="10">
        <v>0</v>
      </c>
      <c r="W9" s="10">
        <v>0</v>
      </c>
      <c r="X9" s="10">
        <v>0</v>
      </c>
      <c r="Y9" s="10">
        <v>0</v>
      </c>
      <c r="Z9" s="10">
        <v>0</v>
      </c>
      <c r="AA9" s="10">
        <v>0</v>
      </c>
      <c r="AB9" s="10">
        <v>0</v>
      </c>
      <c r="AC9" s="10">
        <v>0</v>
      </c>
      <c r="AD9" s="10">
        <v>0</v>
      </c>
      <c r="AE9" s="10">
        <v>0</v>
      </c>
      <c r="AF9" s="10">
        <v>0</v>
      </c>
      <c r="AG9" s="10">
        <v>0</v>
      </c>
      <c r="AH9" s="10">
        <v>0</v>
      </c>
      <c r="AI9" s="10">
        <v>0</v>
      </c>
      <c r="AJ9" s="10">
        <v>0</v>
      </c>
      <c r="AK9" s="10">
        <v>0</v>
      </c>
      <c r="AL9" s="11">
        <v>0</v>
      </c>
    </row>
    <row r="10" spans="1:38" ht="15.75" thickBot="1">
      <c r="A10" s="12" t="s">
        <v>7</v>
      </c>
      <c r="B10" s="13">
        <v>29440.397590361445</v>
      </c>
      <c r="C10" s="13">
        <v>29798.216867469881</v>
      </c>
      <c r="D10" s="13">
        <v>29985.650602409638</v>
      </c>
      <c r="E10" s="13">
        <v>29353.638554216868</v>
      </c>
      <c r="F10" s="13">
        <v>28666.843373493975</v>
      </c>
      <c r="G10" s="13">
        <v>27977.036144578313</v>
      </c>
      <c r="H10" s="13">
        <v>27285.22891566265</v>
      </c>
      <c r="I10" s="13">
        <v>27303.180722891568</v>
      </c>
      <c r="J10" s="13">
        <v>27321.096385542169</v>
      </c>
      <c r="K10" s="13">
        <v>27338.096385542169</v>
      </c>
      <c r="L10" s="13">
        <v>27355.98795180723</v>
      </c>
      <c r="M10" s="13">
        <v>27373.891566265062</v>
      </c>
      <c r="N10" s="13">
        <v>27396.855421686749</v>
      </c>
      <c r="O10" s="13">
        <v>27416.843373493975</v>
      </c>
      <c r="P10" s="13">
        <v>27436.77108433735</v>
      </c>
      <c r="Q10" s="13">
        <v>27456.698795180724</v>
      </c>
      <c r="R10" s="13">
        <v>27475.626506024095</v>
      </c>
      <c r="S10" s="13">
        <v>27495.578313253012</v>
      </c>
      <c r="T10" s="13">
        <v>27514.493975903613</v>
      </c>
      <c r="U10" s="13">
        <v>27527.421686746988</v>
      </c>
      <c r="V10" s="13">
        <v>27541.361445783132</v>
      </c>
      <c r="W10" s="13">
        <v>27556.361445783132</v>
      </c>
      <c r="X10" s="13">
        <v>27559.349397590362</v>
      </c>
      <c r="Y10" s="13">
        <v>27562.349397590362</v>
      </c>
      <c r="Z10" s="13">
        <v>27565.361445783132</v>
      </c>
      <c r="AA10" s="13">
        <v>27529.457831325301</v>
      </c>
      <c r="AB10" s="13">
        <v>27489.566265060243</v>
      </c>
      <c r="AC10" s="13">
        <v>27447.75903614458</v>
      </c>
      <c r="AD10" s="13">
        <v>27405.879518072288</v>
      </c>
      <c r="AE10" s="13">
        <v>27363.939759036144</v>
      </c>
      <c r="AF10" s="13">
        <v>27321.096385542169</v>
      </c>
      <c r="AG10" s="13">
        <v>27279.265060240963</v>
      </c>
      <c r="AH10" s="13">
        <v>27255.277108433736</v>
      </c>
      <c r="AI10" s="13">
        <v>27230.421686746988</v>
      </c>
      <c r="AJ10" s="13">
        <v>27206.518072289156</v>
      </c>
      <c r="AK10" s="13">
        <v>27182.518072289156</v>
      </c>
      <c r="AL10" s="14">
        <v>27157.698795180724</v>
      </c>
    </row>
    <row r="11" spans="1:38" ht="15.75" thickTop="1"/>
    <row r="12" spans="1:38" ht="15.75" thickBot="1">
      <c r="A12" s="5" t="s">
        <v>8</v>
      </c>
    </row>
    <row r="13" spans="1:38" ht="15.75" thickTop="1">
      <c r="A13" s="6" t="s">
        <v>9</v>
      </c>
      <c r="B13" s="7">
        <v>3856</v>
      </c>
      <c r="C13" s="7">
        <v>3856</v>
      </c>
      <c r="D13" s="7">
        <v>3856</v>
      </c>
      <c r="E13" s="7">
        <v>3856</v>
      </c>
      <c r="F13" s="7">
        <v>3856</v>
      </c>
      <c r="G13" s="7">
        <v>3856</v>
      </c>
      <c r="H13" s="7">
        <v>3856</v>
      </c>
      <c r="I13" s="7">
        <v>3856</v>
      </c>
      <c r="J13" s="7">
        <v>3856</v>
      </c>
      <c r="K13" s="7">
        <v>3856</v>
      </c>
      <c r="L13" s="7">
        <v>3856</v>
      </c>
      <c r="M13" s="7">
        <v>3856</v>
      </c>
      <c r="N13" s="7">
        <v>3856</v>
      </c>
      <c r="O13" s="7">
        <v>3856</v>
      </c>
      <c r="P13" s="7">
        <v>3856</v>
      </c>
      <c r="Q13" s="7">
        <v>3856</v>
      </c>
      <c r="R13" s="7">
        <v>3856</v>
      </c>
      <c r="S13" s="7">
        <v>3856</v>
      </c>
      <c r="T13" s="7">
        <v>3856</v>
      </c>
      <c r="U13" s="7">
        <v>3856</v>
      </c>
      <c r="V13" s="7">
        <v>3856</v>
      </c>
      <c r="W13" s="7">
        <v>3856</v>
      </c>
      <c r="X13" s="7">
        <v>3856</v>
      </c>
      <c r="Y13" s="7">
        <v>3856</v>
      </c>
      <c r="Z13" s="7">
        <v>3856</v>
      </c>
      <c r="AA13" s="7">
        <v>3856</v>
      </c>
      <c r="AB13" s="7">
        <v>3856</v>
      </c>
      <c r="AC13" s="7">
        <v>3856</v>
      </c>
      <c r="AD13" s="7">
        <v>3856</v>
      </c>
      <c r="AE13" s="7">
        <v>3856</v>
      </c>
      <c r="AF13" s="7">
        <v>3856</v>
      </c>
      <c r="AG13" s="7">
        <v>3856</v>
      </c>
      <c r="AH13" s="7">
        <v>3856</v>
      </c>
      <c r="AI13" s="7">
        <v>3856</v>
      </c>
      <c r="AJ13" s="7">
        <v>3856</v>
      </c>
      <c r="AK13" s="7">
        <v>3856</v>
      </c>
      <c r="AL13" s="8">
        <v>3856</v>
      </c>
    </row>
    <row r="14" spans="1:38">
      <c r="A14" s="9" t="s">
        <v>10</v>
      </c>
      <c r="B14" s="10">
        <v>0</v>
      </c>
      <c r="C14" s="10">
        <v>0</v>
      </c>
      <c r="D14" s="10">
        <v>0</v>
      </c>
      <c r="E14" s="10">
        <v>0</v>
      </c>
      <c r="F14" s="10">
        <v>0</v>
      </c>
      <c r="G14" s="10">
        <v>0</v>
      </c>
      <c r="H14" s="10">
        <v>0</v>
      </c>
      <c r="I14" s="10">
        <v>0</v>
      </c>
      <c r="J14" s="10">
        <v>0</v>
      </c>
      <c r="K14" s="10">
        <v>0</v>
      </c>
      <c r="L14" s="10">
        <v>0</v>
      </c>
      <c r="M14" s="10">
        <v>0</v>
      </c>
      <c r="N14" s="10">
        <v>0</v>
      </c>
      <c r="O14" s="10">
        <v>0</v>
      </c>
      <c r="P14" s="10">
        <v>0</v>
      </c>
      <c r="Q14" s="10">
        <v>0</v>
      </c>
      <c r="R14" s="10">
        <v>0</v>
      </c>
      <c r="S14" s="10">
        <v>0</v>
      </c>
      <c r="T14" s="10">
        <v>0</v>
      </c>
      <c r="U14" s="10">
        <v>0</v>
      </c>
      <c r="V14" s="10">
        <v>0</v>
      </c>
      <c r="W14" s="10">
        <v>0</v>
      </c>
      <c r="X14" s="10">
        <v>0</v>
      </c>
      <c r="Y14" s="10">
        <v>0</v>
      </c>
      <c r="Z14" s="10">
        <v>0</v>
      </c>
      <c r="AA14" s="10">
        <v>0</v>
      </c>
      <c r="AB14" s="10">
        <v>0</v>
      </c>
      <c r="AC14" s="10">
        <v>0</v>
      </c>
      <c r="AD14" s="10">
        <v>0</v>
      </c>
      <c r="AE14" s="10">
        <v>0</v>
      </c>
      <c r="AF14" s="10">
        <v>0</v>
      </c>
      <c r="AG14" s="10">
        <v>0</v>
      </c>
      <c r="AH14" s="10">
        <v>0</v>
      </c>
      <c r="AI14" s="10">
        <v>0</v>
      </c>
      <c r="AJ14" s="10">
        <v>0</v>
      </c>
      <c r="AK14" s="10">
        <v>0</v>
      </c>
      <c r="AL14" s="11">
        <v>0</v>
      </c>
    </row>
    <row r="15" spans="1:38">
      <c r="A15" s="9" t="s">
        <v>11</v>
      </c>
      <c r="B15" s="10">
        <v>0</v>
      </c>
      <c r="C15" s="10">
        <v>0</v>
      </c>
      <c r="D15" s="10">
        <v>0</v>
      </c>
      <c r="E15" s="10">
        <v>0</v>
      </c>
      <c r="F15" s="10">
        <v>0</v>
      </c>
      <c r="G15" s="10">
        <v>0</v>
      </c>
      <c r="H15" s="10">
        <v>0</v>
      </c>
      <c r="I15" s="10">
        <v>0</v>
      </c>
      <c r="J15" s="10">
        <v>0</v>
      </c>
      <c r="K15" s="10">
        <v>0</v>
      </c>
      <c r="L15" s="10">
        <v>0</v>
      </c>
      <c r="M15" s="10">
        <v>0</v>
      </c>
      <c r="N15" s="10">
        <v>0</v>
      </c>
      <c r="O15" s="10">
        <v>0</v>
      </c>
      <c r="P15" s="10">
        <v>0</v>
      </c>
      <c r="Q15" s="10">
        <v>0</v>
      </c>
      <c r="R15" s="10">
        <v>0</v>
      </c>
      <c r="S15" s="10">
        <v>0</v>
      </c>
      <c r="T15" s="10">
        <v>0</v>
      </c>
      <c r="U15" s="10">
        <v>0</v>
      </c>
      <c r="V15" s="10">
        <v>0</v>
      </c>
      <c r="W15" s="10">
        <v>0</v>
      </c>
      <c r="X15" s="10">
        <v>0</v>
      </c>
      <c r="Y15" s="10">
        <v>0</v>
      </c>
      <c r="Z15" s="10">
        <v>0</v>
      </c>
      <c r="AA15" s="10">
        <v>0</v>
      </c>
      <c r="AB15" s="10">
        <v>0</v>
      </c>
      <c r="AC15" s="10">
        <v>0</v>
      </c>
      <c r="AD15" s="10">
        <v>0</v>
      </c>
      <c r="AE15" s="10">
        <v>0</v>
      </c>
      <c r="AF15" s="10">
        <v>0</v>
      </c>
      <c r="AG15" s="10">
        <v>0</v>
      </c>
      <c r="AH15" s="10">
        <v>0</v>
      </c>
      <c r="AI15" s="10">
        <v>0</v>
      </c>
      <c r="AJ15" s="10">
        <v>0</v>
      </c>
      <c r="AK15" s="10">
        <v>0</v>
      </c>
      <c r="AL15" s="11">
        <v>0</v>
      </c>
    </row>
    <row r="16" spans="1:38">
      <c r="A16" s="9" t="s">
        <v>12</v>
      </c>
      <c r="B16" s="10">
        <v>0</v>
      </c>
      <c r="C16" s="10">
        <v>0</v>
      </c>
      <c r="D16" s="10">
        <v>0</v>
      </c>
      <c r="E16" s="10">
        <v>0</v>
      </c>
      <c r="F16" s="10">
        <v>0</v>
      </c>
      <c r="G16" s="10">
        <v>0</v>
      </c>
      <c r="H16" s="10">
        <v>0</v>
      </c>
      <c r="I16" s="10">
        <v>0</v>
      </c>
      <c r="J16" s="10">
        <v>0</v>
      </c>
      <c r="K16" s="10">
        <v>0</v>
      </c>
      <c r="L16" s="10">
        <v>0</v>
      </c>
      <c r="M16" s="10">
        <v>0</v>
      </c>
      <c r="N16" s="10">
        <v>0</v>
      </c>
      <c r="O16" s="10">
        <v>0</v>
      </c>
      <c r="P16" s="10">
        <v>0</v>
      </c>
      <c r="Q16" s="10">
        <v>0</v>
      </c>
      <c r="R16" s="10">
        <v>0</v>
      </c>
      <c r="S16" s="10">
        <v>0</v>
      </c>
      <c r="T16" s="10">
        <v>0</v>
      </c>
      <c r="U16" s="10">
        <v>0</v>
      </c>
      <c r="V16" s="10">
        <v>0</v>
      </c>
      <c r="W16" s="10">
        <v>0</v>
      </c>
      <c r="X16" s="10">
        <v>0</v>
      </c>
      <c r="Y16" s="10">
        <v>0</v>
      </c>
      <c r="Z16" s="10">
        <v>0</v>
      </c>
      <c r="AA16" s="10">
        <v>0</v>
      </c>
      <c r="AB16" s="10">
        <v>0</v>
      </c>
      <c r="AC16" s="10">
        <v>0</v>
      </c>
      <c r="AD16" s="10">
        <v>0</v>
      </c>
      <c r="AE16" s="10">
        <v>0</v>
      </c>
      <c r="AF16" s="10">
        <v>0</v>
      </c>
      <c r="AG16" s="10">
        <v>0</v>
      </c>
      <c r="AH16" s="10">
        <v>0</v>
      </c>
      <c r="AI16" s="10">
        <v>0</v>
      </c>
      <c r="AJ16" s="10">
        <v>0</v>
      </c>
      <c r="AK16" s="10">
        <v>0</v>
      </c>
      <c r="AL16" s="11">
        <v>0</v>
      </c>
    </row>
    <row r="17" spans="1:38">
      <c r="A17" s="9" t="s">
        <v>13</v>
      </c>
      <c r="B17" s="10">
        <v>8007</v>
      </c>
      <c r="C17" s="10">
        <v>8244</v>
      </c>
      <c r="D17" s="10">
        <v>8481</v>
      </c>
      <c r="E17" s="10">
        <v>8718</v>
      </c>
      <c r="F17" s="10">
        <v>8940</v>
      </c>
      <c r="G17" s="10">
        <v>8946</v>
      </c>
      <c r="H17" s="10">
        <v>8952</v>
      </c>
      <c r="I17" s="10">
        <v>8957</v>
      </c>
      <c r="J17" s="10">
        <v>8963</v>
      </c>
      <c r="K17" s="10">
        <v>8969</v>
      </c>
      <c r="L17" s="10">
        <v>8975</v>
      </c>
      <c r="M17" s="10">
        <v>8981</v>
      </c>
      <c r="N17" s="10">
        <v>8987</v>
      </c>
      <c r="O17" s="10">
        <v>8992</v>
      </c>
      <c r="P17" s="10">
        <v>8998</v>
      </c>
      <c r="Q17" s="10">
        <v>9004</v>
      </c>
      <c r="R17" s="10">
        <v>9010</v>
      </c>
      <c r="S17" s="10">
        <v>9016</v>
      </c>
      <c r="T17" s="10">
        <v>9022</v>
      </c>
      <c r="U17" s="10">
        <v>9027</v>
      </c>
      <c r="V17" s="10">
        <v>9033</v>
      </c>
      <c r="W17" s="10">
        <v>9039</v>
      </c>
      <c r="X17" s="10">
        <v>9045</v>
      </c>
      <c r="Y17" s="10">
        <v>9051</v>
      </c>
      <c r="Z17" s="10">
        <v>9057</v>
      </c>
      <c r="AA17" s="10">
        <v>9063</v>
      </c>
      <c r="AB17" s="10">
        <v>9068</v>
      </c>
      <c r="AC17" s="10">
        <v>9074</v>
      </c>
      <c r="AD17" s="10">
        <v>9080</v>
      </c>
      <c r="AE17" s="10">
        <v>9086</v>
      </c>
      <c r="AF17" s="10">
        <v>9092</v>
      </c>
      <c r="AG17" s="10">
        <v>9098</v>
      </c>
      <c r="AH17" s="10">
        <v>9103</v>
      </c>
      <c r="AI17" s="10">
        <v>9109</v>
      </c>
      <c r="AJ17" s="10">
        <v>9115</v>
      </c>
      <c r="AK17" s="10">
        <v>9121</v>
      </c>
      <c r="AL17" s="11">
        <v>9127</v>
      </c>
    </row>
    <row r="18" spans="1:38">
      <c r="A18" s="9" t="s">
        <v>14</v>
      </c>
      <c r="B18" s="10">
        <v>1655</v>
      </c>
      <c r="C18" s="10">
        <v>1800</v>
      </c>
      <c r="D18" s="10">
        <v>2025</v>
      </c>
      <c r="E18" s="10">
        <v>2082</v>
      </c>
      <c r="F18" s="10">
        <v>2140</v>
      </c>
      <c r="G18" s="10">
        <v>2197</v>
      </c>
      <c r="H18" s="10">
        <v>2254</v>
      </c>
      <c r="I18" s="10">
        <v>2312</v>
      </c>
      <c r="J18" s="10">
        <v>2369</v>
      </c>
      <c r="K18" s="10">
        <v>2427</v>
      </c>
      <c r="L18" s="10">
        <v>2484</v>
      </c>
      <c r="M18" s="10">
        <v>2542</v>
      </c>
      <c r="N18" s="10">
        <v>2599</v>
      </c>
      <c r="O18" s="10">
        <v>2651</v>
      </c>
      <c r="P18" s="10">
        <v>2699</v>
      </c>
      <c r="Q18" s="10">
        <v>2747</v>
      </c>
      <c r="R18" s="10">
        <v>2795</v>
      </c>
      <c r="S18" s="10">
        <v>2843</v>
      </c>
      <c r="T18" s="10">
        <v>2888</v>
      </c>
      <c r="U18" s="10">
        <v>2930</v>
      </c>
      <c r="V18" s="10">
        <v>2972</v>
      </c>
      <c r="W18" s="10">
        <v>3014</v>
      </c>
      <c r="X18" s="10">
        <v>3056</v>
      </c>
      <c r="Y18" s="10">
        <v>3098</v>
      </c>
      <c r="Z18" s="10">
        <v>3140</v>
      </c>
      <c r="AA18" s="10">
        <v>3182</v>
      </c>
      <c r="AB18" s="10">
        <v>3185</v>
      </c>
      <c r="AC18" s="10">
        <v>3185</v>
      </c>
      <c r="AD18" s="10">
        <v>3185</v>
      </c>
      <c r="AE18" s="10">
        <v>3185</v>
      </c>
      <c r="AF18" s="10">
        <v>3185</v>
      </c>
      <c r="AG18" s="10">
        <v>3185</v>
      </c>
      <c r="AH18" s="10">
        <v>3185</v>
      </c>
      <c r="AI18" s="10">
        <v>3185</v>
      </c>
      <c r="AJ18" s="10">
        <v>3185</v>
      </c>
      <c r="AK18" s="10">
        <v>3185</v>
      </c>
      <c r="AL18" s="11">
        <v>3185</v>
      </c>
    </row>
    <row r="19" spans="1:38">
      <c r="A19" s="9" t="s">
        <v>15</v>
      </c>
      <c r="B19" s="10">
        <v>1655</v>
      </c>
      <c r="C19" s="10">
        <v>1800</v>
      </c>
      <c r="D19" s="10">
        <v>2025</v>
      </c>
      <c r="E19" s="10">
        <v>2082</v>
      </c>
      <c r="F19" s="10">
        <v>2140</v>
      </c>
      <c r="G19" s="10">
        <v>2197</v>
      </c>
      <c r="H19" s="10">
        <v>2254</v>
      </c>
      <c r="I19" s="10">
        <v>2312</v>
      </c>
      <c r="J19" s="10">
        <v>2369</v>
      </c>
      <c r="K19" s="10">
        <v>2427</v>
      </c>
      <c r="L19" s="10">
        <v>2484</v>
      </c>
      <c r="M19" s="10">
        <v>2542</v>
      </c>
      <c r="N19" s="10">
        <v>2599</v>
      </c>
      <c r="O19" s="10">
        <v>2651</v>
      </c>
      <c r="P19" s="10">
        <v>2699</v>
      </c>
      <c r="Q19" s="10">
        <v>2747</v>
      </c>
      <c r="R19" s="10">
        <v>2795</v>
      </c>
      <c r="S19" s="10">
        <v>2843</v>
      </c>
      <c r="T19" s="10">
        <v>2888</v>
      </c>
      <c r="U19" s="10">
        <v>2930</v>
      </c>
      <c r="V19" s="10">
        <v>2972</v>
      </c>
      <c r="W19" s="10">
        <v>3014</v>
      </c>
      <c r="X19" s="10">
        <v>3056</v>
      </c>
      <c r="Y19" s="10">
        <v>3098</v>
      </c>
      <c r="Z19" s="10">
        <v>3140</v>
      </c>
      <c r="AA19" s="10">
        <v>3182</v>
      </c>
      <c r="AB19" s="10">
        <v>3185</v>
      </c>
      <c r="AC19" s="10">
        <v>3185</v>
      </c>
      <c r="AD19" s="10">
        <v>3185</v>
      </c>
      <c r="AE19" s="10">
        <v>3185</v>
      </c>
      <c r="AF19" s="10">
        <v>3185</v>
      </c>
      <c r="AG19" s="10">
        <v>3185</v>
      </c>
      <c r="AH19" s="10">
        <v>3185</v>
      </c>
      <c r="AI19" s="10">
        <v>3185</v>
      </c>
      <c r="AJ19" s="10">
        <v>3185</v>
      </c>
      <c r="AK19" s="10">
        <v>3185</v>
      </c>
      <c r="AL19" s="11">
        <v>3185</v>
      </c>
    </row>
    <row r="20" spans="1:38">
      <c r="A20" s="9" t="s">
        <v>16</v>
      </c>
      <c r="B20" s="10">
        <v>0</v>
      </c>
      <c r="C20" s="10">
        <v>0</v>
      </c>
      <c r="D20" s="10">
        <v>0</v>
      </c>
      <c r="E20" s="10">
        <v>0</v>
      </c>
      <c r="F20" s="10">
        <v>0</v>
      </c>
      <c r="G20" s="10">
        <v>0</v>
      </c>
      <c r="H20" s="10">
        <v>0</v>
      </c>
      <c r="I20" s="10">
        <v>0</v>
      </c>
      <c r="J20" s="10">
        <v>0</v>
      </c>
      <c r="K20" s="10">
        <v>0</v>
      </c>
      <c r="L20" s="10">
        <v>0</v>
      </c>
      <c r="M20" s="10">
        <v>0</v>
      </c>
      <c r="N20" s="10">
        <v>0</v>
      </c>
      <c r="O20" s="10">
        <v>0</v>
      </c>
      <c r="P20" s="10">
        <v>0</v>
      </c>
      <c r="Q20" s="10">
        <v>0</v>
      </c>
      <c r="R20" s="10">
        <v>0</v>
      </c>
      <c r="S20" s="10">
        <v>0</v>
      </c>
      <c r="T20" s="10">
        <v>0</v>
      </c>
      <c r="U20" s="10">
        <v>0</v>
      </c>
      <c r="V20" s="10">
        <v>0</v>
      </c>
      <c r="W20" s="10">
        <v>0</v>
      </c>
      <c r="X20" s="10">
        <v>0</v>
      </c>
      <c r="Y20" s="10">
        <v>0</v>
      </c>
      <c r="Z20" s="10">
        <v>0</v>
      </c>
      <c r="AA20" s="10">
        <v>0</v>
      </c>
      <c r="AB20" s="10">
        <v>0</v>
      </c>
      <c r="AC20" s="10">
        <v>0</v>
      </c>
      <c r="AD20" s="10">
        <v>0</v>
      </c>
      <c r="AE20" s="10">
        <v>0</v>
      </c>
      <c r="AF20" s="10">
        <v>0</v>
      </c>
      <c r="AG20" s="10">
        <v>0</v>
      </c>
      <c r="AH20" s="10">
        <v>0</v>
      </c>
      <c r="AI20" s="10">
        <v>0</v>
      </c>
      <c r="AJ20" s="10">
        <v>0</v>
      </c>
      <c r="AK20" s="10">
        <v>0</v>
      </c>
      <c r="AL20" s="11">
        <v>0</v>
      </c>
    </row>
    <row r="21" spans="1:38">
      <c r="A21" s="9" t="s">
        <v>17</v>
      </c>
      <c r="B21" s="10">
        <v>0</v>
      </c>
      <c r="C21" s="10">
        <v>0</v>
      </c>
      <c r="D21" s="10">
        <v>0</v>
      </c>
      <c r="E21" s="10">
        <v>0</v>
      </c>
      <c r="F21" s="10">
        <v>0</v>
      </c>
      <c r="G21" s="10">
        <v>0</v>
      </c>
      <c r="H21" s="10">
        <v>0</v>
      </c>
      <c r="I21" s="10">
        <v>0</v>
      </c>
      <c r="J21" s="10">
        <v>0</v>
      </c>
      <c r="K21" s="10">
        <v>0</v>
      </c>
      <c r="L21" s="10">
        <v>0</v>
      </c>
      <c r="M21" s="10">
        <v>0</v>
      </c>
      <c r="N21" s="10">
        <v>0</v>
      </c>
      <c r="O21" s="10">
        <v>0</v>
      </c>
      <c r="P21" s="10">
        <v>0</v>
      </c>
      <c r="Q21" s="10">
        <v>0</v>
      </c>
      <c r="R21" s="10">
        <v>0</v>
      </c>
      <c r="S21" s="10">
        <v>0</v>
      </c>
      <c r="T21" s="10">
        <v>0</v>
      </c>
      <c r="U21" s="10">
        <v>0</v>
      </c>
      <c r="V21" s="10">
        <v>0</v>
      </c>
      <c r="W21" s="10">
        <v>0</v>
      </c>
      <c r="X21" s="10">
        <v>0</v>
      </c>
      <c r="Y21" s="10">
        <v>0</v>
      </c>
      <c r="Z21" s="10">
        <v>0</v>
      </c>
      <c r="AA21" s="10">
        <v>0</v>
      </c>
      <c r="AB21" s="10">
        <v>0</v>
      </c>
      <c r="AC21" s="10">
        <v>0</v>
      </c>
      <c r="AD21" s="10">
        <v>0</v>
      </c>
      <c r="AE21" s="10">
        <v>0</v>
      </c>
      <c r="AF21" s="10">
        <v>0</v>
      </c>
      <c r="AG21" s="10">
        <v>0</v>
      </c>
      <c r="AH21" s="10">
        <v>0</v>
      </c>
      <c r="AI21" s="10">
        <v>0</v>
      </c>
      <c r="AJ21" s="10">
        <v>0</v>
      </c>
      <c r="AK21" s="10">
        <v>0</v>
      </c>
      <c r="AL21" s="11">
        <v>0</v>
      </c>
    </row>
    <row r="22" spans="1:38">
      <c r="A22" s="9" t="s">
        <v>18</v>
      </c>
      <c r="B22" s="10">
        <v>0</v>
      </c>
      <c r="C22" s="10">
        <v>0</v>
      </c>
      <c r="D22" s="10">
        <v>0</v>
      </c>
      <c r="E22" s="10">
        <v>0</v>
      </c>
      <c r="F22" s="10">
        <v>0</v>
      </c>
      <c r="G22" s="10">
        <v>0</v>
      </c>
      <c r="H22" s="10">
        <v>0</v>
      </c>
      <c r="I22" s="10">
        <v>0</v>
      </c>
      <c r="J22" s="10">
        <v>0</v>
      </c>
      <c r="K22" s="10">
        <v>0</v>
      </c>
      <c r="L22" s="10">
        <v>0</v>
      </c>
      <c r="M22" s="10">
        <v>0</v>
      </c>
      <c r="N22" s="10">
        <v>0</v>
      </c>
      <c r="O22" s="10">
        <v>0</v>
      </c>
      <c r="P22" s="10">
        <v>0</v>
      </c>
      <c r="Q22" s="10">
        <v>0</v>
      </c>
      <c r="R22" s="10">
        <v>0</v>
      </c>
      <c r="S22" s="10">
        <v>0</v>
      </c>
      <c r="T22" s="10">
        <v>0</v>
      </c>
      <c r="U22" s="10">
        <v>0</v>
      </c>
      <c r="V22" s="10">
        <v>0</v>
      </c>
      <c r="W22" s="10">
        <v>0</v>
      </c>
      <c r="X22" s="10">
        <v>0</v>
      </c>
      <c r="Y22" s="10">
        <v>0</v>
      </c>
      <c r="Z22" s="10">
        <v>0</v>
      </c>
      <c r="AA22" s="10">
        <v>0</v>
      </c>
      <c r="AB22" s="10">
        <v>0</v>
      </c>
      <c r="AC22" s="10">
        <v>0</v>
      </c>
      <c r="AD22" s="10">
        <v>0</v>
      </c>
      <c r="AE22" s="10">
        <v>0</v>
      </c>
      <c r="AF22" s="10">
        <v>0</v>
      </c>
      <c r="AG22" s="10">
        <v>0</v>
      </c>
      <c r="AH22" s="10">
        <v>0</v>
      </c>
      <c r="AI22" s="10">
        <v>0</v>
      </c>
      <c r="AJ22" s="10">
        <v>0</v>
      </c>
      <c r="AK22" s="10">
        <v>0</v>
      </c>
      <c r="AL22" s="11">
        <v>0</v>
      </c>
    </row>
    <row r="23" spans="1:38" ht="15.75" thickBot="1">
      <c r="A23" s="12" t="s">
        <v>19</v>
      </c>
      <c r="B23" s="13">
        <v>13518</v>
      </c>
      <c r="C23" s="13">
        <v>13900</v>
      </c>
      <c r="D23" s="13">
        <v>14362</v>
      </c>
      <c r="E23" s="13">
        <v>14656</v>
      </c>
      <c r="F23" s="13">
        <v>14935</v>
      </c>
      <c r="G23" s="13">
        <v>14999</v>
      </c>
      <c r="H23" s="13">
        <v>15062</v>
      </c>
      <c r="I23" s="13">
        <v>15125</v>
      </c>
      <c r="J23" s="13">
        <v>15189</v>
      </c>
      <c r="K23" s="13">
        <v>15252</v>
      </c>
      <c r="L23" s="13">
        <v>15315</v>
      </c>
      <c r="M23" s="13">
        <v>15379</v>
      </c>
      <c r="N23" s="13">
        <v>15442</v>
      </c>
      <c r="O23" s="13">
        <v>15499</v>
      </c>
      <c r="P23" s="13">
        <v>15553</v>
      </c>
      <c r="Q23" s="13">
        <v>15607</v>
      </c>
      <c r="R23" s="13">
        <v>15661</v>
      </c>
      <c r="S23" s="13">
        <v>15714</v>
      </c>
      <c r="T23" s="13">
        <v>15766</v>
      </c>
      <c r="U23" s="13">
        <v>15814</v>
      </c>
      <c r="V23" s="13">
        <v>15861</v>
      </c>
      <c r="W23" s="13">
        <v>15909</v>
      </c>
      <c r="X23" s="13">
        <v>15957</v>
      </c>
      <c r="Y23" s="13">
        <v>16005</v>
      </c>
      <c r="Z23" s="13">
        <v>16052</v>
      </c>
      <c r="AA23" s="13">
        <v>16100</v>
      </c>
      <c r="AB23" s="13">
        <v>16109</v>
      </c>
      <c r="AC23" s="13">
        <v>16115</v>
      </c>
      <c r="AD23" s="13">
        <v>16121</v>
      </c>
      <c r="AE23" s="13">
        <v>16127</v>
      </c>
      <c r="AF23" s="13">
        <v>16133</v>
      </c>
      <c r="AG23" s="13">
        <v>16139</v>
      </c>
      <c r="AH23" s="13">
        <v>16144</v>
      </c>
      <c r="AI23" s="13">
        <v>16150</v>
      </c>
      <c r="AJ23" s="13">
        <v>16156</v>
      </c>
      <c r="AK23" s="13">
        <v>16162</v>
      </c>
      <c r="AL23" s="14">
        <v>16168</v>
      </c>
    </row>
    <row r="24" spans="1:38" ht="15.75" thickTop="1"/>
    <row r="25" spans="1:38" ht="15.75" thickBot="1">
      <c r="A25" s="5" t="s">
        <v>20</v>
      </c>
    </row>
    <row r="26" spans="1:38" ht="15.75" thickTop="1">
      <c r="A26" s="6" t="s">
        <v>21</v>
      </c>
      <c r="B26" s="7">
        <v>15922.072289156626</v>
      </c>
      <c r="C26" s="7">
        <v>15898.542168674699</v>
      </c>
      <c r="D26" s="7">
        <v>15624.012048192772</v>
      </c>
      <c r="E26" s="7">
        <v>14697.445783132531</v>
      </c>
      <c r="F26" s="7">
        <v>13731.493975903615</v>
      </c>
      <c r="G26" s="7">
        <v>12978.457831325301</v>
      </c>
      <c r="H26" s="7">
        <v>12223.253012048193</v>
      </c>
      <c r="I26" s="7">
        <v>12177.903614457831</v>
      </c>
      <c r="J26" s="7">
        <v>12132.542168674699</v>
      </c>
      <c r="K26" s="7">
        <v>12086.168674698794</v>
      </c>
      <c r="L26" s="7">
        <v>12040.77108433735</v>
      </c>
      <c r="M26" s="7">
        <v>11995.481927710844</v>
      </c>
      <c r="N26" s="7">
        <v>11954.987951807228</v>
      </c>
      <c r="O26" s="7">
        <v>11917.759036144578</v>
      </c>
      <c r="P26" s="7">
        <v>11883.819277108434</v>
      </c>
      <c r="Q26" s="7">
        <v>11849.927710843374</v>
      </c>
      <c r="R26" s="7">
        <v>11814.951807228916</v>
      </c>
      <c r="S26" s="7">
        <v>11781.096385542169</v>
      </c>
      <c r="T26" s="7">
        <v>11748.614457831325</v>
      </c>
      <c r="U26" s="7">
        <v>11713.831325301206</v>
      </c>
      <c r="V26" s="7">
        <v>11680.072289156626</v>
      </c>
      <c r="W26" s="7">
        <v>11647.277108433735</v>
      </c>
      <c r="X26" s="7">
        <v>11602.433734939759</v>
      </c>
      <c r="Y26" s="7">
        <v>11557.722891566265</v>
      </c>
      <c r="Z26" s="7">
        <v>11512.927710843374</v>
      </c>
      <c r="AA26" s="7">
        <v>11429.325301204819</v>
      </c>
      <c r="AB26" s="7">
        <v>11380.289156626506</v>
      </c>
      <c r="AC26" s="7">
        <v>11332.518072289156</v>
      </c>
      <c r="AD26" s="7">
        <v>11284.843373493975</v>
      </c>
      <c r="AE26" s="7">
        <v>11237.132530120482</v>
      </c>
      <c r="AF26" s="7">
        <v>11188.409638554216</v>
      </c>
      <c r="AG26" s="7">
        <v>11140.662650602409</v>
      </c>
      <c r="AH26" s="7">
        <v>11110.927710843374</v>
      </c>
      <c r="AI26" s="7">
        <v>11080.12048192771</v>
      </c>
      <c r="AJ26" s="7">
        <v>11050.433734939759</v>
      </c>
      <c r="AK26" s="7">
        <v>11020.638554216868</v>
      </c>
      <c r="AL26" s="8">
        <v>10989.89156626506</v>
      </c>
    </row>
    <row r="27" spans="1:38">
      <c r="A27" s="9" t="s">
        <v>22</v>
      </c>
      <c r="B27" s="10">
        <v>15922.072289156626</v>
      </c>
      <c r="C27" s="10">
        <v>15898.542168674699</v>
      </c>
      <c r="D27" s="10">
        <v>15624.012048192772</v>
      </c>
      <c r="E27" s="10">
        <v>14697.445783132531</v>
      </c>
      <c r="F27" s="10">
        <v>13731.493975903615</v>
      </c>
      <c r="G27" s="10">
        <v>12978.457831325301</v>
      </c>
      <c r="H27" s="10">
        <v>12223.253012048193</v>
      </c>
      <c r="I27" s="10">
        <v>12177.903614457831</v>
      </c>
      <c r="J27" s="10">
        <v>12132.542168674699</v>
      </c>
      <c r="K27" s="10">
        <v>12086.168674698794</v>
      </c>
      <c r="L27" s="10">
        <v>12040.77108433735</v>
      </c>
      <c r="M27" s="10">
        <v>11995.481927710844</v>
      </c>
      <c r="N27" s="10">
        <v>11954.987951807228</v>
      </c>
      <c r="O27" s="10">
        <v>11917.759036144578</v>
      </c>
      <c r="P27" s="10">
        <v>11883.819277108434</v>
      </c>
      <c r="Q27" s="10">
        <v>11849.927710843374</v>
      </c>
      <c r="R27" s="10">
        <v>11814.951807228916</v>
      </c>
      <c r="S27" s="10">
        <v>11781.096385542169</v>
      </c>
      <c r="T27" s="10">
        <v>11748.614457831325</v>
      </c>
      <c r="U27" s="10">
        <v>11713.831325301206</v>
      </c>
      <c r="V27" s="10">
        <v>11680.072289156626</v>
      </c>
      <c r="W27" s="10">
        <v>11647.277108433735</v>
      </c>
      <c r="X27" s="10">
        <v>11602.433734939759</v>
      </c>
      <c r="Y27" s="10">
        <v>11557.722891566265</v>
      </c>
      <c r="Z27" s="10">
        <v>11512.927710843374</v>
      </c>
      <c r="AA27" s="10">
        <v>11429.325301204819</v>
      </c>
      <c r="AB27" s="10">
        <v>11380.289156626506</v>
      </c>
      <c r="AC27" s="10">
        <v>11332.518072289156</v>
      </c>
      <c r="AD27" s="10">
        <v>11284.843373493975</v>
      </c>
      <c r="AE27" s="10">
        <v>11237.132530120482</v>
      </c>
      <c r="AF27" s="10">
        <v>11188.409638554216</v>
      </c>
      <c r="AG27" s="10">
        <v>11140.662650602409</v>
      </c>
      <c r="AH27" s="10">
        <v>11110.927710843374</v>
      </c>
      <c r="AI27" s="10">
        <v>11080.12048192771</v>
      </c>
      <c r="AJ27" s="10">
        <v>11050.433734939759</v>
      </c>
      <c r="AK27" s="10">
        <v>11020.638554216868</v>
      </c>
      <c r="AL27" s="11">
        <v>10989.89156626506</v>
      </c>
    </row>
    <row r="28" spans="1:38">
      <c r="A28" s="9" t="s">
        <v>23</v>
      </c>
      <c r="B28" s="10">
        <v>0</v>
      </c>
      <c r="C28" s="10">
        <v>0</v>
      </c>
      <c r="D28" s="10">
        <v>0</v>
      </c>
      <c r="E28" s="10">
        <v>0</v>
      </c>
      <c r="F28" s="10">
        <v>0</v>
      </c>
      <c r="G28" s="10">
        <v>0</v>
      </c>
      <c r="H28" s="10">
        <v>0</v>
      </c>
      <c r="I28" s="10">
        <v>0</v>
      </c>
      <c r="J28" s="10">
        <v>0</v>
      </c>
      <c r="K28" s="10">
        <v>0</v>
      </c>
      <c r="L28" s="10">
        <v>0</v>
      </c>
      <c r="M28" s="10">
        <v>0</v>
      </c>
      <c r="N28" s="10">
        <v>0</v>
      </c>
      <c r="O28" s="10">
        <v>0</v>
      </c>
      <c r="P28" s="10">
        <v>0</v>
      </c>
      <c r="Q28" s="10">
        <v>0</v>
      </c>
      <c r="R28" s="10">
        <v>0</v>
      </c>
      <c r="S28" s="10">
        <v>0</v>
      </c>
      <c r="T28" s="10">
        <v>0</v>
      </c>
      <c r="U28" s="10">
        <v>0</v>
      </c>
      <c r="V28" s="10">
        <v>0</v>
      </c>
      <c r="W28" s="10">
        <v>0</v>
      </c>
      <c r="X28" s="10">
        <v>0</v>
      </c>
      <c r="Y28" s="10">
        <v>0</v>
      </c>
      <c r="Z28" s="10">
        <v>0</v>
      </c>
      <c r="AA28" s="10">
        <v>0</v>
      </c>
      <c r="AB28" s="10">
        <v>0</v>
      </c>
      <c r="AC28" s="10">
        <v>0</v>
      </c>
      <c r="AD28" s="10">
        <v>0</v>
      </c>
      <c r="AE28" s="10">
        <v>0</v>
      </c>
      <c r="AF28" s="10">
        <v>0</v>
      </c>
      <c r="AG28" s="10">
        <v>0</v>
      </c>
      <c r="AH28" s="10">
        <v>0</v>
      </c>
      <c r="AI28" s="10">
        <v>0</v>
      </c>
      <c r="AJ28" s="10">
        <v>0</v>
      </c>
      <c r="AK28" s="10">
        <v>0</v>
      </c>
      <c r="AL28" s="11">
        <v>0</v>
      </c>
    </row>
    <row r="29" spans="1:38">
      <c r="A29" s="9" t="s">
        <v>6</v>
      </c>
      <c r="B29" s="10">
        <v>0</v>
      </c>
      <c r="C29" s="10">
        <v>0</v>
      </c>
      <c r="D29" s="10">
        <v>0</v>
      </c>
      <c r="E29" s="10">
        <v>0</v>
      </c>
      <c r="F29" s="10">
        <v>0</v>
      </c>
      <c r="G29" s="10">
        <v>0</v>
      </c>
      <c r="H29" s="10">
        <v>0</v>
      </c>
      <c r="I29" s="10">
        <v>0</v>
      </c>
      <c r="J29" s="10">
        <v>0</v>
      </c>
      <c r="K29" s="10">
        <v>0</v>
      </c>
      <c r="L29" s="10">
        <v>0</v>
      </c>
      <c r="M29" s="10">
        <v>0</v>
      </c>
      <c r="N29" s="10">
        <v>0</v>
      </c>
      <c r="O29" s="10">
        <v>0</v>
      </c>
      <c r="P29" s="10">
        <v>0</v>
      </c>
      <c r="Q29" s="10">
        <v>0</v>
      </c>
      <c r="R29" s="10">
        <v>0</v>
      </c>
      <c r="S29" s="10">
        <v>0</v>
      </c>
      <c r="T29" s="10">
        <v>0</v>
      </c>
      <c r="U29" s="10">
        <v>0</v>
      </c>
      <c r="V29" s="10">
        <v>0</v>
      </c>
      <c r="W29" s="10">
        <v>0</v>
      </c>
      <c r="X29" s="10">
        <v>0</v>
      </c>
      <c r="Y29" s="10">
        <v>0</v>
      </c>
      <c r="Z29" s="10">
        <v>0</v>
      </c>
      <c r="AA29" s="10">
        <v>0</v>
      </c>
      <c r="AB29" s="10">
        <v>0</v>
      </c>
      <c r="AC29" s="10">
        <v>0</v>
      </c>
      <c r="AD29" s="10">
        <v>0</v>
      </c>
      <c r="AE29" s="10">
        <v>0</v>
      </c>
      <c r="AF29" s="10">
        <v>0</v>
      </c>
      <c r="AG29" s="10">
        <v>0</v>
      </c>
      <c r="AH29" s="10">
        <v>0</v>
      </c>
      <c r="AI29" s="10">
        <v>0</v>
      </c>
      <c r="AJ29" s="10">
        <v>0</v>
      </c>
      <c r="AK29" s="10">
        <v>0</v>
      </c>
      <c r="AL29" s="11">
        <v>0</v>
      </c>
    </row>
    <row r="30" spans="1:38">
      <c r="A30" s="9" t="s">
        <v>24</v>
      </c>
      <c r="B30" s="10">
        <v>0</v>
      </c>
      <c r="C30" s="10">
        <v>0</v>
      </c>
      <c r="D30" s="10">
        <v>0</v>
      </c>
      <c r="E30" s="10">
        <v>0</v>
      </c>
      <c r="F30" s="10">
        <v>0</v>
      </c>
      <c r="G30" s="10">
        <v>0</v>
      </c>
      <c r="H30" s="10">
        <v>0</v>
      </c>
      <c r="I30" s="10">
        <v>0</v>
      </c>
      <c r="J30" s="10">
        <v>0</v>
      </c>
      <c r="K30" s="10">
        <v>0</v>
      </c>
      <c r="L30" s="10">
        <v>0</v>
      </c>
      <c r="M30" s="10">
        <v>0</v>
      </c>
      <c r="N30" s="10">
        <v>0</v>
      </c>
      <c r="O30" s="10">
        <v>0</v>
      </c>
      <c r="P30" s="10">
        <v>0</v>
      </c>
      <c r="Q30" s="10">
        <v>0</v>
      </c>
      <c r="R30" s="10">
        <v>0</v>
      </c>
      <c r="S30" s="10">
        <v>0</v>
      </c>
      <c r="T30" s="10">
        <v>0</v>
      </c>
      <c r="U30" s="10">
        <v>0</v>
      </c>
      <c r="V30" s="10">
        <v>0</v>
      </c>
      <c r="W30" s="10">
        <v>0</v>
      </c>
      <c r="X30" s="10">
        <v>0</v>
      </c>
      <c r="Y30" s="10">
        <v>0</v>
      </c>
      <c r="Z30" s="10">
        <v>0</v>
      </c>
      <c r="AA30" s="10">
        <v>0</v>
      </c>
      <c r="AB30" s="10">
        <v>0</v>
      </c>
      <c r="AC30" s="10">
        <v>0</v>
      </c>
      <c r="AD30" s="10">
        <v>0</v>
      </c>
      <c r="AE30" s="10">
        <v>0</v>
      </c>
      <c r="AF30" s="10">
        <v>0</v>
      </c>
      <c r="AG30" s="10">
        <v>0</v>
      </c>
      <c r="AH30" s="10">
        <v>0</v>
      </c>
      <c r="AI30" s="10">
        <v>0</v>
      </c>
      <c r="AJ30" s="10">
        <v>0</v>
      </c>
      <c r="AK30" s="10">
        <v>0</v>
      </c>
      <c r="AL30" s="11">
        <v>0</v>
      </c>
    </row>
    <row r="31" spans="1:38">
      <c r="A31" s="9" t="s">
        <v>25</v>
      </c>
      <c r="B31" s="10">
        <v>0</v>
      </c>
      <c r="C31" s="10">
        <v>0</v>
      </c>
      <c r="D31" s="10">
        <v>0</v>
      </c>
      <c r="E31" s="10">
        <v>0</v>
      </c>
      <c r="F31" s="10">
        <v>0</v>
      </c>
      <c r="G31" s="10">
        <v>0</v>
      </c>
      <c r="H31" s="10">
        <v>0</v>
      </c>
      <c r="I31" s="10">
        <v>0</v>
      </c>
      <c r="J31" s="10">
        <v>0</v>
      </c>
      <c r="K31" s="10">
        <v>0</v>
      </c>
      <c r="L31" s="10">
        <v>0</v>
      </c>
      <c r="M31" s="10">
        <v>0</v>
      </c>
      <c r="N31" s="10">
        <v>0</v>
      </c>
      <c r="O31" s="10">
        <v>0</v>
      </c>
      <c r="P31" s="10">
        <v>0</v>
      </c>
      <c r="Q31" s="10">
        <v>0</v>
      </c>
      <c r="R31" s="10">
        <v>0</v>
      </c>
      <c r="S31" s="10">
        <v>0</v>
      </c>
      <c r="T31" s="10">
        <v>0</v>
      </c>
      <c r="U31" s="10">
        <v>0</v>
      </c>
      <c r="V31" s="10">
        <v>0</v>
      </c>
      <c r="W31" s="10">
        <v>0</v>
      </c>
      <c r="X31" s="10">
        <v>0</v>
      </c>
      <c r="Y31" s="10">
        <v>0</v>
      </c>
      <c r="Z31" s="10">
        <v>0</v>
      </c>
      <c r="AA31" s="10">
        <v>0</v>
      </c>
      <c r="AB31" s="10">
        <v>0</v>
      </c>
      <c r="AC31" s="10">
        <v>0</v>
      </c>
      <c r="AD31" s="10">
        <v>0</v>
      </c>
      <c r="AE31" s="10">
        <v>0</v>
      </c>
      <c r="AF31" s="10">
        <v>0</v>
      </c>
      <c r="AG31" s="10">
        <v>0</v>
      </c>
      <c r="AH31" s="10">
        <v>0</v>
      </c>
      <c r="AI31" s="10">
        <v>0</v>
      </c>
      <c r="AJ31" s="10">
        <v>0</v>
      </c>
      <c r="AK31" s="10">
        <v>0</v>
      </c>
      <c r="AL31" s="11">
        <v>0</v>
      </c>
    </row>
    <row r="32" spans="1:38" ht="15.75" thickBot="1">
      <c r="A32" s="12" t="s">
        <v>26</v>
      </c>
      <c r="B32" s="13">
        <v>15922.072289156626</v>
      </c>
      <c r="C32" s="13">
        <v>15898.542168674699</v>
      </c>
      <c r="D32" s="13">
        <v>15624.012048192772</v>
      </c>
      <c r="E32" s="13">
        <v>14697.445783132531</v>
      </c>
      <c r="F32" s="13">
        <v>13731.493975903615</v>
      </c>
      <c r="G32" s="13">
        <v>12978.457831325301</v>
      </c>
      <c r="H32" s="13">
        <v>12223.253012048193</v>
      </c>
      <c r="I32" s="13">
        <v>12177.903614457831</v>
      </c>
      <c r="J32" s="13">
        <v>12132.542168674699</v>
      </c>
      <c r="K32" s="13">
        <v>12086.168674698794</v>
      </c>
      <c r="L32" s="13">
        <v>12040.77108433735</v>
      </c>
      <c r="M32" s="13">
        <v>11995.481927710844</v>
      </c>
      <c r="N32" s="13">
        <v>11954.987951807228</v>
      </c>
      <c r="O32" s="13">
        <v>11917.759036144578</v>
      </c>
      <c r="P32" s="13">
        <v>11883.819277108434</v>
      </c>
      <c r="Q32" s="13">
        <v>11849.927710843374</v>
      </c>
      <c r="R32" s="13">
        <v>11814.951807228916</v>
      </c>
      <c r="S32" s="13">
        <v>11781.096385542169</v>
      </c>
      <c r="T32" s="13">
        <v>11748.614457831325</v>
      </c>
      <c r="U32" s="13">
        <v>11713.831325301206</v>
      </c>
      <c r="V32" s="13">
        <v>11680.072289156626</v>
      </c>
      <c r="W32" s="13">
        <v>11647.277108433735</v>
      </c>
      <c r="X32" s="13">
        <v>11602.433734939759</v>
      </c>
      <c r="Y32" s="13">
        <v>11557.722891566265</v>
      </c>
      <c r="Z32" s="13">
        <v>11512.927710843374</v>
      </c>
      <c r="AA32" s="13">
        <v>11429.325301204819</v>
      </c>
      <c r="AB32" s="13">
        <v>11380.289156626506</v>
      </c>
      <c r="AC32" s="13">
        <v>11332.518072289156</v>
      </c>
      <c r="AD32" s="13">
        <v>11284.843373493975</v>
      </c>
      <c r="AE32" s="13">
        <v>11237.132530120482</v>
      </c>
      <c r="AF32" s="13">
        <v>11188.409638554216</v>
      </c>
      <c r="AG32" s="13">
        <v>11140.662650602409</v>
      </c>
      <c r="AH32" s="13">
        <v>11110.927710843374</v>
      </c>
      <c r="AI32" s="13">
        <v>11080.12048192771</v>
      </c>
      <c r="AJ32" s="13">
        <v>11050.433734939759</v>
      </c>
      <c r="AK32" s="13">
        <v>11020.638554216868</v>
      </c>
      <c r="AL32" s="14">
        <v>10989.89156626506</v>
      </c>
    </row>
    <row r="33" spans="1:38" ht="16.5" thickTop="1" thickBot="1"/>
    <row r="34" spans="1:38" ht="16.5" thickTop="1" thickBot="1">
      <c r="A34" s="15" t="s">
        <v>27</v>
      </c>
      <c r="B34" s="16">
        <v>0</v>
      </c>
      <c r="C34" s="16">
        <v>0</v>
      </c>
      <c r="D34" s="16">
        <v>171</v>
      </c>
      <c r="E34" s="16">
        <v>1165</v>
      </c>
      <c r="F34" s="16">
        <v>2213</v>
      </c>
      <c r="G34" s="16">
        <v>3264</v>
      </c>
      <c r="H34" s="16">
        <v>4318</v>
      </c>
      <c r="I34" s="16">
        <v>4280</v>
      </c>
      <c r="J34" s="16">
        <v>4242</v>
      </c>
      <c r="K34" s="16">
        <v>4205</v>
      </c>
      <c r="L34" s="16">
        <v>4167</v>
      </c>
      <c r="M34" s="16">
        <v>4129</v>
      </c>
      <c r="N34" s="16">
        <v>4115</v>
      </c>
      <c r="O34" s="16">
        <v>4105</v>
      </c>
      <c r="P34" s="16">
        <v>4094</v>
      </c>
      <c r="Q34" s="16">
        <v>4083</v>
      </c>
      <c r="R34" s="16">
        <v>4073</v>
      </c>
      <c r="S34" s="16">
        <v>4046</v>
      </c>
      <c r="T34" s="16">
        <v>4021</v>
      </c>
      <c r="U34" s="16">
        <v>4001</v>
      </c>
      <c r="V34" s="16">
        <v>3980</v>
      </c>
      <c r="W34" s="16">
        <v>3959</v>
      </c>
      <c r="X34" s="16">
        <v>3965</v>
      </c>
      <c r="Y34" s="16">
        <v>3971</v>
      </c>
      <c r="Z34" s="16">
        <v>3977</v>
      </c>
      <c r="AA34" s="16">
        <v>4022</v>
      </c>
      <c r="AB34" s="16">
        <v>4070</v>
      </c>
      <c r="AC34" s="16">
        <v>4126</v>
      </c>
      <c r="AD34" s="16">
        <v>4181</v>
      </c>
      <c r="AE34" s="16">
        <v>4237</v>
      </c>
      <c r="AF34" s="16">
        <v>4293</v>
      </c>
      <c r="AG34" s="16">
        <v>4349</v>
      </c>
      <c r="AH34" s="16">
        <v>4395</v>
      </c>
      <c r="AI34" s="16">
        <v>4442</v>
      </c>
      <c r="AJ34" s="16">
        <v>4488</v>
      </c>
      <c r="AK34" s="16">
        <v>4534</v>
      </c>
      <c r="AL34" s="17">
        <v>4581</v>
      </c>
    </row>
    <row r="35" spans="1:38" ht="15.75" thickTop="1"/>
    <row r="36" spans="1:38">
      <c r="A36" s="18" t="s">
        <v>28</v>
      </c>
    </row>
    <row r="37" spans="1:38">
      <c r="A37" s="19"/>
    </row>
  </sheetData>
  <pageMargins left="0.5" right="0.5" top="1" bottom="1" header="0.5" footer="0.5"/>
  <pageSetup orientation="portrait" r:id="rId1"/>
  <headerFooter>
    <oddFooter>&amp;CPage &amp;P&amp;R&amp;F</oddFooter>
  </headerFooter>
</worksheet>
</file>

<file path=xl/worksheets/sheet12.xml><?xml version="1.0" encoding="utf-8"?>
<worksheet xmlns="http://schemas.openxmlformats.org/spreadsheetml/2006/main" xmlns:r="http://schemas.openxmlformats.org/officeDocument/2006/relationships">
  <dimension ref="A1:AL37"/>
  <sheetViews>
    <sheetView showGridLines="0" workbookViewId="0">
      <selection sqref="A1:XFD1048576"/>
    </sheetView>
  </sheetViews>
  <sheetFormatPr defaultRowHeight="15"/>
  <cols>
    <col min="1" max="1" width="43.7109375" style="2" customWidth="1"/>
    <col min="2" max="16384" width="9.140625" style="2"/>
  </cols>
  <sheetData>
    <row r="1" spans="1:38" ht="18">
      <c r="A1" s="1" t="s">
        <v>38</v>
      </c>
    </row>
    <row r="3" spans="1:38" ht="30.75">
      <c r="A3" s="3" t="s">
        <v>1</v>
      </c>
    </row>
    <row r="4" spans="1:38">
      <c r="B4" s="4">
        <v>2014</v>
      </c>
      <c r="C4" s="4">
        <v>2015</v>
      </c>
      <c r="D4" s="4">
        <v>2016</v>
      </c>
      <c r="E4" s="4">
        <v>2017</v>
      </c>
      <c r="F4" s="4">
        <v>2018</v>
      </c>
      <c r="G4" s="4">
        <v>2019</v>
      </c>
      <c r="H4" s="4">
        <v>2020</v>
      </c>
      <c r="I4" s="4">
        <v>2021</v>
      </c>
      <c r="J4" s="4">
        <v>2022</v>
      </c>
      <c r="K4" s="4">
        <v>2023</v>
      </c>
      <c r="L4" s="4">
        <v>2024</v>
      </c>
      <c r="M4" s="4">
        <v>2025</v>
      </c>
      <c r="N4" s="4">
        <v>2026</v>
      </c>
      <c r="O4" s="4">
        <v>2027</v>
      </c>
      <c r="P4" s="4">
        <v>2028</v>
      </c>
      <c r="Q4" s="4">
        <v>2029</v>
      </c>
      <c r="R4" s="4">
        <v>2030</v>
      </c>
      <c r="S4" s="4">
        <v>2031</v>
      </c>
      <c r="T4" s="4">
        <v>2032</v>
      </c>
      <c r="U4" s="4">
        <v>2033</v>
      </c>
      <c r="V4" s="4">
        <v>2034</v>
      </c>
      <c r="W4" s="4">
        <v>2035</v>
      </c>
      <c r="X4" s="4">
        <v>2036</v>
      </c>
      <c r="Y4" s="4">
        <v>2037</v>
      </c>
      <c r="Z4" s="4">
        <v>2038</v>
      </c>
      <c r="AA4" s="4">
        <v>2039</v>
      </c>
      <c r="AB4" s="4">
        <v>2040</v>
      </c>
      <c r="AC4" s="4">
        <v>2041</v>
      </c>
      <c r="AD4" s="4">
        <v>2042</v>
      </c>
      <c r="AE4" s="4">
        <v>2043</v>
      </c>
      <c r="AF4" s="4">
        <v>2044</v>
      </c>
      <c r="AG4" s="4">
        <v>2045</v>
      </c>
      <c r="AH4" s="4">
        <v>2046</v>
      </c>
      <c r="AI4" s="4">
        <v>2047</v>
      </c>
      <c r="AJ4" s="4">
        <v>2048</v>
      </c>
      <c r="AK4" s="4">
        <v>2049</v>
      </c>
      <c r="AL4" s="4">
        <v>2050</v>
      </c>
    </row>
    <row r="5" spans="1:38" ht="15.75" thickBot="1">
      <c r="A5" s="5" t="s">
        <v>2</v>
      </c>
    </row>
    <row r="6" spans="1:38" ht="15.75" thickTop="1">
      <c r="A6" s="6" t="s">
        <v>3</v>
      </c>
      <c r="B6" s="7">
        <v>254664.8313253012</v>
      </c>
      <c r="C6" s="7">
        <v>258445.93975903615</v>
      </c>
      <c r="D6" s="7">
        <v>262227</v>
      </c>
      <c r="E6" s="7">
        <v>266009.21686746989</v>
      </c>
      <c r="F6" s="7">
        <v>269790.31325301202</v>
      </c>
      <c r="G6" s="7">
        <v>268168.46987951809</v>
      </c>
      <c r="H6" s="7">
        <v>264631.89156626508</v>
      </c>
      <c r="I6" s="7">
        <v>267843.65060240962</v>
      </c>
      <c r="J6" s="7">
        <v>271055.3734939759</v>
      </c>
      <c r="K6" s="7">
        <v>274266.01204819279</v>
      </c>
      <c r="L6" s="7">
        <v>277476.75903614459</v>
      </c>
      <c r="M6" s="7">
        <v>280688.51807228918</v>
      </c>
      <c r="N6" s="7">
        <v>283490.77108433732</v>
      </c>
      <c r="O6" s="7">
        <v>286293.09638554219</v>
      </c>
      <c r="P6" s="7">
        <v>289095.40963855421</v>
      </c>
      <c r="Q6" s="7">
        <v>291897.75903614459</v>
      </c>
      <c r="R6" s="7">
        <v>294699.98795180721</v>
      </c>
      <c r="S6" s="7">
        <v>297452.65060240962</v>
      </c>
      <c r="T6" s="7">
        <v>300204.31325301202</v>
      </c>
      <c r="U6" s="7">
        <v>302956.89156626508</v>
      </c>
      <c r="V6" s="7">
        <v>305708.56626506022</v>
      </c>
      <c r="W6" s="7">
        <v>308460.1204819277</v>
      </c>
      <c r="X6" s="7">
        <v>310472.42168674699</v>
      </c>
      <c r="Y6" s="7">
        <v>312482.69879518071</v>
      </c>
      <c r="Z6" s="7">
        <v>314493.04819277109</v>
      </c>
      <c r="AA6" s="7">
        <v>316504.32530120481</v>
      </c>
      <c r="AB6" s="7">
        <v>318515.67469879519</v>
      </c>
      <c r="AC6" s="7">
        <v>320498.10843373492</v>
      </c>
      <c r="AD6" s="7">
        <v>321879.40963855421</v>
      </c>
      <c r="AE6" s="7">
        <v>323259.6626506024</v>
      </c>
      <c r="AF6" s="7">
        <v>324639.93975903612</v>
      </c>
      <c r="AG6" s="7">
        <v>326020.24096385541</v>
      </c>
      <c r="AH6" s="7">
        <v>327485.96385542169</v>
      </c>
      <c r="AI6" s="7">
        <v>328952.7108433735</v>
      </c>
      <c r="AJ6" s="7">
        <v>330418.4578313253</v>
      </c>
      <c r="AK6" s="7">
        <v>331884.19277108432</v>
      </c>
      <c r="AL6" s="8">
        <v>333349.98795180721</v>
      </c>
    </row>
    <row r="7" spans="1:38">
      <c r="A7" s="9" t="s">
        <v>4</v>
      </c>
      <c r="B7" s="10">
        <v>16621</v>
      </c>
      <c r="C7" s="10">
        <v>15202.12048192771</v>
      </c>
      <c r="D7" s="10">
        <v>13580.590361445784</v>
      </c>
      <c r="E7" s="10">
        <v>11959.060240963856</v>
      </c>
      <c r="F7" s="10">
        <v>10337.530120481928</v>
      </c>
      <c r="G7" s="10">
        <v>8715.87951807229</v>
      </c>
      <c r="H7" s="10">
        <v>7094.325301204819</v>
      </c>
      <c r="I7" s="10">
        <v>7094.325301204819</v>
      </c>
      <c r="J7" s="10">
        <v>7094.325301204819</v>
      </c>
      <c r="K7" s="10">
        <v>7094.325301204819</v>
      </c>
      <c r="L7" s="10">
        <v>7094.325301204819</v>
      </c>
      <c r="M7" s="10">
        <v>7094.325301204819</v>
      </c>
      <c r="N7" s="10">
        <v>6688.9277108433735</v>
      </c>
      <c r="O7" s="10">
        <v>6283.5542168674701</v>
      </c>
      <c r="P7" s="10">
        <v>5878.1807228915659</v>
      </c>
      <c r="Q7" s="10">
        <v>5472.7831325301204</v>
      </c>
      <c r="R7" s="10">
        <v>5067.4096385542171</v>
      </c>
      <c r="S7" s="10">
        <v>5067.4096385542171</v>
      </c>
      <c r="T7" s="10">
        <v>5067.4096385542171</v>
      </c>
      <c r="U7" s="10">
        <v>5067.4096385542171</v>
      </c>
      <c r="V7" s="10">
        <v>5067.4096385542171</v>
      </c>
      <c r="W7" s="10">
        <v>5067.4096385542171</v>
      </c>
      <c r="X7" s="10">
        <v>5067.4096385542171</v>
      </c>
      <c r="Y7" s="10">
        <v>5067.4096385542171</v>
      </c>
      <c r="Z7" s="10">
        <v>5067.4096385542171</v>
      </c>
      <c r="AA7" s="10">
        <v>5067.4096385542171</v>
      </c>
      <c r="AB7" s="10">
        <v>5067.4096385542171</v>
      </c>
      <c r="AC7" s="10">
        <v>5067.4096385542171</v>
      </c>
      <c r="AD7" s="10">
        <v>5067.4096385542171</v>
      </c>
      <c r="AE7" s="10">
        <v>5067.4096385542171</v>
      </c>
      <c r="AF7" s="10">
        <v>5067.4096385542171</v>
      </c>
      <c r="AG7" s="10">
        <v>5067.4096385542171</v>
      </c>
      <c r="AH7" s="10">
        <v>5067.4096385542171</v>
      </c>
      <c r="AI7" s="10">
        <v>5067.4096385542171</v>
      </c>
      <c r="AJ7" s="10">
        <v>5067.4096385542171</v>
      </c>
      <c r="AK7" s="10">
        <v>5067.4096385542171</v>
      </c>
      <c r="AL7" s="11">
        <v>5067.4096385542171</v>
      </c>
    </row>
    <row r="8" spans="1:38">
      <c r="A8" s="9" t="s">
        <v>5</v>
      </c>
      <c r="B8" s="10">
        <v>0</v>
      </c>
      <c r="C8" s="10">
        <v>0</v>
      </c>
      <c r="D8" s="10">
        <v>0</v>
      </c>
      <c r="E8" s="10">
        <v>0</v>
      </c>
      <c r="F8" s="10">
        <v>0</v>
      </c>
      <c r="G8" s="10">
        <v>0</v>
      </c>
      <c r="H8" s="10">
        <v>0</v>
      </c>
      <c r="I8" s="10">
        <v>0</v>
      </c>
      <c r="J8" s="10">
        <v>0</v>
      </c>
      <c r="K8" s="10">
        <v>0</v>
      </c>
      <c r="L8" s="10">
        <v>0</v>
      </c>
      <c r="M8" s="10">
        <v>0</v>
      </c>
      <c r="N8" s="10">
        <v>0</v>
      </c>
      <c r="O8" s="10">
        <v>0</v>
      </c>
      <c r="P8" s="10">
        <v>0</v>
      </c>
      <c r="Q8" s="10">
        <v>0</v>
      </c>
      <c r="R8" s="10">
        <v>0</v>
      </c>
      <c r="S8" s="10">
        <v>0</v>
      </c>
      <c r="T8" s="10">
        <v>0</v>
      </c>
      <c r="U8" s="10">
        <v>0</v>
      </c>
      <c r="V8" s="10">
        <v>0</v>
      </c>
      <c r="W8" s="10">
        <v>0</v>
      </c>
      <c r="X8" s="10">
        <v>0</v>
      </c>
      <c r="Y8" s="10">
        <v>0</v>
      </c>
      <c r="Z8" s="10">
        <v>0</v>
      </c>
      <c r="AA8" s="10">
        <v>0</v>
      </c>
      <c r="AB8" s="10">
        <v>0</v>
      </c>
      <c r="AC8" s="10">
        <v>0</v>
      </c>
      <c r="AD8" s="10">
        <v>0</v>
      </c>
      <c r="AE8" s="10">
        <v>0</v>
      </c>
      <c r="AF8" s="10">
        <v>0</v>
      </c>
      <c r="AG8" s="10">
        <v>0</v>
      </c>
      <c r="AH8" s="10">
        <v>0</v>
      </c>
      <c r="AI8" s="10">
        <v>0</v>
      </c>
      <c r="AJ8" s="10">
        <v>0</v>
      </c>
      <c r="AK8" s="10">
        <v>0</v>
      </c>
      <c r="AL8" s="11">
        <v>0</v>
      </c>
    </row>
    <row r="9" spans="1:38">
      <c r="A9" s="9" t="s">
        <v>6</v>
      </c>
      <c r="B9" s="10">
        <v>8776</v>
      </c>
      <c r="C9" s="10">
        <v>15992</v>
      </c>
      <c r="D9" s="10">
        <v>16708</v>
      </c>
      <c r="E9" s="10">
        <v>17424</v>
      </c>
      <c r="F9" s="10">
        <v>18140</v>
      </c>
      <c r="G9" s="10">
        <v>18856</v>
      </c>
      <c r="H9" s="10">
        <v>19572</v>
      </c>
      <c r="I9" s="10">
        <v>20289</v>
      </c>
      <c r="J9" s="10">
        <v>21005</v>
      </c>
      <c r="K9" s="10">
        <v>21721</v>
      </c>
      <c r="L9" s="10">
        <v>24072</v>
      </c>
      <c r="M9" s="10">
        <v>27895</v>
      </c>
      <c r="N9" s="10">
        <v>31602</v>
      </c>
      <c r="O9" s="10">
        <v>35250</v>
      </c>
      <c r="P9" s="10">
        <v>38728</v>
      </c>
      <c r="Q9" s="10">
        <v>42046</v>
      </c>
      <c r="R9" s="10">
        <v>45159</v>
      </c>
      <c r="S9" s="10">
        <v>61356</v>
      </c>
      <c r="T9" s="10">
        <v>64253</v>
      </c>
      <c r="U9" s="10">
        <v>67151</v>
      </c>
      <c r="V9" s="10">
        <v>70048</v>
      </c>
      <c r="W9" s="10">
        <v>72946</v>
      </c>
      <c r="X9" s="10">
        <v>73662</v>
      </c>
      <c r="Y9" s="10">
        <v>74378</v>
      </c>
      <c r="Z9" s="10">
        <v>75094</v>
      </c>
      <c r="AA9" s="10">
        <v>75810</v>
      </c>
      <c r="AB9" s="10">
        <v>76526</v>
      </c>
      <c r="AC9" s="10">
        <v>77132</v>
      </c>
      <c r="AD9" s="10">
        <v>77132</v>
      </c>
      <c r="AE9" s="10">
        <v>77132</v>
      </c>
      <c r="AF9" s="10">
        <v>77132</v>
      </c>
      <c r="AG9" s="10">
        <v>77132</v>
      </c>
      <c r="AH9" s="10">
        <v>77132</v>
      </c>
      <c r="AI9" s="10">
        <v>77132</v>
      </c>
      <c r="AJ9" s="10">
        <v>77132</v>
      </c>
      <c r="AK9" s="10">
        <v>77132</v>
      </c>
      <c r="AL9" s="11">
        <v>77132</v>
      </c>
    </row>
    <row r="10" spans="1:38" ht="15.75" thickBot="1">
      <c r="A10" s="12" t="s">
        <v>7</v>
      </c>
      <c r="B10" s="13">
        <v>280061.9156626506</v>
      </c>
      <c r="C10" s="13">
        <v>289640.2530120482</v>
      </c>
      <c r="D10" s="13">
        <v>292515.84337349399</v>
      </c>
      <c r="E10" s="13">
        <v>295392.46987951809</v>
      </c>
      <c r="F10" s="13">
        <v>298268.1686746988</v>
      </c>
      <c r="G10" s="13">
        <v>295740.95180722891</v>
      </c>
      <c r="H10" s="13">
        <v>291298.73493975902</v>
      </c>
      <c r="I10" s="13">
        <v>295226.4578313253</v>
      </c>
      <c r="J10" s="13">
        <v>299154.3734939759</v>
      </c>
      <c r="K10" s="13">
        <v>303081.15662650601</v>
      </c>
      <c r="L10" s="13">
        <v>308642.84337349399</v>
      </c>
      <c r="M10" s="13">
        <v>315677.65060240962</v>
      </c>
      <c r="N10" s="13">
        <v>321781.69879518071</v>
      </c>
      <c r="O10" s="13">
        <v>327826.65060240962</v>
      </c>
      <c r="P10" s="13">
        <v>333701.63855421689</v>
      </c>
      <c r="Q10" s="13">
        <v>339416.6265060241</v>
      </c>
      <c r="R10" s="13">
        <v>344926.65060240962</v>
      </c>
      <c r="S10" s="13">
        <v>363876.31325301202</v>
      </c>
      <c r="T10" s="13">
        <v>369524.97590361448</v>
      </c>
      <c r="U10" s="13">
        <v>375175.65060240962</v>
      </c>
      <c r="V10" s="13">
        <v>380824.39759036142</v>
      </c>
      <c r="W10" s="13">
        <v>386473.0843373494</v>
      </c>
      <c r="X10" s="13">
        <v>389201.48192771082</v>
      </c>
      <c r="Y10" s="13">
        <v>391927.85542168672</v>
      </c>
      <c r="Z10" s="13">
        <v>394654.19277108432</v>
      </c>
      <c r="AA10" s="13">
        <v>397381.53012048191</v>
      </c>
      <c r="AB10" s="13">
        <v>400108.9156626506</v>
      </c>
      <c r="AC10" s="13">
        <v>402697.48192771082</v>
      </c>
      <c r="AD10" s="13">
        <v>404078.78313253011</v>
      </c>
      <c r="AE10" s="13">
        <v>405459.02409638552</v>
      </c>
      <c r="AF10" s="13">
        <v>406839.3373493976</v>
      </c>
      <c r="AG10" s="13">
        <v>408219.59036144579</v>
      </c>
      <c r="AH10" s="13">
        <v>409685.36144578311</v>
      </c>
      <c r="AI10" s="13">
        <v>411152.0843373494</v>
      </c>
      <c r="AJ10" s="13">
        <v>412617.81927710841</v>
      </c>
      <c r="AK10" s="13">
        <v>414083.55421686749</v>
      </c>
      <c r="AL10" s="14">
        <v>415549.32530120481</v>
      </c>
    </row>
    <row r="11" spans="1:38" ht="15.75" thickTop="1"/>
    <row r="12" spans="1:38" ht="15.75" thickBot="1">
      <c r="A12" s="5" t="s">
        <v>8</v>
      </c>
    </row>
    <row r="13" spans="1:38" ht="15.75" thickTop="1">
      <c r="A13" s="6" t="s">
        <v>9</v>
      </c>
      <c r="B13" s="7">
        <v>136198</v>
      </c>
      <c r="C13" s="7">
        <v>126208</v>
      </c>
      <c r="D13" s="7">
        <v>125271</v>
      </c>
      <c r="E13" s="7">
        <v>124335</v>
      </c>
      <c r="F13" s="7">
        <v>123398</v>
      </c>
      <c r="G13" s="7">
        <v>122462</v>
      </c>
      <c r="H13" s="7">
        <v>121805</v>
      </c>
      <c r="I13" s="7">
        <v>124019</v>
      </c>
      <c r="J13" s="7">
        <v>126232</v>
      </c>
      <c r="K13" s="7">
        <v>128446</v>
      </c>
      <c r="L13" s="7">
        <v>130659</v>
      </c>
      <c r="M13" s="7">
        <v>132873</v>
      </c>
      <c r="N13" s="7">
        <v>134986</v>
      </c>
      <c r="O13" s="7">
        <v>137098</v>
      </c>
      <c r="P13" s="7">
        <v>139211</v>
      </c>
      <c r="Q13" s="7">
        <v>141323</v>
      </c>
      <c r="R13" s="7">
        <v>143436</v>
      </c>
      <c r="S13" s="7">
        <v>144546</v>
      </c>
      <c r="T13" s="7">
        <v>145657</v>
      </c>
      <c r="U13" s="7">
        <v>146767</v>
      </c>
      <c r="V13" s="7">
        <v>147878</v>
      </c>
      <c r="W13" s="7">
        <v>148988</v>
      </c>
      <c r="X13" s="7">
        <v>148988</v>
      </c>
      <c r="Y13" s="7">
        <v>148988</v>
      </c>
      <c r="Z13" s="7">
        <v>148988</v>
      </c>
      <c r="AA13" s="7">
        <v>148988</v>
      </c>
      <c r="AB13" s="7">
        <v>148988</v>
      </c>
      <c r="AC13" s="7">
        <v>148988</v>
      </c>
      <c r="AD13" s="7">
        <v>148988</v>
      </c>
      <c r="AE13" s="7">
        <v>148988</v>
      </c>
      <c r="AF13" s="7">
        <v>148988</v>
      </c>
      <c r="AG13" s="7">
        <v>148988</v>
      </c>
      <c r="AH13" s="7">
        <v>148988</v>
      </c>
      <c r="AI13" s="7">
        <v>148988</v>
      </c>
      <c r="AJ13" s="7">
        <v>148988</v>
      </c>
      <c r="AK13" s="7">
        <v>148988</v>
      </c>
      <c r="AL13" s="8">
        <v>148988</v>
      </c>
    </row>
    <row r="14" spans="1:38">
      <c r="A14" s="9" t="s">
        <v>10</v>
      </c>
      <c r="B14" s="10">
        <v>18222.891566265062</v>
      </c>
      <c r="C14" s="10">
        <v>18222.891566265062</v>
      </c>
      <c r="D14" s="10">
        <v>18222.891566265062</v>
      </c>
      <c r="E14" s="10">
        <v>18222.891566265062</v>
      </c>
      <c r="F14" s="10">
        <v>18222.891566265062</v>
      </c>
      <c r="G14" s="10">
        <v>18222.891566265062</v>
      </c>
      <c r="H14" s="10">
        <v>18222.891566265062</v>
      </c>
      <c r="I14" s="10">
        <v>18222.891566265062</v>
      </c>
      <c r="J14" s="10">
        <v>18222.891566265062</v>
      </c>
      <c r="K14" s="10">
        <v>18222.891566265062</v>
      </c>
      <c r="L14" s="10">
        <v>18222.891566265062</v>
      </c>
      <c r="M14" s="10">
        <v>18222.891566265062</v>
      </c>
      <c r="N14" s="10">
        <v>18222.891566265062</v>
      </c>
      <c r="O14" s="10">
        <v>18222.891566265062</v>
      </c>
      <c r="P14" s="10">
        <v>18222.891566265062</v>
      </c>
      <c r="Q14" s="10">
        <v>18222.891566265062</v>
      </c>
      <c r="R14" s="10">
        <v>18222.891566265062</v>
      </c>
      <c r="S14" s="10">
        <v>18222.891566265062</v>
      </c>
      <c r="T14" s="10">
        <v>18222.891566265062</v>
      </c>
      <c r="U14" s="10">
        <v>18222.891566265062</v>
      </c>
      <c r="V14" s="10">
        <v>18222.891566265062</v>
      </c>
      <c r="W14" s="10">
        <v>18222.891566265062</v>
      </c>
      <c r="X14" s="10">
        <v>18222.891566265062</v>
      </c>
      <c r="Y14" s="10">
        <v>18222.891566265062</v>
      </c>
      <c r="Z14" s="10">
        <v>18222.891566265062</v>
      </c>
      <c r="AA14" s="10">
        <v>18222.891566265062</v>
      </c>
      <c r="AB14" s="10">
        <v>18222.891566265062</v>
      </c>
      <c r="AC14" s="10">
        <v>18222.891566265062</v>
      </c>
      <c r="AD14" s="10">
        <v>18222.891566265062</v>
      </c>
      <c r="AE14" s="10">
        <v>18222.891566265062</v>
      </c>
      <c r="AF14" s="10">
        <v>18222.891566265062</v>
      </c>
      <c r="AG14" s="10">
        <v>18222.891566265062</v>
      </c>
      <c r="AH14" s="10">
        <v>18222.891566265062</v>
      </c>
      <c r="AI14" s="10">
        <v>18222.891566265062</v>
      </c>
      <c r="AJ14" s="10">
        <v>18222.891566265062</v>
      </c>
      <c r="AK14" s="10">
        <v>18222.891566265062</v>
      </c>
      <c r="AL14" s="11">
        <v>18222.891566265062</v>
      </c>
    </row>
    <row r="15" spans="1:38">
      <c r="A15" s="9" t="s">
        <v>11</v>
      </c>
      <c r="B15" s="10">
        <v>0</v>
      </c>
      <c r="C15" s="10">
        <v>0</v>
      </c>
      <c r="D15" s="10">
        <v>0</v>
      </c>
      <c r="E15" s="10">
        <v>0</v>
      </c>
      <c r="F15" s="10">
        <v>0</v>
      </c>
      <c r="G15" s="10">
        <v>0</v>
      </c>
      <c r="H15" s="10">
        <v>0</v>
      </c>
      <c r="I15" s="10">
        <v>0</v>
      </c>
      <c r="J15" s="10">
        <v>0</v>
      </c>
      <c r="K15" s="10">
        <v>0</v>
      </c>
      <c r="L15" s="10">
        <v>0</v>
      </c>
      <c r="M15" s="10">
        <v>0</v>
      </c>
      <c r="N15" s="10">
        <v>0</v>
      </c>
      <c r="O15" s="10">
        <v>0</v>
      </c>
      <c r="P15" s="10">
        <v>0</v>
      </c>
      <c r="Q15" s="10">
        <v>0</v>
      </c>
      <c r="R15" s="10">
        <v>0</v>
      </c>
      <c r="S15" s="10">
        <v>0</v>
      </c>
      <c r="T15" s="10">
        <v>0</v>
      </c>
      <c r="U15" s="10">
        <v>0</v>
      </c>
      <c r="V15" s="10">
        <v>0</v>
      </c>
      <c r="W15" s="10">
        <v>0</v>
      </c>
      <c r="X15" s="10">
        <v>0</v>
      </c>
      <c r="Y15" s="10">
        <v>0</v>
      </c>
      <c r="Z15" s="10">
        <v>0</v>
      </c>
      <c r="AA15" s="10">
        <v>0</v>
      </c>
      <c r="AB15" s="10">
        <v>0</v>
      </c>
      <c r="AC15" s="10">
        <v>0</v>
      </c>
      <c r="AD15" s="10">
        <v>0</v>
      </c>
      <c r="AE15" s="10">
        <v>0</v>
      </c>
      <c r="AF15" s="10">
        <v>0</v>
      </c>
      <c r="AG15" s="10">
        <v>0</v>
      </c>
      <c r="AH15" s="10">
        <v>0</v>
      </c>
      <c r="AI15" s="10">
        <v>0</v>
      </c>
      <c r="AJ15" s="10">
        <v>0</v>
      </c>
      <c r="AK15" s="10">
        <v>0</v>
      </c>
      <c r="AL15" s="11">
        <v>0</v>
      </c>
    </row>
    <row r="16" spans="1:38">
      <c r="A16" s="9" t="s">
        <v>12</v>
      </c>
      <c r="B16" s="10">
        <v>0</v>
      </c>
      <c r="C16" s="10">
        <v>0</v>
      </c>
      <c r="D16" s="10">
        <v>0</v>
      </c>
      <c r="E16" s="10">
        <v>0</v>
      </c>
      <c r="F16" s="10">
        <v>0</v>
      </c>
      <c r="G16" s="10">
        <v>0</v>
      </c>
      <c r="H16" s="10">
        <v>0</v>
      </c>
      <c r="I16" s="10">
        <v>0</v>
      </c>
      <c r="J16" s="10">
        <v>0</v>
      </c>
      <c r="K16" s="10">
        <v>0</v>
      </c>
      <c r="L16" s="10">
        <v>0</v>
      </c>
      <c r="M16" s="10">
        <v>0</v>
      </c>
      <c r="N16" s="10">
        <v>0</v>
      </c>
      <c r="O16" s="10">
        <v>0</v>
      </c>
      <c r="P16" s="10">
        <v>0</v>
      </c>
      <c r="Q16" s="10">
        <v>0</v>
      </c>
      <c r="R16" s="10">
        <v>0</v>
      </c>
      <c r="S16" s="10">
        <v>0</v>
      </c>
      <c r="T16" s="10">
        <v>0</v>
      </c>
      <c r="U16" s="10">
        <v>0</v>
      </c>
      <c r="V16" s="10">
        <v>0</v>
      </c>
      <c r="W16" s="10">
        <v>0</v>
      </c>
      <c r="X16" s="10">
        <v>0</v>
      </c>
      <c r="Y16" s="10">
        <v>0</v>
      </c>
      <c r="Z16" s="10">
        <v>0</v>
      </c>
      <c r="AA16" s="10">
        <v>0</v>
      </c>
      <c r="AB16" s="10">
        <v>0</v>
      </c>
      <c r="AC16" s="10">
        <v>0</v>
      </c>
      <c r="AD16" s="10">
        <v>0</v>
      </c>
      <c r="AE16" s="10">
        <v>0</v>
      </c>
      <c r="AF16" s="10">
        <v>0</v>
      </c>
      <c r="AG16" s="10">
        <v>0</v>
      </c>
      <c r="AH16" s="10">
        <v>0</v>
      </c>
      <c r="AI16" s="10">
        <v>0</v>
      </c>
      <c r="AJ16" s="10">
        <v>0</v>
      </c>
      <c r="AK16" s="10">
        <v>0</v>
      </c>
      <c r="AL16" s="11">
        <v>0</v>
      </c>
    </row>
    <row r="17" spans="1:38">
      <c r="A17" s="9" t="s">
        <v>13</v>
      </c>
      <c r="B17" s="10">
        <v>17500</v>
      </c>
      <c r="C17" s="10">
        <v>17500</v>
      </c>
      <c r="D17" s="10">
        <v>17500</v>
      </c>
      <c r="E17" s="10">
        <v>17500</v>
      </c>
      <c r="F17" s="10">
        <v>17500</v>
      </c>
      <c r="G17" s="10">
        <v>17500</v>
      </c>
      <c r="H17" s="10">
        <v>17500</v>
      </c>
      <c r="I17" s="10">
        <v>17500</v>
      </c>
      <c r="J17" s="10">
        <v>17500</v>
      </c>
      <c r="K17" s="10">
        <v>17500</v>
      </c>
      <c r="L17" s="10">
        <v>17500</v>
      </c>
      <c r="M17" s="10">
        <v>17500</v>
      </c>
      <c r="N17" s="10">
        <v>17500</v>
      </c>
      <c r="O17" s="10">
        <v>17500</v>
      </c>
      <c r="P17" s="10">
        <v>17500</v>
      </c>
      <c r="Q17" s="10">
        <v>17500</v>
      </c>
      <c r="R17" s="10">
        <v>17500</v>
      </c>
      <c r="S17" s="10">
        <v>17500</v>
      </c>
      <c r="T17" s="10">
        <v>17500</v>
      </c>
      <c r="U17" s="10">
        <v>17500</v>
      </c>
      <c r="V17" s="10">
        <v>17500</v>
      </c>
      <c r="W17" s="10">
        <v>17500</v>
      </c>
      <c r="X17" s="10">
        <v>17500</v>
      </c>
      <c r="Y17" s="10">
        <v>17500</v>
      </c>
      <c r="Z17" s="10">
        <v>17500</v>
      </c>
      <c r="AA17" s="10">
        <v>17500</v>
      </c>
      <c r="AB17" s="10">
        <v>17500</v>
      </c>
      <c r="AC17" s="10">
        <v>17500</v>
      </c>
      <c r="AD17" s="10">
        <v>17500</v>
      </c>
      <c r="AE17" s="10">
        <v>17500</v>
      </c>
      <c r="AF17" s="10">
        <v>17500</v>
      </c>
      <c r="AG17" s="10">
        <v>17500</v>
      </c>
      <c r="AH17" s="10">
        <v>17500</v>
      </c>
      <c r="AI17" s="10">
        <v>17500</v>
      </c>
      <c r="AJ17" s="10">
        <v>17500</v>
      </c>
      <c r="AK17" s="10">
        <v>17500</v>
      </c>
      <c r="AL17" s="11">
        <v>17500</v>
      </c>
    </row>
    <row r="18" spans="1:38">
      <c r="A18" s="9" t="s">
        <v>14</v>
      </c>
      <c r="B18" s="10">
        <v>27495</v>
      </c>
      <c r="C18" s="10">
        <v>30235</v>
      </c>
      <c r="D18" s="10">
        <v>31244</v>
      </c>
      <c r="E18" s="10">
        <v>32253</v>
      </c>
      <c r="F18" s="10">
        <v>33262</v>
      </c>
      <c r="G18" s="10">
        <v>34271</v>
      </c>
      <c r="H18" s="10">
        <v>35280</v>
      </c>
      <c r="I18" s="10">
        <v>36289</v>
      </c>
      <c r="J18" s="10">
        <v>37298</v>
      </c>
      <c r="K18" s="10">
        <v>38307</v>
      </c>
      <c r="L18" s="10">
        <v>39316</v>
      </c>
      <c r="M18" s="10">
        <v>40325</v>
      </c>
      <c r="N18" s="10">
        <v>41334</v>
      </c>
      <c r="O18" s="10">
        <v>42343</v>
      </c>
      <c r="P18" s="10">
        <v>43352</v>
      </c>
      <c r="Q18" s="10">
        <v>44361</v>
      </c>
      <c r="R18" s="10">
        <v>45370</v>
      </c>
      <c r="S18" s="10">
        <v>46379</v>
      </c>
      <c r="T18" s="10">
        <v>47388</v>
      </c>
      <c r="U18" s="10">
        <v>48397</v>
      </c>
      <c r="V18" s="10">
        <v>49406</v>
      </c>
      <c r="W18" s="10">
        <v>50415</v>
      </c>
      <c r="X18" s="10">
        <v>51424</v>
      </c>
      <c r="Y18" s="10">
        <v>52433</v>
      </c>
      <c r="Z18" s="10">
        <v>53442</v>
      </c>
      <c r="AA18" s="10">
        <v>54451</v>
      </c>
      <c r="AB18" s="10">
        <v>55460</v>
      </c>
      <c r="AC18" s="10">
        <v>56359</v>
      </c>
      <c r="AD18" s="10">
        <v>56652</v>
      </c>
      <c r="AE18" s="10">
        <v>56945</v>
      </c>
      <c r="AF18" s="10">
        <v>57238</v>
      </c>
      <c r="AG18" s="10">
        <v>57531</v>
      </c>
      <c r="AH18" s="10">
        <v>57824</v>
      </c>
      <c r="AI18" s="10">
        <v>58117</v>
      </c>
      <c r="AJ18" s="10">
        <v>58410</v>
      </c>
      <c r="AK18" s="10">
        <v>58703</v>
      </c>
      <c r="AL18" s="11">
        <v>58996</v>
      </c>
    </row>
    <row r="19" spans="1:38">
      <c r="A19" s="9" t="s">
        <v>15</v>
      </c>
      <c r="B19" s="10">
        <v>18719</v>
      </c>
      <c r="C19" s="10">
        <v>20743</v>
      </c>
      <c r="D19" s="10">
        <v>21035</v>
      </c>
      <c r="E19" s="10">
        <v>21328</v>
      </c>
      <c r="F19" s="10">
        <v>21621</v>
      </c>
      <c r="G19" s="10">
        <v>21914</v>
      </c>
      <c r="H19" s="10">
        <v>22207</v>
      </c>
      <c r="I19" s="10">
        <v>22500</v>
      </c>
      <c r="J19" s="10">
        <v>22793</v>
      </c>
      <c r="K19" s="10">
        <v>23086</v>
      </c>
      <c r="L19" s="10">
        <v>23379</v>
      </c>
      <c r="M19" s="10">
        <v>23672</v>
      </c>
      <c r="N19" s="10">
        <v>23965</v>
      </c>
      <c r="O19" s="10">
        <v>24258</v>
      </c>
      <c r="P19" s="10">
        <v>24551</v>
      </c>
      <c r="Q19" s="10">
        <v>24844</v>
      </c>
      <c r="R19" s="10">
        <v>25137</v>
      </c>
      <c r="S19" s="10">
        <v>25430</v>
      </c>
      <c r="T19" s="10">
        <v>25723</v>
      </c>
      <c r="U19" s="10">
        <v>26016</v>
      </c>
      <c r="V19" s="10">
        <v>26309</v>
      </c>
      <c r="W19" s="10">
        <v>26602</v>
      </c>
      <c r="X19" s="10">
        <v>26894</v>
      </c>
      <c r="Y19" s="10">
        <v>27187</v>
      </c>
      <c r="Z19" s="10">
        <v>27480</v>
      </c>
      <c r="AA19" s="10">
        <v>27773</v>
      </c>
      <c r="AB19" s="10">
        <v>28066</v>
      </c>
      <c r="AC19" s="10">
        <v>28359</v>
      </c>
      <c r="AD19" s="10">
        <v>28652</v>
      </c>
      <c r="AE19" s="10">
        <v>28945</v>
      </c>
      <c r="AF19" s="10">
        <v>29238</v>
      </c>
      <c r="AG19" s="10">
        <v>29531</v>
      </c>
      <c r="AH19" s="10">
        <v>29824</v>
      </c>
      <c r="AI19" s="10">
        <v>30117</v>
      </c>
      <c r="AJ19" s="10">
        <v>30410</v>
      </c>
      <c r="AK19" s="10">
        <v>30703</v>
      </c>
      <c r="AL19" s="11">
        <v>30996</v>
      </c>
    </row>
    <row r="20" spans="1:38">
      <c r="A20" s="9" t="s">
        <v>16</v>
      </c>
      <c r="B20" s="10">
        <v>8776</v>
      </c>
      <c r="C20" s="10">
        <v>9492</v>
      </c>
      <c r="D20" s="10">
        <v>10208</v>
      </c>
      <c r="E20" s="10">
        <v>10924</v>
      </c>
      <c r="F20" s="10">
        <v>11640</v>
      </c>
      <c r="G20" s="10">
        <v>12356</v>
      </c>
      <c r="H20" s="10">
        <v>13072</v>
      </c>
      <c r="I20" s="10">
        <v>13789</v>
      </c>
      <c r="J20" s="10">
        <v>14505</v>
      </c>
      <c r="K20" s="10">
        <v>15221</v>
      </c>
      <c r="L20" s="10">
        <v>15937</v>
      </c>
      <c r="M20" s="10">
        <v>16653</v>
      </c>
      <c r="N20" s="10">
        <v>17369</v>
      </c>
      <c r="O20" s="10">
        <v>18085</v>
      </c>
      <c r="P20" s="10">
        <v>18801</v>
      </c>
      <c r="Q20" s="10">
        <v>19517</v>
      </c>
      <c r="R20" s="10">
        <v>20233</v>
      </c>
      <c r="S20" s="10">
        <v>20949</v>
      </c>
      <c r="T20" s="10">
        <v>21665</v>
      </c>
      <c r="U20" s="10">
        <v>22381</v>
      </c>
      <c r="V20" s="10">
        <v>23097</v>
      </c>
      <c r="W20" s="10">
        <v>23814</v>
      </c>
      <c r="X20" s="10">
        <v>24530</v>
      </c>
      <c r="Y20" s="10">
        <v>25246</v>
      </c>
      <c r="Z20" s="10">
        <v>25962</v>
      </c>
      <c r="AA20" s="10">
        <v>26678</v>
      </c>
      <c r="AB20" s="10">
        <v>27394</v>
      </c>
      <c r="AC20" s="10">
        <v>28000</v>
      </c>
      <c r="AD20" s="10">
        <v>28000</v>
      </c>
      <c r="AE20" s="10">
        <v>28000</v>
      </c>
      <c r="AF20" s="10">
        <v>28000</v>
      </c>
      <c r="AG20" s="10">
        <v>28000</v>
      </c>
      <c r="AH20" s="10">
        <v>28000</v>
      </c>
      <c r="AI20" s="10">
        <v>28000</v>
      </c>
      <c r="AJ20" s="10">
        <v>28000</v>
      </c>
      <c r="AK20" s="10">
        <v>28000</v>
      </c>
      <c r="AL20" s="11">
        <v>28000</v>
      </c>
    </row>
    <row r="21" spans="1:38">
      <c r="A21" s="9" t="s">
        <v>17</v>
      </c>
      <c r="B21" s="10">
        <v>0</v>
      </c>
      <c r="C21" s="10">
        <v>0</v>
      </c>
      <c r="D21" s="10">
        <v>0</v>
      </c>
      <c r="E21" s="10">
        <v>0</v>
      </c>
      <c r="F21" s="10">
        <v>0</v>
      </c>
      <c r="G21" s="10">
        <v>0</v>
      </c>
      <c r="H21" s="10">
        <v>0</v>
      </c>
      <c r="I21" s="10">
        <v>0</v>
      </c>
      <c r="J21" s="10">
        <v>0</v>
      </c>
      <c r="K21" s="10">
        <v>0</v>
      </c>
      <c r="L21" s="10">
        <v>0</v>
      </c>
      <c r="M21" s="10">
        <v>0</v>
      </c>
      <c r="N21" s="10">
        <v>0</v>
      </c>
      <c r="O21" s="10">
        <v>0</v>
      </c>
      <c r="P21" s="10">
        <v>0</v>
      </c>
      <c r="Q21" s="10">
        <v>0</v>
      </c>
      <c r="R21" s="10">
        <v>0</v>
      </c>
      <c r="S21" s="10">
        <v>0</v>
      </c>
      <c r="T21" s="10">
        <v>0</v>
      </c>
      <c r="U21" s="10">
        <v>0</v>
      </c>
      <c r="V21" s="10">
        <v>0</v>
      </c>
      <c r="W21" s="10">
        <v>0</v>
      </c>
      <c r="X21" s="10">
        <v>0</v>
      </c>
      <c r="Y21" s="10">
        <v>0</v>
      </c>
      <c r="Z21" s="10">
        <v>0</v>
      </c>
      <c r="AA21" s="10">
        <v>0</v>
      </c>
      <c r="AB21" s="10">
        <v>0</v>
      </c>
      <c r="AC21" s="10">
        <v>0</v>
      </c>
      <c r="AD21" s="10">
        <v>0</v>
      </c>
      <c r="AE21" s="10">
        <v>0</v>
      </c>
      <c r="AF21" s="10">
        <v>0</v>
      </c>
      <c r="AG21" s="10">
        <v>0</v>
      </c>
      <c r="AH21" s="10">
        <v>0</v>
      </c>
      <c r="AI21" s="10">
        <v>0</v>
      </c>
      <c r="AJ21" s="10">
        <v>0</v>
      </c>
      <c r="AK21" s="10">
        <v>0</v>
      </c>
      <c r="AL21" s="11">
        <v>0</v>
      </c>
    </row>
    <row r="22" spans="1:38">
      <c r="A22" s="9" t="s">
        <v>18</v>
      </c>
      <c r="B22" s="10">
        <v>0</v>
      </c>
      <c r="C22" s="10">
        <v>0</v>
      </c>
      <c r="D22" s="10">
        <v>0</v>
      </c>
      <c r="E22" s="10">
        <v>0</v>
      </c>
      <c r="F22" s="10">
        <v>0</v>
      </c>
      <c r="G22" s="10">
        <v>0</v>
      </c>
      <c r="H22" s="10">
        <v>0</v>
      </c>
      <c r="I22" s="10">
        <v>0</v>
      </c>
      <c r="J22" s="10">
        <v>0</v>
      </c>
      <c r="K22" s="10">
        <v>0</v>
      </c>
      <c r="L22" s="10">
        <v>0</v>
      </c>
      <c r="M22" s="10">
        <v>0</v>
      </c>
      <c r="N22" s="10">
        <v>0</v>
      </c>
      <c r="O22" s="10">
        <v>0</v>
      </c>
      <c r="P22" s="10">
        <v>0</v>
      </c>
      <c r="Q22" s="10">
        <v>0</v>
      </c>
      <c r="R22" s="10">
        <v>0</v>
      </c>
      <c r="S22" s="10">
        <v>0</v>
      </c>
      <c r="T22" s="10">
        <v>0</v>
      </c>
      <c r="U22" s="10">
        <v>0</v>
      </c>
      <c r="V22" s="10">
        <v>0</v>
      </c>
      <c r="W22" s="10">
        <v>0</v>
      </c>
      <c r="X22" s="10">
        <v>0</v>
      </c>
      <c r="Y22" s="10">
        <v>0</v>
      </c>
      <c r="Z22" s="10">
        <v>0</v>
      </c>
      <c r="AA22" s="10">
        <v>0</v>
      </c>
      <c r="AB22" s="10">
        <v>0</v>
      </c>
      <c r="AC22" s="10">
        <v>0</v>
      </c>
      <c r="AD22" s="10">
        <v>0</v>
      </c>
      <c r="AE22" s="10">
        <v>0</v>
      </c>
      <c r="AF22" s="10">
        <v>0</v>
      </c>
      <c r="AG22" s="10">
        <v>0</v>
      </c>
      <c r="AH22" s="10">
        <v>0</v>
      </c>
      <c r="AI22" s="10">
        <v>0</v>
      </c>
      <c r="AJ22" s="10">
        <v>0</v>
      </c>
      <c r="AK22" s="10">
        <v>0</v>
      </c>
      <c r="AL22" s="11">
        <v>0</v>
      </c>
    </row>
    <row r="23" spans="1:38" ht="15.75" thickBot="1">
      <c r="A23" s="12" t="s">
        <v>19</v>
      </c>
      <c r="B23" s="13">
        <v>199415.89156626505</v>
      </c>
      <c r="C23" s="13">
        <v>192165.89156626505</v>
      </c>
      <c r="D23" s="13">
        <v>192237.89156626505</v>
      </c>
      <c r="E23" s="13">
        <v>192310.89156626505</v>
      </c>
      <c r="F23" s="13">
        <v>192382.89156626505</v>
      </c>
      <c r="G23" s="13">
        <v>192454.89156626505</v>
      </c>
      <c r="H23" s="13">
        <v>192807.89156626505</v>
      </c>
      <c r="I23" s="13">
        <v>196029.89156626505</v>
      </c>
      <c r="J23" s="13">
        <v>199252.89156626505</v>
      </c>
      <c r="K23" s="13">
        <v>202475.89156626505</v>
      </c>
      <c r="L23" s="13">
        <v>205697.89156626505</v>
      </c>
      <c r="M23" s="13">
        <v>208920.89156626505</v>
      </c>
      <c r="N23" s="13">
        <v>212042.89156626505</v>
      </c>
      <c r="O23" s="13">
        <v>215163.89156626505</v>
      </c>
      <c r="P23" s="13">
        <v>218285.89156626505</v>
      </c>
      <c r="Q23" s="13">
        <v>221406.89156626505</v>
      </c>
      <c r="R23" s="13">
        <v>224528.89156626505</v>
      </c>
      <c r="S23" s="13">
        <v>226647.89156626505</v>
      </c>
      <c r="T23" s="13">
        <v>228767.89156626505</v>
      </c>
      <c r="U23" s="13">
        <v>230886.89156626505</v>
      </c>
      <c r="V23" s="13">
        <v>233006.89156626505</v>
      </c>
      <c r="W23" s="13">
        <v>235125.89156626505</v>
      </c>
      <c r="X23" s="13">
        <v>236134.89156626505</v>
      </c>
      <c r="Y23" s="13">
        <v>237143.89156626505</v>
      </c>
      <c r="Z23" s="13">
        <v>238152.89156626505</v>
      </c>
      <c r="AA23" s="13">
        <v>239161.89156626505</v>
      </c>
      <c r="AB23" s="13">
        <v>240170.89156626505</v>
      </c>
      <c r="AC23" s="13">
        <v>241069.89156626505</v>
      </c>
      <c r="AD23" s="13">
        <v>241362.89156626505</v>
      </c>
      <c r="AE23" s="13">
        <v>241655.89156626505</v>
      </c>
      <c r="AF23" s="13">
        <v>241948.89156626505</v>
      </c>
      <c r="AG23" s="13">
        <v>242241.89156626505</v>
      </c>
      <c r="AH23" s="13">
        <v>242534.89156626505</v>
      </c>
      <c r="AI23" s="13">
        <v>242827.89156626505</v>
      </c>
      <c r="AJ23" s="13">
        <v>243120.89156626505</v>
      </c>
      <c r="AK23" s="13">
        <v>243413.89156626505</v>
      </c>
      <c r="AL23" s="14">
        <v>243706.89156626505</v>
      </c>
    </row>
    <row r="24" spans="1:38" ht="15.75" thickTop="1"/>
    <row r="25" spans="1:38" ht="15.75" thickBot="1">
      <c r="A25" s="5" t="s">
        <v>20</v>
      </c>
    </row>
    <row r="26" spans="1:38" ht="15.75" thickTop="1">
      <c r="A26" s="6" t="s">
        <v>21</v>
      </c>
      <c r="B26" s="7">
        <v>80645.77108433735</v>
      </c>
      <c r="C26" s="7">
        <v>90974.638554216872</v>
      </c>
      <c r="D26" s="7">
        <v>93777.867469879522</v>
      </c>
      <c r="E26" s="7">
        <v>96582.096385542172</v>
      </c>
      <c r="F26" s="7">
        <v>99385.325301204823</v>
      </c>
      <c r="G26" s="7">
        <v>96785.566265060246</v>
      </c>
      <c r="H26" s="7">
        <v>91991.012048192773</v>
      </c>
      <c r="I26" s="7">
        <v>92696.253012048197</v>
      </c>
      <c r="J26" s="7">
        <v>93401.457831325301</v>
      </c>
      <c r="K26" s="7">
        <v>94105.530120481926</v>
      </c>
      <c r="L26" s="7">
        <v>94809.759036144576</v>
      </c>
      <c r="M26" s="7">
        <v>95514.903614457828</v>
      </c>
      <c r="N26" s="7">
        <v>95506.216867469877</v>
      </c>
      <c r="O26" s="7">
        <v>95497.638554216872</v>
      </c>
      <c r="P26" s="7">
        <v>95488.975903614453</v>
      </c>
      <c r="Q26" s="7">
        <v>95480.385542168675</v>
      </c>
      <c r="R26" s="7">
        <v>95471.783132530123</v>
      </c>
      <c r="S26" s="7">
        <v>96821.024096385547</v>
      </c>
      <c r="T26" s="7">
        <v>98169.289156626503</v>
      </c>
      <c r="U26" s="7">
        <v>99518.602409638552</v>
      </c>
      <c r="V26" s="7">
        <v>100866.81927710843</v>
      </c>
      <c r="W26" s="7">
        <v>102215.13253012048</v>
      </c>
      <c r="X26" s="7">
        <v>103934.40963855422</v>
      </c>
      <c r="Y26" s="7">
        <v>105651.77108433735</v>
      </c>
      <c r="Z26" s="7">
        <v>107369.15662650602</v>
      </c>
      <c r="AA26" s="7">
        <v>109087.48192771085</v>
      </c>
      <c r="AB26" s="7">
        <v>110805.8795180723</v>
      </c>
      <c r="AC26" s="7">
        <v>112495.4578313253</v>
      </c>
      <c r="AD26" s="7">
        <v>113583.68674698795</v>
      </c>
      <c r="AE26" s="7">
        <v>114671.06024096385</v>
      </c>
      <c r="AF26" s="7">
        <v>115758.39759036145</v>
      </c>
      <c r="AG26" s="7">
        <v>116845.7108433735</v>
      </c>
      <c r="AH26" s="7">
        <v>118018.55421686747</v>
      </c>
      <c r="AI26" s="7">
        <v>119192.30120481928</v>
      </c>
      <c r="AJ26" s="7">
        <v>120365.09638554217</v>
      </c>
      <c r="AK26" s="7">
        <v>121537.8795180723</v>
      </c>
      <c r="AL26" s="8">
        <v>122710.7469879518</v>
      </c>
    </row>
    <row r="27" spans="1:38">
      <c r="A27" s="9" t="s">
        <v>22</v>
      </c>
      <c r="B27" s="10">
        <v>80645.77108433735</v>
      </c>
      <c r="C27" s="10">
        <v>90974.638554216872</v>
      </c>
      <c r="D27" s="10">
        <v>93777.867469879522</v>
      </c>
      <c r="E27" s="10">
        <v>96582.096385542172</v>
      </c>
      <c r="F27" s="10">
        <v>99385.325301204823</v>
      </c>
      <c r="G27" s="10">
        <v>96785.566265060246</v>
      </c>
      <c r="H27" s="10">
        <v>91991.012048192773</v>
      </c>
      <c r="I27" s="10">
        <v>92696.253012048197</v>
      </c>
      <c r="J27" s="10">
        <v>93401.457831325301</v>
      </c>
      <c r="K27" s="10">
        <v>94105.530120481926</v>
      </c>
      <c r="L27" s="10">
        <v>94809.759036144576</v>
      </c>
      <c r="M27" s="10">
        <v>95514.903614457828</v>
      </c>
      <c r="N27" s="10">
        <v>95506.216867469877</v>
      </c>
      <c r="O27" s="10">
        <v>95497.638554216872</v>
      </c>
      <c r="P27" s="10">
        <v>95488.975903614453</v>
      </c>
      <c r="Q27" s="10">
        <v>95480.385542168675</v>
      </c>
      <c r="R27" s="10">
        <v>95471.783132530123</v>
      </c>
      <c r="S27" s="10">
        <v>96821.024096385547</v>
      </c>
      <c r="T27" s="10">
        <v>98169.289156626503</v>
      </c>
      <c r="U27" s="10">
        <v>99518.602409638552</v>
      </c>
      <c r="V27" s="10">
        <v>100866.81927710843</v>
      </c>
      <c r="W27" s="10">
        <v>102215.13253012048</v>
      </c>
      <c r="X27" s="10">
        <v>103934.40963855422</v>
      </c>
      <c r="Y27" s="10">
        <v>105651.77108433735</v>
      </c>
      <c r="Z27" s="10">
        <v>107369.15662650602</v>
      </c>
      <c r="AA27" s="10">
        <v>109087.48192771085</v>
      </c>
      <c r="AB27" s="10">
        <v>110805.8795180723</v>
      </c>
      <c r="AC27" s="10">
        <v>112495.4578313253</v>
      </c>
      <c r="AD27" s="10">
        <v>113583.68674698795</v>
      </c>
      <c r="AE27" s="10">
        <v>114671.06024096385</v>
      </c>
      <c r="AF27" s="10">
        <v>115758.39759036145</v>
      </c>
      <c r="AG27" s="10">
        <v>116845.7108433735</v>
      </c>
      <c r="AH27" s="10">
        <v>118018.55421686747</v>
      </c>
      <c r="AI27" s="10">
        <v>119192.30120481928</v>
      </c>
      <c r="AJ27" s="10">
        <v>120365.09638554217</v>
      </c>
      <c r="AK27" s="10">
        <v>121537.8795180723</v>
      </c>
      <c r="AL27" s="11">
        <v>122710.7469879518</v>
      </c>
    </row>
    <row r="28" spans="1:38">
      <c r="A28" s="9" t="s">
        <v>23</v>
      </c>
      <c r="B28" s="10">
        <v>0</v>
      </c>
      <c r="C28" s="10">
        <v>0</v>
      </c>
      <c r="D28" s="10">
        <v>0</v>
      </c>
      <c r="E28" s="10">
        <v>0</v>
      </c>
      <c r="F28" s="10">
        <v>0</v>
      </c>
      <c r="G28" s="10">
        <v>0</v>
      </c>
      <c r="H28" s="10">
        <v>0</v>
      </c>
      <c r="I28" s="10">
        <v>0</v>
      </c>
      <c r="J28" s="10">
        <v>0</v>
      </c>
      <c r="K28" s="10">
        <v>0</v>
      </c>
      <c r="L28" s="10">
        <v>0</v>
      </c>
      <c r="M28" s="10">
        <v>0</v>
      </c>
      <c r="N28" s="10">
        <v>0</v>
      </c>
      <c r="O28" s="10">
        <v>0</v>
      </c>
      <c r="P28" s="10">
        <v>0</v>
      </c>
      <c r="Q28" s="10">
        <v>0</v>
      </c>
      <c r="R28" s="10">
        <v>0</v>
      </c>
      <c r="S28" s="10">
        <v>0</v>
      </c>
      <c r="T28" s="10">
        <v>0</v>
      </c>
      <c r="U28" s="10">
        <v>0</v>
      </c>
      <c r="V28" s="10">
        <v>0</v>
      </c>
      <c r="W28" s="10">
        <v>0</v>
      </c>
      <c r="X28" s="10">
        <v>0</v>
      </c>
      <c r="Y28" s="10">
        <v>0</v>
      </c>
      <c r="Z28" s="10">
        <v>0</v>
      </c>
      <c r="AA28" s="10">
        <v>0</v>
      </c>
      <c r="AB28" s="10">
        <v>0</v>
      </c>
      <c r="AC28" s="10">
        <v>0</v>
      </c>
      <c r="AD28" s="10">
        <v>0</v>
      </c>
      <c r="AE28" s="10">
        <v>0</v>
      </c>
      <c r="AF28" s="10">
        <v>0</v>
      </c>
      <c r="AG28" s="10">
        <v>0</v>
      </c>
      <c r="AH28" s="10">
        <v>0</v>
      </c>
      <c r="AI28" s="10">
        <v>0</v>
      </c>
      <c r="AJ28" s="10">
        <v>0</v>
      </c>
      <c r="AK28" s="10">
        <v>0</v>
      </c>
      <c r="AL28" s="11">
        <v>0</v>
      </c>
    </row>
    <row r="29" spans="1:38">
      <c r="A29" s="9" t="s">
        <v>6</v>
      </c>
      <c r="B29" s="10">
        <v>0</v>
      </c>
      <c r="C29" s="10">
        <v>6500</v>
      </c>
      <c r="D29" s="10">
        <v>6500</v>
      </c>
      <c r="E29" s="10">
        <v>6500</v>
      </c>
      <c r="F29" s="10">
        <v>6500</v>
      </c>
      <c r="G29" s="10">
        <v>6500</v>
      </c>
      <c r="H29" s="10">
        <v>6500</v>
      </c>
      <c r="I29" s="10">
        <v>6500</v>
      </c>
      <c r="J29" s="10">
        <v>6500</v>
      </c>
      <c r="K29" s="10">
        <v>6500</v>
      </c>
      <c r="L29" s="10">
        <v>8135</v>
      </c>
      <c r="M29" s="10">
        <v>11242</v>
      </c>
      <c r="N29" s="10">
        <v>14233</v>
      </c>
      <c r="O29" s="10">
        <v>17165</v>
      </c>
      <c r="P29" s="10">
        <v>19927</v>
      </c>
      <c r="Q29" s="10">
        <v>22529</v>
      </c>
      <c r="R29" s="10">
        <v>24926</v>
      </c>
      <c r="S29" s="10">
        <v>40407</v>
      </c>
      <c r="T29" s="10">
        <v>42588</v>
      </c>
      <c r="U29" s="10">
        <v>44770</v>
      </c>
      <c r="V29" s="10">
        <v>46951</v>
      </c>
      <c r="W29" s="10">
        <v>49132</v>
      </c>
      <c r="X29" s="10">
        <v>49132</v>
      </c>
      <c r="Y29" s="10">
        <v>49132</v>
      </c>
      <c r="Z29" s="10">
        <v>49132</v>
      </c>
      <c r="AA29" s="10">
        <v>49132</v>
      </c>
      <c r="AB29" s="10">
        <v>49132</v>
      </c>
      <c r="AC29" s="10">
        <v>49132</v>
      </c>
      <c r="AD29" s="10">
        <v>49132</v>
      </c>
      <c r="AE29" s="10">
        <v>49132</v>
      </c>
      <c r="AF29" s="10">
        <v>49132</v>
      </c>
      <c r="AG29" s="10">
        <v>49132</v>
      </c>
      <c r="AH29" s="10">
        <v>49132</v>
      </c>
      <c r="AI29" s="10">
        <v>49132</v>
      </c>
      <c r="AJ29" s="10">
        <v>49132</v>
      </c>
      <c r="AK29" s="10">
        <v>49132</v>
      </c>
      <c r="AL29" s="11">
        <v>49132</v>
      </c>
    </row>
    <row r="30" spans="1:38">
      <c r="A30" s="9" t="s">
        <v>24</v>
      </c>
      <c r="B30" s="10">
        <v>0</v>
      </c>
      <c r="C30" s="10">
        <v>6500</v>
      </c>
      <c r="D30" s="10">
        <v>6500</v>
      </c>
      <c r="E30" s="10">
        <v>6500</v>
      </c>
      <c r="F30" s="10">
        <v>6500</v>
      </c>
      <c r="G30" s="10">
        <v>6500</v>
      </c>
      <c r="H30" s="10">
        <v>6500</v>
      </c>
      <c r="I30" s="10">
        <v>6500</v>
      </c>
      <c r="J30" s="10">
        <v>6500</v>
      </c>
      <c r="K30" s="10">
        <v>6500</v>
      </c>
      <c r="L30" s="10">
        <v>8135</v>
      </c>
      <c r="M30" s="10">
        <v>11242</v>
      </c>
      <c r="N30" s="10">
        <v>14233</v>
      </c>
      <c r="O30" s="10">
        <v>17165</v>
      </c>
      <c r="P30" s="10">
        <v>19927</v>
      </c>
      <c r="Q30" s="10">
        <v>22529</v>
      </c>
      <c r="R30" s="10">
        <v>24926</v>
      </c>
      <c r="S30" s="10">
        <v>40407</v>
      </c>
      <c r="T30" s="10">
        <v>42588</v>
      </c>
      <c r="U30" s="10">
        <v>44770</v>
      </c>
      <c r="V30" s="10">
        <v>46951</v>
      </c>
      <c r="W30" s="10">
        <v>49132</v>
      </c>
      <c r="X30" s="10">
        <v>49132</v>
      </c>
      <c r="Y30" s="10">
        <v>49132</v>
      </c>
      <c r="Z30" s="10">
        <v>49132</v>
      </c>
      <c r="AA30" s="10">
        <v>49132</v>
      </c>
      <c r="AB30" s="10">
        <v>49132</v>
      </c>
      <c r="AC30" s="10">
        <v>49132</v>
      </c>
      <c r="AD30" s="10">
        <v>49132</v>
      </c>
      <c r="AE30" s="10">
        <v>49132</v>
      </c>
      <c r="AF30" s="10">
        <v>49132</v>
      </c>
      <c r="AG30" s="10">
        <v>49132</v>
      </c>
      <c r="AH30" s="10">
        <v>49132</v>
      </c>
      <c r="AI30" s="10">
        <v>49132</v>
      </c>
      <c r="AJ30" s="10">
        <v>49132</v>
      </c>
      <c r="AK30" s="10">
        <v>49132</v>
      </c>
      <c r="AL30" s="11">
        <v>49132</v>
      </c>
    </row>
    <row r="31" spans="1:38">
      <c r="A31" s="9" t="s">
        <v>25</v>
      </c>
      <c r="B31" s="10">
        <v>0</v>
      </c>
      <c r="C31" s="10">
        <v>0</v>
      </c>
      <c r="D31" s="10">
        <v>0</v>
      </c>
      <c r="E31" s="10">
        <v>0</v>
      </c>
      <c r="F31" s="10">
        <v>0</v>
      </c>
      <c r="G31" s="10">
        <v>0</v>
      </c>
      <c r="H31" s="10">
        <v>0</v>
      </c>
      <c r="I31" s="10">
        <v>0</v>
      </c>
      <c r="J31" s="10">
        <v>0</v>
      </c>
      <c r="K31" s="10">
        <v>0</v>
      </c>
      <c r="L31" s="10">
        <v>0</v>
      </c>
      <c r="M31" s="10">
        <v>0</v>
      </c>
      <c r="N31" s="10">
        <v>0</v>
      </c>
      <c r="O31" s="10">
        <v>0</v>
      </c>
      <c r="P31" s="10">
        <v>0</v>
      </c>
      <c r="Q31" s="10">
        <v>0</v>
      </c>
      <c r="R31" s="10">
        <v>0</v>
      </c>
      <c r="S31" s="10">
        <v>0</v>
      </c>
      <c r="T31" s="10">
        <v>0</v>
      </c>
      <c r="U31" s="10">
        <v>0</v>
      </c>
      <c r="V31" s="10">
        <v>0</v>
      </c>
      <c r="W31" s="10">
        <v>0</v>
      </c>
      <c r="X31" s="10">
        <v>0</v>
      </c>
      <c r="Y31" s="10">
        <v>0</v>
      </c>
      <c r="Z31" s="10">
        <v>0</v>
      </c>
      <c r="AA31" s="10">
        <v>0</v>
      </c>
      <c r="AB31" s="10">
        <v>0</v>
      </c>
      <c r="AC31" s="10">
        <v>0</v>
      </c>
      <c r="AD31" s="10">
        <v>0</v>
      </c>
      <c r="AE31" s="10">
        <v>0</v>
      </c>
      <c r="AF31" s="10">
        <v>0</v>
      </c>
      <c r="AG31" s="10">
        <v>0</v>
      </c>
      <c r="AH31" s="10">
        <v>0</v>
      </c>
      <c r="AI31" s="10">
        <v>0</v>
      </c>
      <c r="AJ31" s="10">
        <v>0</v>
      </c>
      <c r="AK31" s="10">
        <v>0</v>
      </c>
      <c r="AL31" s="11">
        <v>0</v>
      </c>
    </row>
    <row r="32" spans="1:38" ht="15.75" thickBot="1">
      <c r="A32" s="12" t="s">
        <v>26</v>
      </c>
      <c r="B32" s="13">
        <v>80645.77108433735</v>
      </c>
      <c r="C32" s="13">
        <v>97474.638554216872</v>
      </c>
      <c r="D32" s="13">
        <v>100277.86746987952</v>
      </c>
      <c r="E32" s="13">
        <v>103082.09638554217</v>
      </c>
      <c r="F32" s="13">
        <v>105885.32530120482</v>
      </c>
      <c r="G32" s="13">
        <v>103285.56626506025</v>
      </c>
      <c r="H32" s="13">
        <v>98491.012048192773</v>
      </c>
      <c r="I32" s="13">
        <v>99196.253012048197</v>
      </c>
      <c r="J32" s="13">
        <v>99901.457831325301</v>
      </c>
      <c r="K32" s="13">
        <v>100605.53012048193</v>
      </c>
      <c r="L32" s="13">
        <v>102944.75903614458</v>
      </c>
      <c r="M32" s="13">
        <v>106756.90361445783</v>
      </c>
      <c r="N32" s="13">
        <v>109739.22891566265</v>
      </c>
      <c r="O32" s="13">
        <v>112662.63855421687</v>
      </c>
      <c r="P32" s="13">
        <v>115415.98795180723</v>
      </c>
      <c r="Q32" s="13">
        <v>118009.38554216867</v>
      </c>
      <c r="R32" s="13">
        <v>120397.78313253012</v>
      </c>
      <c r="S32" s="13">
        <v>137228.02409638555</v>
      </c>
      <c r="T32" s="13">
        <v>140757.2891566265</v>
      </c>
      <c r="U32" s="13">
        <v>144288.60240963855</v>
      </c>
      <c r="V32" s="13">
        <v>147817.81927710844</v>
      </c>
      <c r="W32" s="13">
        <v>151347.14457831325</v>
      </c>
      <c r="X32" s="13">
        <v>153066.42168674699</v>
      </c>
      <c r="Y32" s="13">
        <v>154783.77108433735</v>
      </c>
      <c r="Z32" s="13">
        <v>156501.15662650601</v>
      </c>
      <c r="AA32" s="13">
        <v>158219.48192771085</v>
      </c>
      <c r="AB32" s="13">
        <v>159937.8795180723</v>
      </c>
      <c r="AC32" s="13">
        <v>161627.4578313253</v>
      </c>
      <c r="AD32" s="13">
        <v>162715.68674698795</v>
      </c>
      <c r="AE32" s="13">
        <v>163803.06024096385</v>
      </c>
      <c r="AF32" s="13">
        <v>164890.38554216866</v>
      </c>
      <c r="AG32" s="13">
        <v>165977.7108433735</v>
      </c>
      <c r="AH32" s="13">
        <v>167150.55421686746</v>
      </c>
      <c r="AI32" s="13">
        <v>168324.30120481929</v>
      </c>
      <c r="AJ32" s="13">
        <v>169497.0843373494</v>
      </c>
      <c r="AK32" s="13">
        <v>170669.8795180723</v>
      </c>
      <c r="AL32" s="14">
        <v>171842.7469879518</v>
      </c>
    </row>
    <row r="33" spans="1:38" ht="16.5" thickTop="1" thickBot="1"/>
    <row r="34" spans="1:38" ht="16.5" thickTop="1" thickBot="1">
      <c r="A34" s="15" t="s">
        <v>27</v>
      </c>
      <c r="B34" s="16">
        <v>0</v>
      </c>
      <c r="C34" s="16">
        <v>0</v>
      </c>
      <c r="D34" s="16">
        <v>0</v>
      </c>
      <c r="E34" s="16">
        <v>0</v>
      </c>
      <c r="F34" s="16">
        <v>0</v>
      </c>
      <c r="G34" s="16">
        <v>5437</v>
      </c>
      <c r="H34" s="16">
        <v>12802</v>
      </c>
      <c r="I34" s="16">
        <v>12425</v>
      </c>
      <c r="J34" s="16">
        <v>12049</v>
      </c>
      <c r="K34" s="16">
        <v>11673</v>
      </c>
      <c r="L34" s="16">
        <v>11297</v>
      </c>
      <c r="M34" s="16">
        <v>10921</v>
      </c>
      <c r="N34" s="16">
        <v>10488</v>
      </c>
      <c r="O34" s="16">
        <v>10055</v>
      </c>
      <c r="P34" s="16">
        <v>9622</v>
      </c>
      <c r="Q34" s="16">
        <v>9189</v>
      </c>
      <c r="R34" s="16">
        <v>8756</v>
      </c>
      <c r="S34" s="16">
        <v>8375</v>
      </c>
      <c r="T34" s="16">
        <v>7994</v>
      </c>
      <c r="U34" s="16">
        <v>7613</v>
      </c>
      <c r="V34" s="16">
        <v>7233</v>
      </c>
      <c r="W34" s="16">
        <v>6852</v>
      </c>
      <c r="X34" s="16">
        <v>6233</v>
      </c>
      <c r="Y34" s="16">
        <v>5615</v>
      </c>
      <c r="Z34" s="16">
        <v>4997</v>
      </c>
      <c r="AA34" s="16">
        <v>4378</v>
      </c>
      <c r="AB34" s="16">
        <v>3760</v>
      </c>
      <c r="AC34" s="16">
        <v>3318</v>
      </c>
      <c r="AD34" s="16">
        <v>3482</v>
      </c>
      <c r="AE34" s="16">
        <v>3646</v>
      </c>
      <c r="AF34" s="16">
        <v>3811</v>
      </c>
      <c r="AG34" s="16">
        <v>3975</v>
      </c>
      <c r="AH34" s="16">
        <v>4060</v>
      </c>
      <c r="AI34" s="16">
        <v>4145</v>
      </c>
      <c r="AJ34" s="16">
        <v>4230</v>
      </c>
      <c r="AK34" s="16">
        <v>4315</v>
      </c>
      <c r="AL34" s="17">
        <v>4400</v>
      </c>
    </row>
    <row r="35" spans="1:38" ht="15.75" thickTop="1"/>
    <row r="36" spans="1:38">
      <c r="A36" s="18" t="s">
        <v>28</v>
      </c>
    </row>
    <row r="37" spans="1:38">
      <c r="A37" s="19"/>
    </row>
  </sheetData>
  <pageMargins left="0.5" right="0.5" top="1" bottom="1" header="0.5" footer="0.5"/>
  <pageSetup orientation="portrait" r:id="rId1"/>
  <headerFooter>
    <oddFooter>&amp;CPage &amp;P&amp;R&amp;F</oddFooter>
  </headerFooter>
</worksheet>
</file>

<file path=xl/worksheets/sheet13.xml><?xml version="1.0" encoding="utf-8"?>
<worksheet xmlns="http://schemas.openxmlformats.org/spreadsheetml/2006/main" xmlns:r="http://schemas.openxmlformats.org/officeDocument/2006/relationships">
  <dimension ref="A1:AL37"/>
  <sheetViews>
    <sheetView showGridLines="0" workbookViewId="0">
      <selection sqref="A1:XFD1048576"/>
    </sheetView>
  </sheetViews>
  <sheetFormatPr defaultRowHeight="15"/>
  <cols>
    <col min="1" max="1" width="43.7109375" style="2" customWidth="1"/>
    <col min="2" max="16384" width="9.140625" style="2"/>
  </cols>
  <sheetData>
    <row r="1" spans="1:38" ht="36">
      <c r="A1" s="1" t="s">
        <v>39</v>
      </c>
    </row>
    <row r="3" spans="1:38" ht="30.75">
      <c r="A3" s="3" t="s">
        <v>1</v>
      </c>
    </row>
    <row r="4" spans="1:38">
      <c r="B4" s="4">
        <v>2014</v>
      </c>
      <c r="C4" s="4">
        <v>2015</v>
      </c>
      <c r="D4" s="4">
        <v>2016</v>
      </c>
      <c r="E4" s="4">
        <v>2017</v>
      </c>
      <c r="F4" s="4">
        <v>2018</v>
      </c>
      <c r="G4" s="4">
        <v>2019</v>
      </c>
      <c r="H4" s="4">
        <v>2020</v>
      </c>
      <c r="I4" s="4">
        <v>2021</v>
      </c>
      <c r="J4" s="4">
        <v>2022</v>
      </c>
      <c r="K4" s="4">
        <v>2023</v>
      </c>
      <c r="L4" s="4">
        <v>2024</v>
      </c>
      <c r="M4" s="4">
        <v>2025</v>
      </c>
      <c r="N4" s="4">
        <v>2026</v>
      </c>
      <c r="O4" s="4">
        <v>2027</v>
      </c>
      <c r="P4" s="4">
        <v>2028</v>
      </c>
      <c r="Q4" s="4">
        <v>2029</v>
      </c>
      <c r="R4" s="4">
        <v>2030</v>
      </c>
      <c r="S4" s="4">
        <v>2031</v>
      </c>
      <c r="T4" s="4">
        <v>2032</v>
      </c>
      <c r="U4" s="4">
        <v>2033</v>
      </c>
      <c r="V4" s="4">
        <v>2034</v>
      </c>
      <c r="W4" s="4">
        <v>2035</v>
      </c>
      <c r="X4" s="4">
        <v>2036</v>
      </c>
      <c r="Y4" s="4">
        <v>2037</v>
      </c>
      <c r="Z4" s="4">
        <v>2038</v>
      </c>
      <c r="AA4" s="4">
        <v>2039</v>
      </c>
      <c r="AB4" s="4">
        <v>2040</v>
      </c>
      <c r="AC4" s="4">
        <v>2041</v>
      </c>
      <c r="AD4" s="4">
        <v>2042</v>
      </c>
      <c r="AE4" s="4">
        <v>2043</v>
      </c>
      <c r="AF4" s="4">
        <v>2044</v>
      </c>
      <c r="AG4" s="4">
        <v>2045</v>
      </c>
      <c r="AH4" s="4">
        <v>2046</v>
      </c>
      <c r="AI4" s="4">
        <v>2047</v>
      </c>
      <c r="AJ4" s="4">
        <v>2048</v>
      </c>
      <c r="AK4" s="4">
        <v>2049</v>
      </c>
      <c r="AL4" s="4">
        <v>2050</v>
      </c>
    </row>
    <row r="5" spans="1:38" ht="15.75" thickBot="1">
      <c r="A5" s="5" t="s">
        <v>2</v>
      </c>
    </row>
    <row r="6" spans="1:38" ht="15.75" thickTop="1">
      <c r="A6" s="6" t="s">
        <v>3</v>
      </c>
      <c r="B6" s="7">
        <v>26984.481927710844</v>
      </c>
      <c r="C6" s="7">
        <v>27356.843373493975</v>
      </c>
      <c r="D6" s="7">
        <v>27729.289156626506</v>
      </c>
      <c r="E6" s="7">
        <v>26455.903614457831</v>
      </c>
      <c r="F6" s="7">
        <v>24668.951807228917</v>
      </c>
      <c r="G6" s="7">
        <v>22871.951807228917</v>
      </c>
      <c r="H6" s="7">
        <v>21064.024096385543</v>
      </c>
      <c r="I6" s="7">
        <v>21130.048192771083</v>
      </c>
      <c r="J6" s="7">
        <v>21195.120481927712</v>
      </c>
      <c r="K6" s="7">
        <v>21260.204819277107</v>
      </c>
      <c r="L6" s="7">
        <v>21326.301204819276</v>
      </c>
      <c r="M6" s="7">
        <v>21391.313253012049</v>
      </c>
      <c r="N6" s="7">
        <v>21440.373493975905</v>
      </c>
      <c r="O6" s="7">
        <v>21490.457831325301</v>
      </c>
      <c r="P6" s="7">
        <v>21540.469879518074</v>
      </c>
      <c r="Q6" s="7">
        <v>21591.578313253012</v>
      </c>
      <c r="R6" s="7">
        <v>21640.590361445782</v>
      </c>
      <c r="S6" s="7">
        <v>21690.650602409638</v>
      </c>
      <c r="T6" s="7">
        <v>21738.686746987951</v>
      </c>
      <c r="U6" s="7">
        <v>21788.795180722893</v>
      </c>
      <c r="V6" s="7">
        <v>21837.855421686749</v>
      </c>
      <c r="W6" s="7">
        <v>21873.783132530119</v>
      </c>
      <c r="X6" s="7">
        <v>21855.891566265062</v>
      </c>
      <c r="Y6" s="7">
        <v>21837.855421686749</v>
      </c>
      <c r="Z6" s="7">
        <v>21819.819277108432</v>
      </c>
      <c r="AA6" s="7">
        <v>21801.686746987951</v>
      </c>
      <c r="AB6" s="7">
        <v>21783.75903614458</v>
      </c>
      <c r="AC6" s="7">
        <v>21759.734939759037</v>
      </c>
      <c r="AD6" s="7">
        <v>21736.698795180724</v>
      </c>
      <c r="AE6" s="7">
        <v>21712.650602409638</v>
      </c>
      <c r="AF6" s="7">
        <v>21689.662650602411</v>
      </c>
      <c r="AG6" s="7">
        <v>21665.650602409638</v>
      </c>
      <c r="AH6" s="7">
        <v>21659.674698795181</v>
      </c>
      <c r="AI6" s="7">
        <v>21653.638554216868</v>
      </c>
      <c r="AJ6" s="7">
        <v>21648.614457831325</v>
      </c>
      <c r="AK6" s="7">
        <v>21643.566265060243</v>
      </c>
      <c r="AL6" s="8">
        <v>21637.626506024095</v>
      </c>
    </row>
    <row r="7" spans="1:38">
      <c r="A7" s="9" t="s">
        <v>4</v>
      </c>
      <c r="B7" s="10">
        <v>162.15662650602408</v>
      </c>
      <c r="C7" s="10">
        <v>162.15662650602408</v>
      </c>
      <c r="D7" s="10">
        <v>162.15662650602408</v>
      </c>
      <c r="E7" s="10">
        <v>162.15662650602408</v>
      </c>
      <c r="F7" s="10">
        <v>162.15662650602408</v>
      </c>
      <c r="G7" s="10">
        <v>162.15662650602408</v>
      </c>
      <c r="H7" s="10">
        <v>162.15662650602408</v>
      </c>
      <c r="I7" s="10">
        <v>162.15662650602408</v>
      </c>
      <c r="J7" s="10">
        <v>162.15662650602408</v>
      </c>
      <c r="K7" s="10">
        <v>162.15662650602408</v>
      </c>
      <c r="L7" s="10">
        <v>162.15662650602408</v>
      </c>
      <c r="M7" s="10">
        <v>162.15662650602408</v>
      </c>
      <c r="N7" s="10">
        <v>162.15662650602408</v>
      </c>
      <c r="O7" s="10">
        <v>162.15662650602408</v>
      </c>
      <c r="P7" s="10">
        <v>162.15662650602408</v>
      </c>
      <c r="Q7" s="10">
        <v>162.15662650602408</v>
      </c>
      <c r="R7" s="10">
        <v>162.15662650602408</v>
      </c>
      <c r="S7" s="10">
        <v>162.15662650602408</v>
      </c>
      <c r="T7" s="10">
        <v>162.15662650602408</v>
      </c>
      <c r="U7" s="10">
        <v>162.15662650602408</v>
      </c>
      <c r="V7" s="10">
        <v>162.15662650602408</v>
      </c>
      <c r="W7" s="10">
        <v>162.15662650602408</v>
      </c>
      <c r="X7" s="10">
        <v>162.15662650602408</v>
      </c>
      <c r="Y7" s="10">
        <v>162.15662650602408</v>
      </c>
      <c r="Z7" s="10">
        <v>162.15662650602408</v>
      </c>
      <c r="AA7" s="10">
        <v>162.15662650602408</v>
      </c>
      <c r="AB7" s="10">
        <v>162.15662650602408</v>
      </c>
      <c r="AC7" s="10">
        <v>162.15662650602408</v>
      </c>
      <c r="AD7" s="10">
        <v>162.15662650602408</v>
      </c>
      <c r="AE7" s="10">
        <v>162.15662650602408</v>
      </c>
      <c r="AF7" s="10">
        <v>162.15662650602408</v>
      </c>
      <c r="AG7" s="10">
        <v>162.15662650602408</v>
      </c>
      <c r="AH7" s="10">
        <v>162.15662650602408</v>
      </c>
      <c r="AI7" s="10">
        <v>162.15662650602408</v>
      </c>
      <c r="AJ7" s="10">
        <v>162.15662650602408</v>
      </c>
      <c r="AK7" s="10">
        <v>162.15662650602408</v>
      </c>
      <c r="AL7" s="11">
        <v>162.15662650602408</v>
      </c>
    </row>
    <row r="8" spans="1:38">
      <c r="A8" s="9" t="s">
        <v>5</v>
      </c>
      <c r="B8" s="10">
        <v>0</v>
      </c>
      <c r="C8" s="10">
        <v>0</v>
      </c>
      <c r="D8" s="10">
        <v>0</v>
      </c>
      <c r="E8" s="10">
        <v>0</v>
      </c>
      <c r="F8" s="10">
        <v>0</v>
      </c>
      <c r="G8" s="10">
        <v>0</v>
      </c>
      <c r="H8" s="10">
        <v>0</v>
      </c>
      <c r="I8" s="10">
        <v>0</v>
      </c>
      <c r="J8" s="10">
        <v>0</v>
      </c>
      <c r="K8" s="10">
        <v>0</v>
      </c>
      <c r="L8" s="10">
        <v>0</v>
      </c>
      <c r="M8" s="10">
        <v>0</v>
      </c>
      <c r="N8" s="10">
        <v>0</v>
      </c>
      <c r="O8" s="10">
        <v>0</v>
      </c>
      <c r="P8" s="10">
        <v>0</v>
      </c>
      <c r="Q8" s="10">
        <v>0</v>
      </c>
      <c r="R8" s="10">
        <v>0</v>
      </c>
      <c r="S8" s="10">
        <v>0</v>
      </c>
      <c r="T8" s="10">
        <v>0</v>
      </c>
      <c r="U8" s="10">
        <v>0</v>
      </c>
      <c r="V8" s="10">
        <v>0</v>
      </c>
      <c r="W8" s="10">
        <v>0</v>
      </c>
      <c r="X8" s="10">
        <v>0</v>
      </c>
      <c r="Y8" s="10">
        <v>0</v>
      </c>
      <c r="Z8" s="10">
        <v>0</v>
      </c>
      <c r="AA8" s="10">
        <v>0</v>
      </c>
      <c r="AB8" s="10">
        <v>0</v>
      </c>
      <c r="AC8" s="10">
        <v>0</v>
      </c>
      <c r="AD8" s="10">
        <v>0</v>
      </c>
      <c r="AE8" s="10">
        <v>0</v>
      </c>
      <c r="AF8" s="10">
        <v>0</v>
      </c>
      <c r="AG8" s="10">
        <v>0</v>
      </c>
      <c r="AH8" s="10">
        <v>0</v>
      </c>
      <c r="AI8" s="10">
        <v>0</v>
      </c>
      <c r="AJ8" s="10">
        <v>0</v>
      </c>
      <c r="AK8" s="10">
        <v>0</v>
      </c>
      <c r="AL8" s="11">
        <v>0</v>
      </c>
    </row>
    <row r="9" spans="1:38">
      <c r="A9" s="9" t="s">
        <v>6</v>
      </c>
      <c r="B9" s="10">
        <v>0</v>
      </c>
      <c r="C9" s="10">
        <v>0</v>
      </c>
      <c r="D9" s="10">
        <v>0</v>
      </c>
      <c r="E9" s="10">
        <v>0</v>
      </c>
      <c r="F9" s="10">
        <v>0</v>
      </c>
      <c r="G9" s="10">
        <v>0</v>
      </c>
      <c r="H9" s="10">
        <v>0</v>
      </c>
      <c r="I9" s="10">
        <v>0</v>
      </c>
      <c r="J9" s="10">
        <v>0</v>
      </c>
      <c r="K9" s="10">
        <v>0</v>
      </c>
      <c r="L9" s="10">
        <v>0</v>
      </c>
      <c r="M9" s="10">
        <v>0</v>
      </c>
      <c r="N9" s="10">
        <v>0</v>
      </c>
      <c r="O9" s="10">
        <v>0</v>
      </c>
      <c r="P9" s="10">
        <v>0</v>
      </c>
      <c r="Q9" s="10">
        <v>0</v>
      </c>
      <c r="R9" s="10">
        <v>0</v>
      </c>
      <c r="S9" s="10">
        <v>0</v>
      </c>
      <c r="T9" s="10">
        <v>0</v>
      </c>
      <c r="U9" s="10">
        <v>0</v>
      </c>
      <c r="V9" s="10">
        <v>0</v>
      </c>
      <c r="W9" s="10">
        <v>0</v>
      </c>
      <c r="X9" s="10">
        <v>0</v>
      </c>
      <c r="Y9" s="10">
        <v>0</v>
      </c>
      <c r="Z9" s="10">
        <v>0</v>
      </c>
      <c r="AA9" s="10">
        <v>0</v>
      </c>
      <c r="AB9" s="10">
        <v>0</v>
      </c>
      <c r="AC9" s="10">
        <v>0</v>
      </c>
      <c r="AD9" s="10">
        <v>0</v>
      </c>
      <c r="AE9" s="10">
        <v>0</v>
      </c>
      <c r="AF9" s="10">
        <v>0</v>
      </c>
      <c r="AG9" s="10">
        <v>0</v>
      </c>
      <c r="AH9" s="10">
        <v>0</v>
      </c>
      <c r="AI9" s="10">
        <v>0</v>
      </c>
      <c r="AJ9" s="10">
        <v>0</v>
      </c>
      <c r="AK9" s="10">
        <v>0</v>
      </c>
      <c r="AL9" s="11">
        <v>0</v>
      </c>
    </row>
    <row r="10" spans="1:38" ht="15.75" thickBot="1">
      <c r="A10" s="12" t="s">
        <v>7</v>
      </c>
      <c r="B10" s="13">
        <v>27146.554216867469</v>
      </c>
      <c r="C10" s="13">
        <v>27519</v>
      </c>
      <c r="D10" s="13">
        <v>27891.433734939757</v>
      </c>
      <c r="E10" s="13">
        <v>26618.036144578313</v>
      </c>
      <c r="F10" s="13">
        <v>24831.036144578313</v>
      </c>
      <c r="G10" s="13">
        <v>23034.120481927712</v>
      </c>
      <c r="H10" s="13">
        <v>21226.156626506025</v>
      </c>
      <c r="I10" s="13">
        <v>21292.22891566265</v>
      </c>
      <c r="J10" s="13">
        <v>21357.265060240963</v>
      </c>
      <c r="K10" s="13">
        <v>21422.337349397589</v>
      </c>
      <c r="L10" s="13">
        <v>21488.409638554218</v>
      </c>
      <c r="M10" s="13">
        <v>21553.481927710844</v>
      </c>
      <c r="N10" s="13">
        <v>21602.554216867469</v>
      </c>
      <c r="O10" s="13">
        <v>21652.626506024095</v>
      </c>
      <c r="P10" s="13">
        <v>21702.638554216868</v>
      </c>
      <c r="Q10" s="13">
        <v>21753.710843373494</v>
      </c>
      <c r="R10" s="13">
        <v>21802.722891566264</v>
      </c>
      <c r="S10" s="13">
        <v>21852.795180722893</v>
      </c>
      <c r="T10" s="13">
        <v>21900.855421686749</v>
      </c>
      <c r="U10" s="13">
        <v>21950.951807228917</v>
      </c>
      <c r="V10" s="13">
        <v>21999.963855421687</v>
      </c>
      <c r="W10" s="13">
        <v>22036</v>
      </c>
      <c r="X10" s="13">
        <v>22018.048192771083</v>
      </c>
      <c r="Y10" s="13">
        <v>21999.963855421687</v>
      </c>
      <c r="Z10" s="13">
        <v>21981.903614457831</v>
      </c>
      <c r="AA10" s="13">
        <v>21963.963855421687</v>
      </c>
      <c r="AB10" s="13">
        <v>21945.903614457831</v>
      </c>
      <c r="AC10" s="13">
        <v>21921.867469879518</v>
      </c>
      <c r="AD10" s="13">
        <v>21898.855421686749</v>
      </c>
      <c r="AE10" s="13">
        <v>21874.819277108432</v>
      </c>
      <c r="AF10" s="13">
        <v>21851.795180722893</v>
      </c>
      <c r="AG10" s="13">
        <v>21827.807228915663</v>
      </c>
      <c r="AH10" s="13">
        <v>21821.783132530119</v>
      </c>
      <c r="AI10" s="13">
        <v>21815.795180722893</v>
      </c>
      <c r="AJ10" s="13">
        <v>21810.734939759037</v>
      </c>
      <c r="AK10" s="13">
        <v>21805.710843373494</v>
      </c>
      <c r="AL10" s="14">
        <v>21799.722891566264</v>
      </c>
    </row>
    <row r="11" spans="1:38" ht="15.75" thickTop="1"/>
    <row r="12" spans="1:38" ht="15.75" thickBot="1">
      <c r="A12" s="5" t="s">
        <v>8</v>
      </c>
    </row>
    <row r="13" spans="1:38" ht="15.75" thickTop="1">
      <c r="A13" s="6" t="s">
        <v>9</v>
      </c>
      <c r="B13" s="7">
        <v>137</v>
      </c>
      <c r="C13" s="7">
        <v>137</v>
      </c>
      <c r="D13" s="7">
        <v>137</v>
      </c>
      <c r="E13" s="7">
        <v>137</v>
      </c>
      <c r="F13" s="7">
        <v>137</v>
      </c>
      <c r="G13" s="7">
        <v>137</v>
      </c>
      <c r="H13" s="7">
        <v>137</v>
      </c>
      <c r="I13" s="7">
        <v>137</v>
      </c>
      <c r="J13" s="7">
        <v>137</v>
      </c>
      <c r="K13" s="7">
        <v>137</v>
      </c>
      <c r="L13" s="7">
        <v>137</v>
      </c>
      <c r="M13" s="7">
        <v>137</v>
      </c>
      <c r="N13" s="7">
        <v>137</v>
      </c>
      <c r="O13" s="7">
        <v>137</v>
      </c>
      <c r="P13" s="7">
        <v>137</v>
      </c>
      <c r="Q13" s="7">
        <v>137</v>
      </c>
      <c r="R13" s="7">
        <v>137</v>
      </c>
      <c r="S13" s="7">
        <v>137</v>
      </c>
      <c r="T13" s="7">
        <v>137</v>
      </c>
      <c r="U13" s="7">
        <v>137</v>
      </c>
      <c r="V13" s="7">
        <v>137</v>
      </c>
      <c r="W13" s="7">
        <v>137</v>
      </c>
      <c r="X13" s="7">
        <v>137</v>
      </c>
      <c r="Y13" s="7">
        <v>137</v>
      </c>
      <c r="Z13" s="7">
        <v>137</v>
      </c>
      <c r="AA13" s="7">
        <v>137</v>
      </c>
      <c r="AB13" s="7">
        <v>137</v>
      </c>
      <c r="AC13" s="7">
        <v>137</v>
      </c>
      <c r="AD13" s="7">
        <v>137</v>
      </c>
      <c r="AE13" s="7">
        <v>137</v>
      </c>
      <c r="AF13" s="7">
        <v>137</v>
      </c>
      <c r="AG13" s="7">
        <v>137</v>
      </c>
      <c r="AH13" s="7">
        <v>137</v>
      </c>
      <c r="AI13" s="7">
        <v>137</v>
      </c>
      <c r="AJ13" s="7">
        <v>137</v>
      </c>
      <c r="AK13" s="7">
        <v>137</v>
      </c>
      <c r="AL13" s="8">
        <v>137</v>
      </c>
    </row>
    <row r="14" spans="1:38">
      <c r="A14" s="9" t="s">
        <v>10</v>
      </c>
      <c r="B14" s="10">
        <v>0</v>
      </c>
      <c r="C14" s="10">
        <v>0</v>
      </c>
      <c r="D14" s="10">
        <v>0</v>
      </c>
      <c r="E14" s="10">
        <v>0</v>
      </c>
      <c r="F14" s="10">
        <v>0</v>
      </c>
      <c r="G14" s="10">
        <v>0</v>
      </c>
      <c r="H14" s="10">
        <v>0</v>
      </c>
      <c r="I14" s="10">
        <v>0</v>
      </c>
      <c r="J14" s="10">
        <v>0</v>
      </c>
      <c r="K14" s="10">
        <v>0</v>
      </c>
      <c r="L14" s="10">
        <v>0</v>
      </c>
      <c r="M14" s="10">
        <v>0</v>
      </c>
      <c r="N14" s="10">
        <v>0</v>
      </c>
      <c r="O14" s="10">
        <v>0</v>
      </c>
      <c r="P14" s="10">
        <v>0</v>
      </c>
      <c r="Q14" s="10">
        <v>0</v>
      </c>
      <c r="R14" s="10">
        <v>0</v>
      </c>
      <c r="S14" s="10">
        <v>0</v>
      </c>
      <c r="T14" s="10">
        <v>0</v>
      </c>
      <c r="U14" s="10">
        <v>0</v>
      </c>
      <c r="V14" s="10">
        <v>0</v>
      </c>
      <c r="W14" s="10">
        <v>0</v>
      </c>
      <c r="X14" s="10">
        <v>0</v>
      </c>
      <c r="Y14" s="10">
        <v>0</v>
      </c>
      <c r="Z14" s="10">
        <v>0</v>
      </c>
      <c r="AA14" s="10">
        <v>0</v>
      </c>
      <c r="AB14" s="10">
        <v>0</v>
      </c>
      <c r="AC14" s="10">
        <v>0</v>
      </c>
      <c r="AD14" s="10">
        <v>0</v>
      </c>
      <c r="AE14" s="10">
        <v>0</v>
      </c>
      <c r="AF14" s="10">
        <v>0</v>
      </c>
      <c r="AG14" s="10">
        <v>0</v>
      </c>
      <c r="AH14" s="10">
        <v>0</v>
      </c>
      <c r="AI14" s="10">
        <v>0</v>
      </c>
      <c r="AJ14" s="10">
        <v>0</v>
      </c>
      <c r="AK14" s="10">
        <v>0</v>
      </c>
      <c r="AL14" s="11">
        <v>0</v>
      </c>
    </row>
    <row r="15" spans="1:38">
      <c r="A15" s="9" t="s">
        <v>11</v>
      </c>
      <c r="B15" s="10">
        <v>0</v>
      </c>
      <c r="C15" s="10">
        <v>0</v>
      </c>
      <c r="D15" s="10">
        <v>0</v>
      </c>
      <c r="E15" s="10">
        <v>0</v>
      </c>
      <c r="F15" s="10">
        <v>0</v>
      </c>
      <c r="G15" s="10">
        <v>0</v>
      </c>
      <c r="H15" s="10">
        <v>0</v>
      </c>
      <c r="I15" s="10">
        <v>0</v>
      </c>
      <c r="J15" s="10">
        <v>0</v>
      </c>
      <c r="K15" s="10">
        <v>0</v>
      </c>
      <c r="L15" s="10">
        <v>0</v>
      </c>
      <c r="M15" s="10">
        <v>0</v>
      </c>
      <c r="N15" s="10">
        <v>0</v>
      </c>
      <c r="O15" s="10">
        <v>0</v>
      </c>
      <c r="P15" s="10">
        <v>0</v>
      </c>
      <c r="Q15" s="10">
        <v>0</v>
      </c>
      <c r="R15" s="10">
        <v>0</v>
      </c>
      <c r="S15" s="10">
        <v>0</v>
      </c>
      <c r="T15" s="10">
        <v>0</v>
      </c>
      <c r="U15" s="10">
        <v>0</v>
      </c>
      <c r="V15" s="10">
        <v>0</v>
      </c>
      <c r="W15" s="10">
        <v>0</v>
      </c>
      <c r="X15" s="10">
        <v>0</v>
      </c>
      <c r="Y15" s="10">
        <v>0</v>
      </c>
      <c r="Z15" s="10">
        <v>0</v>
      </c>
      <c r="AA15" s="10">
        <v>0</v>
      </c>
      <c r="AB15" s="10">
        <v>0</v>
      </c>
      <c r="AC15" s="10">
        <v>0</v>
      </c>
      <c r="AD15" s="10">
        <v>0</v>
      </c>
      <c r="AE15" s="10">
        <v>0</v>
      </c>
      <c r="AF15" s="10">
        <v>0</v>
      </c>
      <c r="AG15" s="10">
        <v>0</v>
      </c>
      <c r="AH15" s="10">
        <v>0</v>
      </c>
      <c r="AI15" s="10">
        <v>0</v>
      </c>
      <c r="AJ15" s="10">
        <v>0</v>
      </c>
      <c r="AK15" s="10">
        <v>0</v>
      </c>
      <c r="AL15" s="11">
        <v>0</v>
      </c>
    </row>
    <row r="16" spans="1:38">
      <c r="A16" s="9" t="s">
        <v>12</v>
      </c>
      <c r="B16" s="10">
        <v>0</v>
      </c>
      <c r="C16" s="10">
        <v>0</v>
      </c>
      <c r="D16" s="10">
        <v>0</v>
      </c>
      <c r="E16" s="10">
        <v>0</v>
      </c>
      <c r="F16" s="10">
        <v>0</v>
      </c>
      <c r="G16" s="10">
        <v>0</v>
      </c>
      <c r="H16" s="10">
        <v>0</v>
      </c>
      <c r="I16" s="10">
        <v>0</v>
      </c>
      <c r="J16" s="10">
        <v>0</v>
      </c>
      <c r="K16" s="10">
        <v>0</v>
      </c>
      <c r="L16" s="10">
        <v>0</v>
      </c>
      <c r="M16" s="10">
        <v>0</v>
      </c>
      <c r="N16" s="10">
        <v>0</v>
      </c>
      <c r="O16" s="10">
        <v>0</v>
      </c>
      <c r="P16" s="10">
        <v>0</v>
      </c>
      <c r="Q16" s="10">
        <v>0</v>
      </c>
      <c r="R16" s="10">
        <v>0</v>
      </c>
      <c r="S16" s="10">
        <v>0</v>
      </c>
      <c r="T16" s="10">
        <v>0</v>
      </c>
      <c r="U16" s="10">
        <v>0</v>
      </c>
      <c r="V16" s="10">
        <v>0</v>
      </c>
      <c r="W16" s="10">
        <v>0</v>
      </c>
      <c r="X16" s="10">
        <v>0</v>
      </c>
      <c r="Y16" s="10">
        <v>0</v>
      </c>
      <c r="Z16" s="10">
        <v>0</v>
      </c>
      <c r="AA16" s="10">
        <v>0</v>
      </c>
      <c r="AB16" s="10">
        <v>0</v>
      </c>
      <c r="AC16" s="10">
        <v>0</v>
      </c>
      <c r="AD16" s="10">
        <v>0</v>
      </c>
      <c r="AE16" s="10">
        <v>0</v>
      </c>
      <c r="AF16" s="10">
        <v>0</v>
      </c>
      <c r="AG16" s="10">
        <v>0</v>
      </c>
      <c r="AH16" s="10">
        <v>0</v>
      </c>
      <c r="AI16" s="10">
        <v>0</v>
      </c>
      <c r="AJ16" s="10">
        <v>0</v>
      </c>
      <c r="AK16" s="10">
        <v>0</v>
      </c>
      <c r="AL16" s="11">
        <v>0</v>
      </c>
    </row>
    <row r="17" spans="1:38">
      <c r="A17" s="9" t="s">
        <v>13</v>
      </c>
      <c r="B17" s="10">
        <v>0</v>
      </c>
      <c r="C17" s="10">
        <v>0</v>
      </c>
      <c r="D17" s="10">
        <v>0</v>
      </c>
      <c r="E17" s="10">
        <v>0</v>
      </c>
      <c r="F17" s="10">
        <v>0</v>
      </c>
      <c r="G17" s="10">
        <v>0</v>
      </c>
      <c r="H17" s="10">
        <v>0</v>
      </c>
      <c r="I17" s="10">
        <v>0</v>
      </c>
      <c r="J17" s="10">
        <v>0</v>
      </c>
      <c r="K17" s="10">
        <v>0</v>
      </c>
      <c r="L17" s="10">
        <v>0</v>
      </c>
      <c r="M17" s="10">
        <v>0</v>
      </c>
      <c r="N17" s="10">
        <v>0</v>
      </c>
      <c r="O17" s="10">
        <v>0</v>
      </c>
      <c r="P17" s="10">
        <v>0</v>
      </c>
      <c r="Q17" s="10">
        <v>0</v>
      </c>
      <c r="R17" s="10">
        <v>0</v>
      </c>
      <c r="S17" s="10">
        <v>0</v>
      </c>
      <c r="T17" s="10">
        <v>0</v>
      </c>
      <c r="U17" s="10">
        <v>0</v>
      </c>
      <c r="V17" s="10">
        <v>0</v>
      </c>
      <c r="W17" s="10">
        <v>0</v>
      </c>
      <c r="X17" s="10">
        <v>0</v>
      </c>
      <c r="Y17" s="10">
        <v>0</v>
      </c>
      <c r="Z17" s="10">
        <v>0</v>
      </c>
      <c r="AA17" s="10">
        <v>0</v>
      </c>
      <c r="AB17" s="10">
        <v>0</v>
      </c>
      <c r="AC17" s="10">
        <v>0</v>
      </c>
      <c r="AD17" s="10">
        <v>0</v>
      </c>
      <c r="AE17" s="10">
        <v>0</v>
      </c>
      <c r="AF17" s="10">
        <v>0</v>
      </c>
      <c r="AG17" s="10">
        <v>0</v>
      </c>
      <c r="AH17" s="10">
        <v>0</v>
      </c>
      <c r="AI17" s="10">
        <v>0</v>
      </c>
      <c r="AJ17" s="10">
        <v>0</v>
      </c>
      <c r="AK17" s="10">
        <v>0</v>
      </c>
      <c r="AL17" s="11">
        <v>0</v>
      </c>
    </row>
    <row r="18" spans="1:38">
      <c r="A18" s="9" t="s">
        <v>14</v>
      </c>
      <c r="B18" s="10">
        <v>4736</v>
      </c>
      <c r="C18" s="10">
        <v>4801</v>
      </c>
      <c r="D18" s="10">
        <v>4840</v>
      </c>
      <c r="E18" s="10">
        <v>4878</v>
      </c>
      <c r="F18" s="10">
        <v>4914</v>
      </c>
      <c r="G18" s="10">
        <v>4950</v>
      </c>
      <c r="H18" s="10">
        <v>4986</v>
      </c>
      <c r="I18" s="10">
        <v>5021</v>
      </c>
      <c r="J18" s="10">
        <v>5055</v>
      </c>
      <c r="K18" s="10">
        <v>5090</v>
      </c>
      <c r="L18" s="10">
        <v>5124</v>
      </c>
      <c r="M18" s="10">
        <v>5158</v>
      </c>
      <c r="N18" s="10">
        <v>5192</v>
      </c>
      <c r="O18" s="10">
        <v>5226</v>
      </c>
      <c r="P18" s="10">
        <v>5259</v>
      </c>
      <c r="Q18" s="10">
        <v>5293</v>
      </c>
      <c r="R18" s="10">
        <v>5326</v>
      </c>
      <c r="S18" s="10">
        <v>5360</v>
      </c>
      <c r="T18" s="10">
        <v>5393</v>
      </c>
      <c r="U18" s="10">
        <v>5426</v>
      </c>
      <c r="V18" s="10">
        <v>5460</v>
      </c>
      <c r="W18" s="10">
        <v>5479</v>
      </c>
      <c r="X18" s="10">
        <v>5498</v>
      </c>
      <c r="Y18" s="10">
        <v>5518</v>
      </c>
      <c r="Z18" s="10">
        <v>5537</v>
      </c>
      <c r="AA18" s="10">
        <v>5556</v>
      </c>
      <c r="AB18" s="10">
        <v>5575</v>
      </c>
      <c r="AC18" s="10">
        <v>5595</v>
      </c>
      <c r="AD18" s="10">
        <v>5614</v>
      </c>
      <c r="AE18" s="10">
        <v>5633</v>
      </c>
      <c r="AF18" s="10">
        <v>5652</v>
      </c>
      <c r="AG18" s="10">
        <v>5671</v>
      </c>
      <c r="AH18" s="10">
        <v>5690</v>
      </c>
      <c r="AI18" s="10">
        <v>5709</v>
      </c>
      <c r="AJ18" s="10">
        <v>5728</v>
      </c>
      <c r="AK18" s="10">
        <v>5747</v>
      </c>
      <c r="AL18" s="11">
        <v>5766</v>
      </c>
    </row>
    <row r="19" spans="1:38">
      <c r="A19" s="9" t="s">
        <v>15</v>
      </c>
      <c r="B19" s="10">
        <v>4736</v>
      </c>
      <c r="C19" s="10">
        <v>4801</v>
      </c>
      <c r="D19" s="10">
        <v>4840</v>
      </c>
      <c r="E19" s="10">
        <v>4878</v>
      </c>
      <c r="F19" s="10">
        <v>4914</v>
      </c>
      <c r="G19" s="10">
        <v>4950</v>
      </c>
      <c r="H19" s="10">
        <v>4986</v>
      </c>
      <c r="I19" s="10">
        <v>5021</v>
      </c>
      <c r="J19" s="10">
        <v>5055</v>
      </c>
      <c r="K19" s="10">
        <v>5090</v>
      </c>
      <c r="L19" s="10">
        <v>5124</v>
      </c>
      <c r="M19" s="10">
        <v>5158</v>
      </c>
      <c r="N19" s="10">
        <v>5192</v>
      </c>
      <c r="O19" s="10">
        <v>5226</v>
      </c>
      <c r="P19" s="10">
        <v>5259</v>
      </c>
      <c r="Q19" s="10">
        <v>5293</v>
      </c>
      <c r="R19" s="10">
        <v>5326</v>
      </c>
      <c r="S19" s="10">
        <v>5360</v>
      </c>
      <c r="T19" s="10">
        <v>5393</v>
      </c>
      <c r="U19" s="10">
        <v>5426</v>
      </c>
      <c r="V19" s="10">
        <v>5460</v>
      </c>
      <c r="W19" s="10">
        <v>5479</v>
      </c>
      <c r="X19" s="10">
        <v>5498</v>
      </c>
      <c r="Y19" s="10">
        <v>5518</v>
      </c>
      <c r="Z19" s="10">
        <v>5537</v>
      </c>
      <c r="AA19" s="10">
        <v>5556</v>
      </c>
      <c r="AB19" s="10">
        <v>5575</v>
      </c>
      <c r="AC19" s="10">
        <v>5595</v>
      </c>
      <c r="AD19" s="10">
        <v>5614</v>
      </c>
      <c r="AE19" s="10">
        <v>5633</v>
      </c>
      <c r="AF19" s="10">
        <v>5652</v>
      </c>
      <c r="AG19" s="10">
        <v>5671</v>
      </c>
      <c r="AH19" s="10">
        <v>5690</v>
      </c>
      <c r="AI19" s="10">
        <v>5709</v>
      </c>
      <c r="AJ19" s="10">
        <v>5728</v>
      </c>
      <c r="AK19" s="10">
        <v>5747</v>
      </c>
      <c r="AL19" s="11">
        <v>5766</v>
      </c>
    </row>
    <row r="20" spans="1:38">
      <c r="A20" s="9" t="s">
        <v>16</v>
      </c>
      <c r="B20" s="10">
        <v>0</v>
      </c>
      <c r="C20" s="10">
        <v>0</v>
      </c>
      <c r="D20" s="10">
        <v>0</v>
      </c>
      <c r="E20" s="10">
        <v>0</v>
      </c>
      <c r="F20" s="10">
        <v>0</v>
      </c>
      <c r="G20" s="10">
        <v>0</v>
      </c>
      <c r="H20" s="10">
        <v>0</v>
      </c>
      <c r="I20" s="10">
        <v>0</v>
      </c>
      <c r="J20" s="10">
        <v>0</v>
      </c>
      <c r="K20" s="10">
        <v>0</v>
      </c>
      <c r="L20" s="10">
        <v>0</v>
      </c>
      <c r="M20" s="10">
        <v>0</v>
      </c>
      <c r="N20" s="10">
        <v>0</v>
      </c>
      <c r="O20" s="10">
        <v>0</v>
      </c>
      <c r="P20" s="10">
        <v>0</v>
      </c>
      <c r="Q20" s="10">
        <v>0</v>
      </c>
      <c r="R20" s="10">
        <v>0</v>
      </c>
      <c r="S20" s="10">
        <v>0</v>
      </c>
      <c r="T20" s="10">
        <v>0</v>
      </c>
      <c r="U20" s="10">
        <v>0</v>
      </c>
      <c r="V20" s="10">
        <v>0</v>
      </c>
      <c r="W20" s="10">
        <v>0</v>
      </c>
      <c r="X20" s="10">
        <v>0</v>
      </c>
      <c r="Y20" s="10">
        <v>0</v>
      </c>
      <c r="Z20" s="10">
        <v>0</v>
      </c>
      <c r="AA20" s="10">
        <v>0</v>
      </c>
      <c r="AB20" s="10">
        <v>0</v>
      </c>
      <c r="AC20" s="10">
        <v>0</v>
      </c>
      <c r="AD20" s="10">
        <v>0</v>
      </c>
      <c r="AE20" s="10">
        <v>0</v>
      </c>
      <c r="AF20" s="10">
        <v>0</v>
      </c>
      <c r="AG20" s="10">
        <v>0</v>
      </c>
      <c r="AH20" s="10">
        <v>0</v>
      </c>
      <c r="AI20" s="10">
        <v>0</v>
      </c>
      <c r="AJ20" s="10">
        <v>0</v>
      </c>
      <c r="AK20" s="10">
        <v>0</v>
      </c>
      <c r="AL20" s="11">
        <v>0</v>
      </c>
    </row>
    <row r="21" spans="1:38">
      <c r="A21" s="9" t="s">
        <v>17</v>
      </c>
      <c r="B21" s="10">
        <v>0</v>
      </c>
      <c r="C21" s="10">
        <v>0</v>
      </c>
      <c r="D21" s="10">
        <v>0</v>
      </c>
      <c r="E21" s="10">
        <v>0</v>
      </c>
      <c r="F21" s="10">
        <v>0</v>
      </c>
      <c r="G21" s="10">
        <v>0</v>
      </c>
      <c r="H21" s="10">
        <v>0</v>
      </c>
      <c r="I21" s="10">
        <v>0</v>
      </c>
      <c r="J21" s="10">
        <v>0</v>
      </c>
      <c r="K21" s="10">
        <v>0</v>
      </c>
      <c r="L21" s="10">
        <v>0</v>
      </c>
      <c r="M21" s="10">
        <v>0</v>
      </c>
      <c r="N21" s="10">
        <v>0</v>
      </c>
      <c r="O21" s="10">
        <v>0</v>
      </c>
      <c r="P21" s="10">
        <v>0</v>
      </c>
      <c r="Q21" s="10">
        <v>0</v>
      </c>
      <c r="R21" s="10">
        <v>0</v>
      </c>
      <c r="S21" s="10">
        <v>0</v>
      </c>
      <c r="T21" s="10">
        <v>0</v>
      </c>
      <c r="U21" s="10">
        <v>0</v>
      </c>
      <c r="V21" s="10">
        <v>0</v>
      </c>
      <c r="W21" s="10">
        <v>0</v>
      </c>
      <c r="X21" s="10">
        <v>0</v>
      </c>
      <c r="Y21" s="10">
        <v>0</v>
      </c>
      <c r="Z21" s="10">
        <v>0</v>
      </c>
      <c r="AA21" s="10">
        <v>0</v>
      </c>
      <c r="AB21" s="10">
        <v>0</v>
      </c>
      <c r="AC21" s="10">
        <v>0</v>
      </c>
      <c r="AD21" s="10">
        <v>0</v>
      </c>
      <c r="AE21" s="10">
        <v>0</v>
      </c>
      <c r="AF21" s="10">
        <v>0</v>
      </c>
      <c r="AG21" s="10">
        <v>0</v>
      </c>
      <c r="AH21" s="10">
        <v>0</v>
      </c>
      <c r="AI21" s="10">
        <v>0</v>
      </c>
      <c r="AJ21" s="10">
        <v>0</v>
      </c>
      <c r="AK21" s="10">
        <v>0</v>
      </c>
      <c r="AL21" s="11">
        <v>0</v>
      </c>
    </row>
    <row r="22" spans="1:38">
      <c r="A22" s="9" t="s">
        <v>18</v>
      </c>
      <c r="B22" s="10">
        <v>0</v>
      </c>
      <c r="C22" s="10">
        <v>0</v>
      </c>
      <c r="D22" s="10">
        <v>0</v>
      </c>
      <c r="E22" s="10">
        <v>0</v>
      </c>
      <c r="F22" s="10">
        <v>0</v>
      </c>
      <c r="G22" s="10">
        <v>0</v>
      </c>
      <c r="H22" s="10">
        <v>0</v>
      </c>
      <c r="I22" s="10">
        <v>0</v>
      </c>
      <c r="J22" s="10">
        <v>0</v>
      </c>
      <c r="K22" s="10">
        <v>0</v>
      </c>
      <c r="L22" s="10">
        <v>0</v>
      </c>
      <c r="M22" s="10">
        <v>0</v>
      </c>
      <c r="N22" s="10">
        <v>0</v>
      </c>
      <c r="O22" s="10">
        <v>0</v>
      </c>
      <c r="P22" s="10">
        <v>0</v>
      </c>
      <c r="Q22" s="10">
        <v>0</v>
      </c>
      <c r="R22" s="10">
        <v>0</v>
      </c>
      <c r="S22" s="10">
        <v>0</v>
      </c>
      <c r="T22" s="10">
        <v>0</v>
      </c>
      <c r="U22" s="10">
        <v>0</v>
      </c>
      <c r="V22" s="10">
        <v>0</v>
      </c>
      <c r="W22" s="10">
        <v>0</v>
      </c>
      <c r="X22" s="10">
        <v>0</v>
      </c>
      <c r="Y22" s="10">
        <v>0</v>
      </c>
      <c r="Z22" s="10">
        <v>0</v>
      </c>
      <c r="AA22" s="10">
        <v>0</v>
      </c>
      <c r="AB22" s="10">
        <v>0</v>
      </c>
      <c r="AC22" s="10">
        <v>0</v>
      </c>
      <c r="AD22" s="10">
        <v>0</v>
      </c>
      <c r="AE22" s="10">
        <v>0</v>
      </c>
      <c r="AF22" s="10">
        <v>0</v>
      </c>
      <c r="AG22" s="10">
        <v>0</v>
      </c>
      <c r="AH22" s="10">
        <v>0</v>
      </c>
      <c r="AI22" s="10">
        <v>0</v>
      </c>
      <c r="AJ22" s="10">
        <v>0</v>
      </c>
      <c r="AK22" s="10">
        <v>0</v>
      </c>
      <c r="AL22" s="11">
        <v>0</v>
      </c>
    </row>
    <row r="23" spans="1:38" ht="15.75" thickBot="1">
      <c r="A23" s="12" t="s">
        <v>19</v>
      </c>
      <c r="B23" s="13">
        <v>4872</v>
      </c>
      <c r="C23" s="13">
        <v>4938</v>
      </c>
      <c r="D23" s="13">
        <v>4977</v>
      </c>
      <c r="E23" s="13">
        <v>5014</v>
      </c>
      <c r="F23" s="13">
        <v>5051</v>
      </c>
      <c r="G23" s="13">
        <v>5087</v>
      </c>
      <c r="H23" s="13">
        <v>5122</v>
      </c>
      <c r="I23" s="13">
        <v>5157</v>
      </c>
      <c r="J23" s="13">
        <v>5192</v>
      </c>
      <c r="K23" s="13">
        <v>5226</v>
      </c>
      <c r="L23" s="13">
        <v>5260</v>
      </c>
      <c r="M23" s="13">
        <v>5294</v>
      </c>
      <c r="N23" s="13">
        <v>5328</v>
      </c>
      <c r="O23" s="13">
        <v>5362</v>
      </c>
      <c r="P23" s="13">
        <v>5396</v>
      </c>
      <c r="Q23" s="13">
        <v>5429</v>
      </c>
      <c r="R23" s="13">
        <v>5463</v>
      </c>
      <c r="S23" s="13">
        <v>5496</v>
      </c>
      <c r="T23" s="13">
        <v>5530</v>
      </c>
      <c r="U23" s="13">
        <v>5563</v>
      </c>
      <c r="V23" s="13">
        <v>5596</v>
      </c>
      <c r="W23" s="13">
        <v>5616</v>
      </c>
      <c r="X23" s="13">
        <v>5635</v>
      </c>
      <c r="Y23" s="13">
        <v>5654</v>
      </c>
      <c r="Z23" s="13">
        <v>5674</v>
      </c>
      <c r="AA23" s="13">
        <v>5693</v>
      </c>
      <c r="AB23" s="13">
        <v>5712</v>
      </c>
      <c r="AC23" s="13">
        <v>5731</v>
      </c>
      <c r="AD23" s="13">
        <v>5750</v>
      </c>
      <c r="AE23" s="13">
        <v>5769</v>
      </c>
      <c r="AF23" s="13">
        <v>5788</v>
      </c>
      <c r="AG23" s="13">
        <v>5807</v>
      </c>
      <c r="AH23" s="13">
        <v>5826</v>
      </c>
      <c r="AI23" s="13">
        <v>5845</v>
      </c>
      <c r="AJ23" s="13">
        <v>5864</v>
      </c>
      <c r="AK23" s="13">
        <v>5883</v>
      </c>
      <c r="AL23" s="14">
        <v>5902</v>
      </c>
    </row>
    <row r="24" spans="1:38" ht="15.75" thickTop="1"/>
    <row r="25" spans="1:38" ht="15.75" thickBot="1">
      <c r="A25" s="5" t="s">
        <v>20</v>
      </c>
    </row>
    <row r="26" spans="1:38" ht="15.75" thickTop="1">
      <c r="A26" s="6" t="s">
        <v>21</v>
      </c>
      <c r="B26" s="7">
        <v>22274.325301204819</v>
      </c>
      <c r="C26" s="7">
        <v>22581.385542168675</v>
      </c>
      <c r="D26" s="7">
        <v>22914.638554216868</v>
      </c>
      <c r="E26" s="7">
        <v>21603.650602409638</v>
      </c>
      <c r="F26" s="7">
        <v>19780.132530120482</v>
      </c>
      <c r="G26" s="7">
        <v>17947.349397590362</v>
      </c>
      <c r="H26" s="7">
        <v>16103.975903614459</v>
      </c>
      <c r="I26" s="7">
        <v>16135.096385542169</v>
      </c>
      <c r="J26" s="7">
        <v>16165.469879518072</v>
      </c>
      <c r="K26" s="7">
        <v>16196.096385542169</v>
      </c>
      <c r="L26" s="7">
        <v>16227.951807228916</v>
      </c>
      <c r="M26" s="7">
        <v>16259.012048192772</v>
      </c>
      <c r="N26" s="7">
        <v>16274.22891566265</v>
      </c>
      <c r="O26" s="7">
        <v>16290.481927710844</v>
      </c>
      <c r="P26" s="7">
        <v>16306.855421686747</v>
      </c>
      <c r="Q26" s="7">
        <v>16324.385542168675</v>
      </c>
      <c r="R26" s="7">
        <v>16339.843373493975</v>
      </c>
      <c r="S26" s="7">
        <v>16356.590361445784</v>
      </c>
      <c r="T26" s="7">
        <v>16371.253012048193</v>
      </c>
      <c r="U26" s="7">
        <v>16388.096385542169</v>
      </c>
      <c r="V26" s="7">
        <v>16403.951807228917</v>
      </c>
      <c r="W26" s="7">
        <v>16420.313253012049</v>
      </c>
      <c r="X26" s="7">
        <v>16383.036144578313</v>
      </c>
      <c r="Y26" s="7">
        <v>16345.722891566265</v>
      </c>
      <c r="Z26" s="7">
        <v>16308.421686746988</v>
      </c>
      <c r="AA26" s="7">
        <v>16271.180722891566</v>
      </c>
      <c r="AB26" s="7">
        <v>16233.915662650603</v>
      </c>
      <c r="AC26" s="7">
        <v>16190.746987951807</v>
      </c>
      <c r="AD26" s="7">
        <v>16148.638554216868</v>
      </c>
      <c r="AE26" s="7">
        <v>16105.493975903615</v>
      </c>
      <c r="AF26" s="7">
        <v>16063.373493975903</v>
      </c>
      <c r="AG26" s="7">
        <v>16020.325301204819</v>
      </c>
      <c r="AH26" s="7">
        <v>15995.265060240963</v>
      </c>
      <c r="AI26" s="7">
        <v>15970.313253012047</v>
      </c>
      <c r="AJ26" s="7">
        <v>15946.337349397591</v>
      </c>
      <c r="AK26" s="7">
        <v>15922.385542168675</v>
      </c>
      <c r="AL26" s="8">
        <v>15897.397590361446</v>
      </c>
    </row>
    <row r="27" spans="1:38">
      <c r="A27" s="9" t="s">
        <v>22</v>
      </c>
      <c r="B27" s="10">
        <v>22274.325301204819</v>
      </c>
      <c r="C27" s="10">
        <v>22581.385542168675</v>
      </c>
      <c r="D27" s="10">
        <v>22914.638554216868</v>
      </c>
      <c r="E27" s="10">
        <v>21603.650602409638</v>
      </c>
      <c r="F27" s="10">
        <v>19780.132530120482</v>
      </c>
      <c r="G27" s="10">
        <v>17947.349397590362</v>
      </c>
      <c r="H27" s="10">
        <v>16103.975903614459</v>
      </c>
      <c r="I27" s="10">
        <v>16135.096385542169</v>
      </c>
      <c r="J27" s="10">
        <v>16165.469879518072</v>
      </c>
      <c r="K27" s="10">
        <v>16196.096385542169</v>
      </c>
      <c r="L27" s="10">
        <v>16227.951807228916</v>
      </c>
      <c r="M27" s="10">
        <v>16259.012048192772</v>
      </c>
      <c r="N27" s="10">
        <v>16274.22891566265</v>
      </c>
      <c r="O27" s="10">
        <v>16290.481927710844</v>
      </c>
      <c r="P27" s="10">
        <v>16306.855421686747</v>
      </c>
      <c r="Q27" s="10">
        <v>16324.385542168675</v>
      </c>
      <c r="R27" s="10">
        <v>16339.843373493975</v>
      </c>
      <c r="S27" s="10">
        <v>16356.590361445784</v>
      </c>
      <c r="T27" s="10">
        <v>16371.253012048193</v>
      </c>
      <c r="U27" s="10">
        <v>16388.096385542169</v>
      </c>
      <c r="V27" s="10">
        <v>16403.951807228917</v>
      </c>
      <c r="W27" s="10">
        <v>16420.313253012049</v>
      </c>
      <c r="X27" s="10">
        <v>16383.036144578313</v>
      </c>
      <c r="Y27" s="10">
        <v>16345.722891566265</v>
      </c>
      <c r="Z27" s="10">
        <v>16308.421686746988</v>
      </c>
      <c r="AA27" s="10">
        <v>16271.180722891566</v>
      </c>
      <c r="AB27" s="10">
        <v>16233.915662650603</v>
      </c>
      <c r="AC27" s="10">
        <v>16190.746987951807</v>
      </c>
      <c r="AD27" s="10">
        <v>16148.638554216868</v>
      </c>
      <c r="AE27" s="10">
        <v>16105.493975903615</v>
      </c>
      <c r="AF27" s="10">
        <v>16063.373493975903</v>
      </c>
      <c r="AG27" s="10">
        <v>16020.325301204819</v>
      </c>
      <c r="AH27" s="10">
        <v>15995.265060240963</v>
      </c>
      <c r="AI27" s="10">
        <v>15970.313253012047</v>
      </c>
      <c r="AJ27" s="10">
        <v>15946.337349397591</v>
      </c>
      <c r="AK27" s="10">
        <v>15922.385542168675</v>
      </c>
      <c r="AL27" s="11">
        <v>15897.397590361446</v>
      </c>
    </row>
    <row r="28" spans="1:38">
      <c r="A28" s="9" t="s">
        <v>23</v>
      </c>
      <c r="B28" s="10">
        <v>0</v>
      </c>
      <c r="C28" s="10">
        <v>0</v>
      </c>
      <c r="D28" s="10">
        <v>0</v>
      </c>
      <c r="E28" s="10">
        <v>0</v>
      </c>
      <c r="F28" s="10">
        <v>0</v>
      </c>
      <c r="G28" s="10">
        <v>0</v>
      </c>
      <c r="H28" s="10">
        <v>0</v>
      </c>
      <c r="I28" s="10">
        <v>0</v>
      </c>
      <c r="J28" s="10">
        <v>0</v>
      </c>
      <c r="K28" s="10">
        <v>0</v>
      </c>
      <c r="L28" s="10">
        <v>0</v>
      </c>
      <c r="M28" s="10">
        <v>0</v>
      </c>
      <c r="N28" s="10">
        <v>0</v>
      </c>
      <c r="O28" s="10">
        <v>0</v>
      </c>
      <c r="P28" s="10">
        <v>0</v>
      </c>
      <c r="Q28" s="10">
        <v>0</v>
      </c>
      <c r="R28" s="10">
        <v>0</v>
      </c>
      <c r="S28" s="10">
        <v>0</v>
      </c>
      <c r="T28" s="10">
        <v>0</v>
      </c>
      <c r="U28" s="10">
        <v>0</v>
      </c>
      <c r="V28" s="10">
        <v>0</v>
      </c>
      <c r="W28" s="10">
        <v>0</v>
      </c>
      <c r="X28" s="10">
        <v>0</v>
      </c>
      <c r="Y28" s="10">
        <v>0</v>
      </c>
      <c r="Z28" s="10">
        <v>0</v>
      </c>
      <c r="AA28" s="10">
        <v>0</v>
      </c>
      <c r="AB28" s="10">
        <v>0</v>
      </c>
      <c r="AC28" s="10">
        <v>0</v>
      </c>
      <c r="AD28" s="10">
        <v>0</v>
      </c>
      <c r="AE28" s="10">
        <v>0</v>
      </c>
      <c r="AF28" s="10">
        <v>0</v>
      </c>
      <c r="AG28" s="10">
        <v>0</v>
      </c>
      <c r="AH28" s="10">
        <v>0</v>
      </c>
      <c r="AI28" s="10">
        <v>0</v>
      </c>
      <c r="AJ28" s="10">
        <v>0</v>
      </c>
      <c r="AK28" s="10">
        <v>0</v>
      </c>
      <c r="AL28" s="11">
        <v>0</v>
      </c>
    </row>
    <row r="29" spans="1:38">
      <c r="A29" s="9" t="s">
        <v>6</v>
      </c>
      <c r="B29" s="10">
        <v>0</v>
      </c>
      <c r="C29" s="10">
        <v>0</v>
      </c>
      <c r="D29" s="10">
        <v>0</v>
      </c>
      <c r="E29" s="10">
        <v>0</v>
      </c>
      <c r="F29" s="10">
        <v>0</v>
      </c>
      <c r="G29" s="10">
        <v>0</v>
      </c>
      <c r="H29" s="10">
        <v>0</v>
      </c>
      <c r="I29" s="10">
        <v>0</v>
      </c>
      <c r="J29" s="10">
        <v>0</v>
      </c>
      <c r="K29" s="10">
        <v>0</v>
      </c>
      <c r="L29" s="10">
        <v>0</v>
      </c>
      <c r="M29" s="10">
        <v>0</v>
      </c>
      <c r="N29" s="10">
        <v>0</v>
      </c>
      <c r="O29" s="10">
        <v>0</v>
      </c>
      <c r="P29" s="10">
        <v>0</v>
      </c>
      <c r="Q29" s="10">
        <v>0</v>
      </c>
      <c r="R29" s="10">
        <v>0</v>
      </c>
      <c r="S29" s="10">
        <v>0</v>
      </c>
      <c r="T29" s="10">
        <v>0</v>
      </c>
      <c r="U29" s="10">
        <v>0</v>
      </c>
      <c r="V29" s="10">
        <v>0</v>
      </c>
      <c r="W29" s="10">
        <v>0</v>
      </c>
      <c r="X29" s="10">
        <v>0</v>
      </c>
      <c r="Y29" s="10">
        <v>0</v>
      </c>
      <c r="Z29" s="10">
        <v>0</v>
      </c>
      <c r="AA29" s="10">
        <v>0</v>
      </c>
      <c r="AB29" s="10">
        <v>0</v>
      </c>
      <c r="AC29" s="10">
        <v>0</v>
      </c>
      <c r="AD29" s="10">
        <v>0</v>
      </c>
      <c r="AE29" s="10">
        <v>0</v>
      </c>
      <c r="AF29" s="10">
        <v>0</v>
      </c>
      <c r="AG29" s="10">
        <v>0</v>
      </c>
      <c r="AH29" s="10">
        <v>0</v>
      </c>
      <c r="AI29" s="10">
        <v>0</v>
      </c>
      <c r="AJ29" s="10">
        <v>0</v>
      </c>
      <c r="AK29" s="10">
        <v>0</v>
      </c>
      <c r="AL29" s="11">
        <v>0</v>
      </c>
    </row>
    <row r="30" spans="1:38">
      <c r="A30" s="9" t="s">
        <v>24</v>
      </c>
      <c r="B30" s="10">
        <v>0</v>
      </c>
      <c r="C30" s="10">
        <v>0</v>
      </c>
      <c r="D30" s="10">
        <v>0</v>
      </c>
      <c r="E30" s="10">
        <v>0</v>
      </c>
      <c r="F30" s="10">
        <v>0</v>
      </c>
      <c r="G30" s="10">
        <v>0</v>
      </c>
      <c r="H30" s="10">
        <v>0</v>
      </c>
      <c r="I30" s="10">
        <v>0</v>
      </c>
      <c r="J30" s="10">
        <v>0</v>
      </c>
      <c r="K30" s="10">
        <v>0</v>
      </c>
      <c r="L30" s="10">
        <v>0</v>
      </c>
      <c r="M30" s="10">
        <v>0</v>
      </c>
      <c r="N30" s="10">
        <v>0</v>
      </c>
      <c r="O30" s="10">
        <v>0</v>
      </c>
      <c r="P30" s="10">
        <v>0</v>
      </c>
      <c r="Q30" s="10">
        <v>0</v>
      </c>
      <c r="R30" s="10">
        <v>0</v>
      </c>
      <c r="S30" s="10">
        <v>0</v>
      </c>
      <c r="T30" s="10">
        <v>0</v>
      </c>
      <c r="U30" s="10">
        <v>0</v>
      </c>
      <c r="V30" s="10">
        <v>0</v>
      </c>
      <c r="W30" s="10">
        <v>0</v>
      </c>
      <c r="X30" s="10">
        <v>0</v>
      </c>
      <c r="Y30" s="10">
        <v>0</v>
      </c>
      <c r="Z30" s="10">
        <v>0</v>
      </c>
      <c r="AA30" s="10">
        <v>0</v>
      </c>
      <c r="AB30" s="10">
        <v>0</v>
      </c>
      <c r="AC30" s="10">
        <v>0</v>
      </c>
      <c r="AD30" s="10">
        <v>0</v>
      </c>
      <c r="AE30" s="10">
        <v>0</v>
      </c>
      <c r="AF30" s="10">
        <v>0</v>
      </c>
      <c r="AG30" s="10">
        <v>0</v>
      </c>
      <c r="AH30" s="10">
        <v>0</v>
      </c>
      <c r="AI30" s="10">
        <v>0</v>
      </c>
      <c r="AJ30" s="10">
        <v>0</v>
      </c>
      <c r="AK30" s="10">
        <v>0</v>
      </c>
      <c r="AL30" s="11">
        <v>0</v>
      </c>
    </row>
    <row r="31" spans="1:38">
      <c r="A31" s="9" t="s">
        <v>25</v>
      </c>
      <c r="B31" s="10">
        <v>0</v>
      </c>
      <c r="C31" s="10">
        <v>0</v>
      </c>
      <c r="D31" s="10">
        <v>0</v>
      </c>
      <c r="E31" s="10">
        <v>0</v>
      </c>
      <c r="F31" s="10">
        <v>0</v>
      </c>
      <c r="G31" s="10">
        <v>0</v>
      </c>
      <c r="H31" s="10">
        <v>0</v>
      </c>
      <c r="I31" s="10">
        <v>0</v>
      </c>
      <c r="J31" s="10">
        <v>0</v>
      </c>
      <c r="K31" s="10">
        <v>0</v>
      </c>
      <c r="L31" s="10">
        <v>0</v>
      </c>
      <c r="M31" s="10">
        <v>0</v>
      </c>
      <c r="N31" s="10">
        <v>0</v>
      </c>
      <c r="O31" s="10">
        <v>0</v>
      </c>
      <c r="P31" s="10">
        <v>0</v>
      </c>
      <c r="Q31" s="10">
        <v>0</v>
      </c>
      <c r="R31" s="10">
        <v>0</v>
      </c>
      <c r="S31" s="10">
        <v>0</v>
      </c>
      <c r="T31" s="10">
        <v>0</v>
      </c>
      <c r="U31" s="10">
        <v>0</v>
      </c>
      <c r="V31" s="10">
        <v>0</v>
      </c>
      <c r="W31" s="10">
        <v>0</v>
      </c>
      <c r="X31" s="10">
        <v>0</v>
      </c>
      <c r="Y31" s="10">
        <v>0</v>
      </c>
      <c r="Z31" s="10">
        <v>0</v>
      </c>
      <c r="AA31" s="10">
        <v>0</v>
      </c>
      <c r="AB31" s="10">
        <v>0</v>
      </c>
      <c r="AC31" s="10">
        <v>0</v>
      </c>
      <c r="AD31" s="10">
        <v>0</v>
      </c>
      <c r="AE31" s="10">
        <v>0</v>
      </c>
      <c r="AF31" s="10">
        <v>0</v>
      </c>
      <c r="AG31" s="10">
        <v>0</v>
      </c>
      <c r="AH31" s="10">
        <v>0</v>
      </c>
      <c r="AI31" s="10">
        <v>0</v>
      </c>
      <c r="AJ31" s="10">
        <v>0</v>
      </c>
      <c r="AK31" s="10">
        <v>0</v>
      </c>
      <c r="AL31" s="11">
        <v>0</v>
      </c>
    </row>
    <row r="32" spans="1:38" ht="15.75" thickBot="1">
      <c r="A32" s="12" t="s">
        <v>26</v>
      </c>
      <c r="B32" s="13">
        <v>22274.325301204819</v>
      </c>
      <c r="C32" s="13">
        <v>22581.385542168675</v>
      </c>
      <c r="D32" s="13">
        <v>22914.638554216868</v>
      </c>
      <c r="E32" s="13">
        <v>21603.650602409638</v>
      </c>
      <c r="F32" s="13">
        <v>19780.132530120482</v>
      </c>
      <c r="G32" s="13">
        <v>17947.349397590362</v>
      </c>
      <c r="H32" s="13">
        <v>16103.975903614459</v>
      </c>
      <c r="I32" s="13">
        <v>16135.096385542169</v>
      </c>
      <c r="J32" s="13">
        <v>16165.469879518072</v>
      </c>
      <c r="K32" s="13">
        <v>16196.096385542169</v>
      </c>
      <c r="L32" s="13">
        <v>16227.951807228916</v>
      </c>
      <c r="M32" s="13">
        <v>16259.012048192772</v>
      </c>
      <c r="N32" s="13">
        <v>16274.22891566265</v>
      </c>
      <c r="O32" s="13">
        <v>16290.481927710844</v>
      </c>
      <c r="P32" s="13">
        <v>16306.855421686747</v>
      </c>
      <c r="Q32" s="13">
        <v>16324.385542168675</v>
      </c>
      <c r="R32" s="13">
        <v>16339.843373493975</v>
      </c>
      <c r="S32" s="13">
        <v>16356.590361445784</v>
      </c>
      <c r="T32" s="13">
        <v>16371.253012048193</v>
      </c>
      <c r="U32" s="13">
        <v>16388.096385542169</v>
      </c>
      <c r="V32" s="13">
        <v>16403.951807228917</v>
      </c>
      <c r="W32" s="13">
        <v>16420.313253012049</v>
      </c>
      <c r="X32" s="13">
        <v>16383.036144578313</v>
      </c>
      <c r="Y32" s="13">
        <v>16345.722891566265</v>
      </c>
      <c r="Z32" s="13">
        <v>16308.421686746988</v>
      </c>
      <c r="AA32" s="13">
        <v>16271.180722891566</v>
      </c>
      <c r="AB32" s="13">
        <v>16233.915662650603</v>
      </c>
      <c r="AC32" s="13">
        <v>16190.746987951807</v>
      </c>
      <c r="AD32" s="13">
        <v>16148.638554216868</v>
      </c>
      <c r="AE32" s="13">
        <v>16105.493975903615</v>
      </c>
      <c r="AF32" s="13">
        <v>16063.373493975903</v>
      </c>
      <c r="AG32" s="13">
        <v>16020.325301204819</v>
      </c>
      <c r="AH32" s="13">
        <v>15995.265060240963</v>
      </c>
      <c r="AI32" s="13">
        <v>15970.313253012047</v>
      </c>
      <c r="AJ32" s="13">
        <v>15946.337349397591</v>
      </c>
      <c r="AK32" s="13">
        <v>15922.385542168675</v>
      </c>
      <c r="AL32" s="14">
        <v>15897.397590361446</v>
      </c>
    </row>
    <row r="33" spans="1:38" ht="16.5" thickTop="1" thickBot="1"/>
    <row r="34" spans="1:38" ht="16.5" thickTop="1" thickBot="1">
      <c r="A34" s="15" t="s">
        <v>27</v>
      </c>
      <c r="B34" s="16">
        <v>0</v>
      </c>
      <c r="C34" s="16">
        <v>0</v>
      </c>
      <c r="D34" s="16">
        <v>0</v>
      </c>
      <c r="E34" s="16">
        <v>1643</v>
      </c>
      <c r="F34" s="16">
        <v>3800</v>
      </c>
      <c r="G34" s="16">
        <v>5967</v>
      </c>
      <c r="H34" s="16">
        <v>8145</v>
      </c>
      <c r="I34" s="16">
        <v>8166</v>
      </c>
      <c r="J34" s="16">
        <v>8188</v>
      </c>
      <c r="K34" s="16">
        <v>8210</v>
      </c>
      <c r="L34" s="16">
        <v>8232</v>
      </c>
      <c r="M34" s="16">
        <v>8254</v>
      </c>
      <c r="N34" s="16">
        <v>8292</v>
      </c>
      <c r="O34" s="16">
        <v>8330</v>
      </c>
      <c r="P34" s="16">
        <v>8368</v>
      </c>
      <c r="Q34" s="16">
        <v>8405</v>
      </c>
      <c r="R34" s="16">
        <v>8443</v>
      </c>
      <c r="S34" s="16">
        <v>8469</v>
      </c>
      <c r="T34" s="16">
        <v>8496</v>
      </c>
      <c r="U34" s="16">
        <v>8522</v>
      </c>
      <c r="V34" s="16">
        <v>8548</v>
      </c>
      <c r="W34" s="16">
        <v>8588</v>
      </c>
      <c r="X34" s="16">
        <v>8665</v>
      </c>
      <c r="Y34" s="16">
        <v>8742</v>
      </c>
      <c r="Z34" s="16">
        <v>8819</v>
      </c>
      <c r="AA34" s="16">
        <v>8896</v>
      </c>
      <c r="AB34" s="16">
        <v>8973</v>
      </c>
      <c r="AC34" s="16">
        <v>9066</v>
      </c>
      <c r="AD34" s="16">
        <v>9158</v>
      </c>
      <c r="AE34" s="16">
        <v>9251</v>
      </c>
      <c r="AF34" s="16">
        <v>9344</v>
      </c>
      <c r="AG34" s="16">
        <v>9437</v>
      </c>
      <c r="AH34" s="16">
        <v>9511</v>
      </c>
      <c r="AI34" s="16">
        <v>9585</v>
      </c>
      <c r="AJ34" s="16">
        <v>9659</v>
      </c>
      <c r="AK34" s="16">
        <v>9732</v>
      </c>
      <c r="AL34" s="17">
        <v>9806</v>
      </c>
    </row>
    <row r="35" spans="1:38" ht="15.75" thickTop="1"/>
    <row r="36" spans="1:38">
      <c r="A36" s="18" t="s">
        <v>28</v>
      </c>
    </row>
    <row r="37" spans="1:38">
      <c r="A37" s="19"/>
    </row>
  </sheetData>
  <pageMargins left="0.5" right="0.5" top="1" bottom="1" header="0.5" footer="0.5"/>
  <pageSetup orientation="portrait" r:id="rId1"/>
  <headerFooter>
    <oddFooter>&amp;CPage &amp;P&amp;R&amp;F</oddFooter>
  </headerFooter>
</worksheet>
</file>

<file path=xl/worksheets/sheet14.xml><?xml version="1.0" encoding="utf-8"?>
<worksheet xmlns="http://schemas.openxmlformats.org/spreadsheetml/2006/main" xmlns:r="http://schemas.openxmlformats.org/officeDocument/2006/relationships">
  <dimension ref="A1:AL37"/>
  <sheetViews>
    <sheetView showGridLines="0" workbookViewId="0">
      <selection sqref="A1:XFD1048576"/>
    </sheetView>
  </sheetViews>
  <sheetFormatPr defaultRowHeight="15"/>
  <cols>
    <col min="1" max="1" width="43.7109375" style="2" customWidth="1"/>
    <col min="2" max="16384" width="9.140625" style="2"/>
  </cols>
  <sheetData>
    <row r="1" spans="1:38" ht="18">
      <c r="A1" s="1" t="s">
        <v>40</v>
      </c>
    </row>
    <row r="3" spans="1:38" ht="30.75">
      <c r="A3" s="3" t="s">
        <v>1</v>
      </c>
    </row>
    <row r="4" spans="1:38">
      <c r="B4" s="4">
        <v>2014</v>
      </c>
      <c r="C4" s="4">
        <v>2015</v>
      </c>
      <c r="D4" s="4">
        <v>2016</v>
      </c>
      <c r="E4" s="4">
        <v>2017</v>
      </c>
      <c r="F4" s="4">
        <v>2018</v>
      </c>
      <c r="G4" s="4">
        <v>2019</v>
      </c>
      <c r="H4" s="4">
        <v>2020</v>
      </c>
      <c r="I4" s="4">
        <v>2021</v>
      </c>
      <c r="J4" s="4">
        <v>2022</v>
      </c>
      <c r="K4" s="4">
        <v>2023</v>
      </c>
      <c r="L4" s="4">
        <v>2024</v>
      </c>
      <c r="M4" s="4">
        <v>2025</v>
      </c>
      <c r="N4" s="4">
        <v>2026</v>
      </c>
      <c r="O4" s="4">
        <v>2027</v>
      </c>
      <c r="P4" s="4">
        <v>2028</v>
      </c>
      <c r="Q4" s="4">
        <v>2029</v>
      </c>
      <c r="R4" s="4">
        <v>2030</v>
      </c>
      <c r="S4" s="4">
        <v>2031</v>
      </c>
      <c r="T4" s="4">
        <v>2032</v>
      </c>
      <c r="U4" s="4">
        <v>2033</v>
      </c>
      <c r="V4" s="4">
        <v>2034</v>
      </c>
      <c r="W4" s="4">
        <v>2035</v>
      </c>
      <c r="X4" s="4">
        <v>2036</v>
      </c>
      <c r="Y4" s="4">
        <v>2037</v>
      </c>
      <c r="Z4" s="4">
        <v>2038</v>
      </c>
      <c r="AA4" s="4">
        <v>2039</v>
      </c>
      <c r="AB4" s="4">
        <v>2040</v>
      </c>
      <c r="AC4" s="4">
        <v>2041</v>
      </c>
      <c r="AD4" s="4">
        <v>2042</v>
      </c>
      <c r="AE4" s="4">
        <v>2043</v>
      </c>
      <c r="AF4" s="4">
        <v>2044</v>
      </c>
      <c r="AG4" s="4">
        <v>2045</v>
      </c>
      <c r="AH4" s="4">
        <v>2046</v>
      </c>
      <c r="AI4" s="4">
        <v>2047</v>
      </c>
      <c r="AJ4" s="4">
        <v>2048</v>
      </c>
      <c r="AK4" s="4">
        <v>2049</v>
      </c>
      <c r="AL4" s="4">
        <v>2050</v>
      </c>
    </row>
    <row r="5" spans="1:38" ht="15.75" thickBot="1">
      <c r="A5" s="5" t="s">
        <v>2</v>
      </c>
    </row>
    <row r="6" spans="1:38" ht="15.75" thickTop="1">
      <c r="A6" s="6" t="s">
        <v>3</v>
      </c>
      <c r="B6" s="7">
        <v>63325.469879518074</v>
      </c>
      <c r="C6" s="7">
        <v>63989.686746987951</v>
      </c>
      <c r="D6" s="7">
        <v>64654.036144578313</v>
      </c>
      <c r="E6" s="7">
        <v>65318.373493975902</v>
      </c>
      <c r="F6" s="7">
        <v>65983.698795180724</v>
      </c>
      <c r="G6" s="7">
        <v>66647.891566265054</v>
      </c>
      <c r="H6" s="7">
        <v>67312.289156626503</v>
      </c>
      <c r="I6" s="7">
        <v>67399.060240963852</v>
      </c>
      <c r="J6" s="7">
        <v>67485.795180722896</v>
      </c>
      <c r="K6" s="7">
        <v>67572.614457831325</v>
      </c>
      <c r="L6" s="7">
        <v>67660.409638554222</v>
      </c>
      <c r="M6" s="7">
        <v>67747.168674698798</v>
      </c>
      <c r="N6" s="7">
        <v>67947.662650602404</v>
      </c>
      <c r="O6" s="7">
        <v>68149.156626506025</v>
      </c>
      <c r="P6" s="7">
        <v>68349.650602409645</v>
      </c>
      <c r="Q6" s="7">
        <v>68550.108433734946</v>
      </c>
      <c r="R6" s="7">
        <v>68751.602409638552</v>
      </c>
      <c r="S6" s="7">
        <v>68727.650602409645</v>
      </c>
      <c r="T6" s="7">
        <v>68704.698795180724</v>
      </c>
      <c r="U6" s="7">
        <v>68681.819277108429</v>
      </c>
      <c r="V6" s="7">
        <v>68657.80722891567</v>
      </c>
      <c r="W6" s="7">
        <v>68634.903614457828</v>
      </c>
      <c r="X6" s="7">
        <v>68741.626506024098</v>
      </c>
      <c r="Y6" s="7">
        <v>68849.385542168675</v>
      </c>
      <c r="Z6" s="7">
        <v>68956.084337349399</v>
      </c>
      <c r="AA6" s="7">
        <v>69063.891566265054</v>
      </c>
      <c r="AB6" s="7">
        <v>69170.506024096379</v>
      </c>
      <c r="AC6" s="7">
        <v>69295.216867469877</v>
      </c>
      <c r="AD6" s="7">
        <v>69419.903614457828</v>
      </c>
      <c r="AE6" s="7">
        <v>69544.578313253005</v>
      </c>
      <c r="AF6" s="7">
        <v>69669.277108433729</v>
      </c>
      <c r="AG6" s="7">
        <v>69793.927710843374</v>
      </c>
      <c r="AH6" s="7">
        <v>69934.554216867473</v>
      </c>
      <c r="AI6" s="7">
        <v>70074.240963855424</v>
      </c>
      <c r="AJ6" s="7">
        <v>70213.867469879522</v>
      </c>
      <c r="AK6" s="7">
        <v>70353.469879518074</v>
      </c>
      <c r="AL6" s="8">
        <v>70494.108433734946</v>
      </c>
    </row>
    <row r="7" spans="1:38">
      <c r="A7" s="9" t="s">
        <v>4</v>
      </c>
      <c r="B7" s="10">
        <v>0</v>
      </c>
      <c r="C7" s="10">
        <v>0</v>
      </c>
      <c r="D7" s="10">
        <v>0</v>
      </c>
      <c r="E7" s="10">
        <v>0</v>
      </c>
      <c r="F7" s="10">
        <v>0</v>
      </c>
      <c r="G7" s="10">
        <v>0</v>
      </c>
      <c r="H7" s="10">
        <v>0</v>
      </c>
      <c r="I7" s="10">
        <v>0</v>
      </c>
      <c r="J7" s="10">
        <v>0</v>
      </c>
      <c r="K7" s="10">
        <v>0</v>
      </c>
      <c r="L7" s="10">
        <v>0</v>
      </c>
      <c r="M7" s="10">
        <v>0</v>
      </c>
      <c r="N7" s="10">
        <v>0</v>
      </c>
      <c r="O7" s="10">
        <v>0</v>
      </c>
      <c r="P7" s="10">
        <v>0</v>
      </c>
      <c r="Q7" s="10">
        <v>0</v>
      </c>
      <c r="R7" s="10">
        <v>0</v>
      </c>
      <c r="S7" s="10">
        <v>0</v>
      </c>
      <c r="T7" s="10">
        <v>0</v>
      </c>
      <c r="U7" s="10">
        <v>0</v>
      </c>
      <c r="V7" s="10">
        <v>0</v>
      </c>
      <c r="W7" s="10">
        <v>0</v>
      </c>
      <c r="X7" s="10">
        <v>0</v>
      </c>
      <c r="Y7" s="10">
        <v>0</v>
      </c>
      <c r="Z7" s="10">
        <v>0</v>
      </c>
      <c r="AA7" s="10">
        <v>0</v>
      </c>
      <c r="AB7" s="10">
        <v>0</v>
      </c>
      <c r="AC7" s="10">
        <v>0</v>
      </c>
      <c r="AD7" s="10">
        <v>0</v>
      </c>
      <c r="AE7" s="10">
        <v>0</v>
      </c>
      <c r="AF7" s="10">
        <v>0</v>
      </c>
      <c r="AG7" s="10">
        <v>0</v>
      </c>
      <c r="AH7" s="10">
        <v>0</v>
      </c>
      <c r="AI7" s="10">
        <v>0</v>
      </c>
      <c r="AJ7" s="10">
        <v>0</v>
      </c>
      <c r="AK7" s="10">
        <v>0</v>
      </c>
      <c r="AL7" s="11">
        <v>0</v>
      </c>
    </row>
    <row r="8" spans="1:38">
      <c r="A8" s="9" t="s">
        <v>5</v>
      </c>
      <c r="B8" s="10">
        <v>6000</v>
      </c>
      <c r="C8" s="10">
        <v>6000</v>
      </c>
      <c r="D8" s="10">
        <v>6000</v>
      </c>
      <c r="E8" s="10">
        <v>6000</v>
      </c>
      <c r="F8" s="10">
        <v>6000</v>
      </c>
      <c r="G8" s="10">
        <v>6000</v>
      </c>
      <c r="H8" s="10">
        <v>6000</v>
      </c>
      <c r="I8" s="10">
        <v>6000</v>
      </c>
      <c r="J8" s="10">
        <v>6000</v>
      </c>
      <c r="K8" s="10">
        <v>6000</v>
      </c>
      <c r="L8" s="10">
        <v>6000</v>
      </c>
      <c r="M8" s="10">
        <v>6000</v>
      </c>
      <c r="N8" s="10">
        <v>6000</v>
      </c>
      <c r="O8" s="10">
        <v>6000</v>
      </c>
      <c r="P8" s="10">
        <v>6000</v>
      </c>
      <c r="Q8" s="10">
        <v>6000</v>
      </c>
      <c r="R8" s="10">
        <v>6000</v>
      </c>
      <c r="S8" s="10">
        <v>6000</v>
      </c>
      <c r="T8" s="10">
        <v>6000</v>
      </c>
      <c r="U8" s="10">
        <v>6000</v>
      </c>
      <c r="V8" s="10">
        <v>6000</v>
      </c>
      <c r="W8" s="10">
        <v>6000</v>
      </c>
      <c r="X8" s="10">
        <v>6000</v>
      </c>
      <c r="Y8" s="10">
        <v>6000</v>
      </c>
      <c r="Z8" s="10">
        <v>6000</v>
      </c>
      <c r="AA8" s="10">
        <v>6000</v>
      </c>
      <c r="AB8" s="10">
        <v>6000</v>
      </c>
      <c r="AC8" s="10">
        <v>6000</v>
      </c>
      <c r="AD8" s="10">
        <v>6000</v>
      </c>
      <c r="AE8" s="10">
        <v>6000</v>
      </c>
      <c r="AF8" s="10">
        <v>6000</v>
      </c>
      <c r="AG8" s="10">
        <v>6000</v>
      </c>
      <c r="AH8" s="10">
        <v>6000</v>
      </c>
      <c r="AI8" s="10">
        <v>6000</v>
      </c>
      <c r="AJ8" s="10">
        <v>6000</v>
      </c>
      <c r="AK8" s="10">
        <v>6000</v>
      </c>
      <c r="AL8" s="11">
        <v>6000</v>
      </c>
    </row>
    <row r="9" spans="1:38">
      <c r="A9" s="9" t="s">
        <v>6</v>
      </c>
      <c r="B9" s="10">
        <v>0</v>
      </c>
      <c r="C9" s="10">
        <v>0</v>
      </c>
      <c r="D9" s="10">
        <v>0</v>
      </c>
      <c r="E9" s="10">
        <v>0</v>
      </c>
      <c r="F9" s="10">
        <v>0</v>
      </c>
      <c r="G9" s="10">
        <v>0</v>
      </c>
      <c r="H9" s="10">
        <v>0</v>
      </c>
      <c r="I9" s="10">
        <v>0</v>
      </c>
      <c r="J9" s="10">
        <v>0</v>
      </c>
      <c r="K9" s="10">
        <v>0</v>
      </c>
      <c r="L9" s="10">
        <v>0</v>
      </c>
      <c r="M9" s="10">
        <v>0</v>
      </c>
      <c r="N9" s="10">
        <v>0</v>
      </c>
      <c r="O9" s="10">
        <v>0</v>
      </c>
      <c r="P9" s="10">
        <v>0</v>
      </c>
      <c r="Q9" s="10">
        <v>0</v>
      </c>
      <c r="R9" s="10">
        <v>0</v>
      </c>
      <c r="S9" s="10">
        <v>0</v>
      </c>
      <c r="T9" s="10">
        <v>0</v>
      </c>
      <c r="U9" s="10">
        <v>0</v>
      </c>
      <c r="V9" s="10">
        <v>0</v>
      </c>
      <c r="W9" s="10">
        <v>0</v>
      </c>
      <c r="X9" s="10">
        <v>0</v>
      </c>
      <c r="Y9" s="10">
        <v>0</v>
      </c>
      <c r="Z9" s="10">
        <v>0</v>
      </c>
      <c r="AA9" s="10">
        <v>0</v>
      </c>
      <c r="AB9" s="10">
        <v>0</v>
      </c>
      <c r="AC9" s="10">
        <v>0</v>
      </c>
      <c r="AD9" s="10">
        <v>0</v>
      </c>
      <c r="AE9" s="10">
        <v>0</v>
      </c>
      <c r="AF9" s="10">
        <v>0</v>
      </c>
      <c r="AG9" s="10">
        <v>0</v>
      </c>
      <c r="AH9" s="10">
        <v>0</v>
      </c>
      <c r="AI9" s="10">
        <v>0</v>
      </c>
      <c r="AJ9" s="10">
        <v>0</v>
      </c>
      <c r="AK9" s="10">
        <v>0</v>
      </c>
      <c r="AL9" s="11">
        <v>0</v>
      </c>
    </row>
    <row r="10" spans="1:38" ht="15.75" thickBot="1">
      <c r="A10" s="12" t="s">
        <v>7</v>
      </c>
      <c r="B10" s="13">
        <v>69325.469879518074</v>
      </c>
      <c r="C10" s="13">
        <v>69989.686746987951</v>
      </c>
      <c r="D10" s="13">
        <v>70654.03614457832</v>
      </c>
      <c r="E10" s="13">
        <v>71318.373493975902</v>
      </c>
      <c r="F10" s="13">
        <v>71983.698795180724</v>
      </c>
      <c r="G10" s="13">
        <v>72647.891566265054</v>
      </c>
      <c r="H10" s="13">
        <v>73312.289156626503</v>
      </c>
      <c r="I10" s="13">
        <v>73399.060240963852</v>
      </c>
      <c r="J10" s="13">
        <v>73485.795180722896</v>
      </c>
      <c r="K10" s="13">
        <v>73572.614457831325</v>
      </c>
      <c r="L10" s="13">
        <v>73660.409638554222</v>
      </c>
      <c r="M10" s="13">
        <v>73747.168674698798</v>
      </c>
      <c r="N10" s="13">
        <v>73947.662650602404</v>
      </c>
      <c r="O10" s="13">
        <v>74149.156626506025</v>
      </c>
      <c r="P10" s="13">
        <v>74349.650602409645</v>
      </c>
      <c r="Q10" s="13">
        <v>74550.108433734946</v>
      </c>
      <c r="R10" s="13">
        <v>74751.602409638552</v>
      </c>
      <c r="S10" s="13">
        <v>74727.650602409645</v>
      </c>
      <c r="T10" s="13">
        <v>74704.698795180724</v>
      </c>
      <c r="U10" s="13">
        <v>74681.819277108429</v>
      </c>
      <c r="V10" s="13">
        <v>74657.80722891567</v>
      </c>
      <c r="W10" s="13">
        <v>74634.903614457828</v>
      </c>
      <c r="X10" s="13">
        <v>74741.626506024098</v>
      </c>
      <c r="Y10" s="13">
        <v>74849.385542168675</v>
      </c>
      <c r="Z10" s="13">
        <v>74956.084337349399</v>
      </c>
      <c r="AA10" s="13">
        <v>75063.891566265054</v>
      </c>
      <c r="AB10" s="13">
        <v>75170.506024096379</v>
      </c>
      <c r="AC10" s="13">
        <v>75295.216867469877</v>
      </c>
      <c r="AD10" s="13">
        <v>75419.903614457828</v>
      </c>
      <c r="AE10" s="13">
        <v>75544.578313253005</v>
      </c>
      <c r="AF10" s="13">
        <v>75669.277108433729</v>
      </c>
      <c r="AG10" s="13">
        <v>75793.927710843374</v>
      </c>
      <c r="AH10" s="13">
        <v>75934.554216867473</v>
      </c>
      <c r="AI10" s="13">
        <v>76074.240963855424</v>
      </c>
      <c r="AJ10" s="13">
        <v>76213.867469879522</v>
      </c>
      <c r="AK10" s="13">
        <v>76353.469879518074</v>
      </c>
      <c r="AL10" s="14">
        <v>76494.108433734946</v>
      </c>
    </row>
    <row r="11" spans="1:38" ht="15.75" thickTop="1"/>
    <row r="12" spans="1:38" ht="15.75" thickBot="1">
      <c r="A12" s="5" t="s">
        <v>8</v>
      </c>
    </row>
    <row r="13" spans="1:38" ht="15.75" thickTop="1">
      <c r="A13" s="6" t="s">
        <v>9</v>
      </c>
      <c r="B13" s="7">
        <v>33000</v>
      </c>
      <c r="C13" s="7">
        <v>33000</v>
      </c>
      <c r="D13" s="7">
        <v>33000</v>
      </c>
      <c r="E13" s="7">
        <v>33000</v>
      </c>
      <c r="F13" s="7">
        <v>33000</v>
      </c>
      <c r="G13" s="7">
        <v>33000</v>
      </c>
      <c r="H13" s="7">
        <v>33000</v>
      </c>
      <c r="I13" s="7">
        <v>33000</v>
      </c>
      <c r="J13" s="7">
        <v>33000</v>
      </c>
      <c r="K13" s="7">
        <v>33000</v>
      </c>
      <c r="L13" s="7">
        <v>33000</v>
      </c>
      <c r="M13" s="7">
        <v>33000</v>
      </c>
      <c r="N13" s="7">
        <v>33000</v>
      </c>
      <c r="O13" s="7">
        <v>33000</v>
      </c>
      <c r="P13" s="7">
        <v>33000</v>
      </c>
      <c r="Q13" s="7">
        <v>33000</v>
      </c>
      <c r="R13" s="7">
        <v>33000</v>
      </c>
      <c r="S13" s="7">
        <v>33000</v>
      </c>
      <c r="T13" s="7">
        <v>33000</v>
      </c>
      <c r="U13" s="7">
        <v>33000</v>
      </c>
      <c r="V13" s="7">
        <v>33000</v>
      </c>
      <c r="W13" s="7">
        <v>33000</v>
      </c>
      <c r="X13" s="7">
        <v>33000</v>
      </c>
      <c r="Y13" s="7">
        <v>33000</v>
      </c>
      <c r="Z13" s="7">
        <v>33000</v>
      </c>
      <c r="AA13" s="7">
        <v>33000</v>
      </c>
      <c r="AB13" s="7">
        <v>33000</v>
      </c>
      <c r="AC13" s="7">
        <v>33000</v>
      </c>
      <c r="AD13" s="7">
        <v>33000</v>
      </c>
      <c r="AE13" s="7">
        <v>33000</v>
      </c>
      <c r="AF13" s="7">
        <v>33000</v>
      </c>
      <c r="AG13" s="7">
        <v>33000</v>
      </c>
      <c r="AH13" s="7">
        <v>33000</v>
      </c>
      <c r="AI13" s="7">
        <v>33000</v>
      </c>
      <c r="AJ13" s="7">
        <v>33000</v>
      </c>
      <c r="AK13" s="7">
        <v>33000</v>
      </c>
      <c r="AL13" s="8">
        <v>33000</v>
      </c>
    </row>
    <row r="14" spans="1:38">
      <c r="A14" s="9" t="s">
        <v>10</v>
      </c>
      <c r="B14" s="10">
        <v>0</v>
      </c>
      <c r="C14" s="10">
        <v>0</v>
      </c>
      <c r="D14" s="10">
        <v>0</v>
      </c>
      <c r="E14" s="10">
        <v>0</v>
      </c>
      <c r="F14" s="10">
        <v>0</v>
      </c>
      <c r="G14" s="10">
        <v>0</v>
      </c>
      <c r="H14" s="10">
        <v>0</v>
      </c>
      <c r="I14" s="10">
        <v>0</v>
      </c>
      <c r="J14" s="10">
        <v>0</v>
      </c>
      <c r="K14" s="10">
        <v>0</v>
      </c>
      <c r="L14" s="10">
        <v>0</v>
      </c>
      <c r="M14" s="10">
        <v>0</v>
      </c>
      <c r="N14" s="10">
        <v>0</v>
      </c>
      <c r="O14" s="10">
        <v>0</v>
      </c>
      <c r="P14" s="10">
        <v>0</v>
      </c>
      <c r="Q14" s="10">
        <v>0</v>
      </c>
      <c r="R14" s="10">
        <v>0</v>
      </c>
      <c r="S14" s="10">
        <v>0</v>
      </c>
      <c r="T14" s="10">
        <v>0</v>
      </c>
      <c r="U14" s="10">
        <v>0</v>
      </c>
      <c r="V14" s="10">
        <v>0</v>
      </c>
      <c r="W14" s="10">
        <v>0</v>
      </c>
      <c r="X14" s="10">
        <v>0</v>
      </c>
      <c r="Y14" s="10">
        <v>0</v>
      </c>
      <c r="Z14" s="10">
        <v>0</v>
      </c>
      <c r="AA14" s="10">
        <v>0</v>
      </c>
      <c r="AB14" s="10">
        <v>0</v>
      </c>
      <c r="AC14" s="10">
        <v>0</v>
      </c>
      <c r="AD14" s="10">
        <v>0</v>
      </c>
      <c r="AE14" s="10">
        <v>0</v>
      </c>
      <c r="AF14" s="10">
        <v>0</v>
      </c>
      <c r="AG14" s="10">
        <v>0</v>
      </c>
      <c r="AH14" s="10">
        <v>0</v>
      </c>
      <c r="AI14" s="10">
        <v>0</v>
      </c>
      <c r="AJ14" s="10">
        <v>0</v>
      </c>
      <c r="AK14" s="10">
        <v>0</v>
      </c>
      <c r="AL14" s="11">
        <v>0</v>
      </c>
    </row>
    <row r="15" spans="1:38">
      <c r="A15" s="9" t="s">
        <v>11</v>
      </c>
      <c r="B15" s="10">
        <v>0</v>
      </c>
      <c r="C15" s="10">
        <v>0</v>
      </c>
      <c r="D15" s="10">
        <v>0</v>
      </c>
      <c r="E15" s="10">
        <v>0</v>
      </c>
      <c r="F15" s="10">
        <v>0</v>
      </c>
      <c r="G15" s="10">
        <v>0</v>
      </c>
      <c r="H15" s="10">
        <v>0</v>
      </c>
      <c r="I15" s="10">
        <v>0</v>
      </c>
      <c r="J15" s="10">
        <v>0</v>
      </c>
      <c r="K15" s="10">
        <v>0</v>
      </c>
      <c r="L15" s="10">
        <v>0</v>
      </c>
      <c r="M15" s="10">
        <v>0</v>
      </c>
      <c r="N15" s="10">
        <v>0</v>
      </c>
      <c r="O15" s="10">
        <v>0</v>
      </c>
      <c r="P15" s="10">
        <v>0</v>
      </c>
      <c r="Q15" s="10">
        <v>0</v>
      </c>
      <c r="R15" s="10">
        <v>0</v>
      </c>
      <c r="S15" s="10">
        <v>0</v>
      </c>
      <c r="T15" s="10">
        <v>0</v>
      </c>
      <c r="U15" s="10">
        <v>0</v>
      </c>
      <c r="V15" s="10">
        <v>0</v>
      </c>
      <c r="W15" s="10">
        <v>0</v>
      </c>
      <c r="X15" s="10">
        <v>0</v>
      </c>
      <c r="Y15" s="10">
        <v>0</v>
      </c>
      <c r="Z15" s="10">
        <v>0</v>
      </c>
      <c r="AA15" s="10">
        <v>0</v>
      </c>
      <c r="AB15" s="10">
        <v>0</v>
      </c>
      <c r="AC15" s="10">
        <v>0</v>
      </c>
      <c r="AD15" s="10">
        <v>0</v>
      </c>
      <c r="AE15" s="10">
        <v>0</v>
      </c>
      <c r="AF15" s="10">
        <v>0</v>
      </c>
      <c r="AG15" s="10">
        <v>0</v>
      </c>
      <c r="AH15" s="10">
        <v>0</v>
      </c>
      <c r="AI15" s="10">
        <v>0</v>
      </c>
      <c r="AJ15" s="10">
        <v>0</v>
      </c>
      <c r="AK15" s="10">
        <v>0</v>
      </c>
      <c r="AL15" s="11">
        <v>0</v>
      </c>
    </row>
    <row r="16" spans="1:38">
      <c r="A16" s="9" t="s">
        <v>12</v>
      </c>
      <c r="B16" s="10">
        <v>0</v>
      </c>
      <c r="C16" s="10">
        <v>0</v>
      </c>
      <c r="D16" s="10">
        <v>0</v>
      </c>
      <c r="E16" s="10">
        <v>0</v>
      </c>
      <c r="F16" s="10">
        <v>0</v>
      </c>
      <c r="G16" s="10">
        <v>0</v>
      </c>
      <c r="H16" s="10">
        <v>0</v>
      </c>
      <c r="I16" s="10">
        <v>0</v>
      </c>
      <c r="J16" s="10">
        <v>0</v>
      </c>
      <c r="K16" s="10">
        <v>0</v>
      </c>
      <c r="L16" s="10">
        <v>0</v>
      </c>
      <c r="M16" s="10">
        <v>0</v>
      </c>
      <c r="N16" s="10">
        <v>0</v>
      </c>
      <c r="O16" s="10">
        <v>0</v>
      </c>
      <c r="P16" s="10">
        <v>0</v>
      </c>
      <c r="Q16" s="10">
        <v>0</v>
      </c>
      <c r="R16" s="10">
        <v>0</v>
      </c>
      <c r="S16" s="10">
        <v>0</v>
      </c>
      <c r="T16" s="10">
        <v>0</v>
      </c>
      <c r="U16" s="10">
        <v>0</v>
      </c>
      <c r="V16" s="10">
        <v>0</v>
      </c>
      <c r="W16" s="10">
        <v>0</v>
      </c>
      <c r="X16" s="10">
        <v>0</v>
      </c>
      <c r="Y16" s="10">
        <v>0</v>
      </c>
      <c r="Z16" s="10">
        <v>0</v>
      </c>
      <c r="AA16" s="10">
        <v>0</v>
      </c>
      <c r="AB16" s="10">
        <v>0</v>
      </c>
      <c r="AC16" s="10">
        <v>0</v>
      </c>
      <c r="AD16" s="10">
        <v>0</v>
      </c>
      <c r="AE16" s="10">
        <v>0</v>
      </c>
      <c r="AF16" s="10">
        <v>0</v>
      </c>
      <c r="AG16" s="10">
        <v>0</v>
      </c>
      <c r="AH16" s="10">
        <v>0</v>
      </c>
      <c r="AI16" s="10">
        <v>0</v>
      </c>
      <c r="AJ16" s="10">
        <v>0</v>
      </c>
      <c r="AK16" s="10">
        <v>0</v>
      </c>
      <c r="AL16" s="11">
        <v>0</v>
      </c>
    </row>
    <row r="17" spans="1:38">
      <c r="A17" s="9" t="s">
        <v>13</v>
      </c>
      <c r="B17" s="10">
        <v>0</v>
      </c>
      <c r="C17" s="10">
        <v>0</v>
      </c>
      <c r="D17" s="10">
        <v>0</v>
      </c>
      <c r="E17" s="10">
        <v>0</v>
      </c>
      <c r="F17" s="10">
        <v>0</v>
      </c>
      <c r="G17" s="10">
        <v>0</v>
      </c>
      <c r="H17" s="10">
        <v>0</v>
      </c>
      <c r="I17" s="10">
        <v>0</v>
      </c>
      <c r="J17" s="10">
        <v>0</v>
      </c>
      <c r="K17" s="10">
        <v>0</v>
      </c>
      <c r="L17" s="10">
        <v>0</v>
      </c>
      <c r="M17" s="10">
        <v>0</v>
      </c>
      <c r="N17" s="10">
        <v>0</v>
      </c>
      <c r="O17" s="10">
        <v>0</v>
      </c>
      <c r="P17" s="10">
        <v>0</v>
      </c>
      <c r="Q17" s="10">
        <v>0</v>
      </c>
      <c r="R17" s="10">
        <v>0</v>
      </c>
      <c r="S17" s="10">
        <v>0</v>
      </c>
      <c r="T17" s="10">
        <v>0</v>
      </c>
      <c r="U17" s="10">
        <v>0</v>
      </c>
      <c r="V17" s="10">
        <v>0</v>
      </c>
      <c r="W17" s="10">
        <v>0</v>
      </c>
      <c r="X17" s="10">
        <v>0</v>
      </c>
      <c r="Y17" s="10">
        <v>0</v>
      </c>
      <c r="Z17" s="10">
        <v>0</v>
      </c>
      <c r="AA17" s="10">
        <v>0</v>
      </c>
      <c r="AB17" s="10">
        <v>0</v>
      </c>
      <c r="AC17" s="10">
        <v>0</v>
      </c>
      <c r="AD17" s="10">
        <v>0</v>
      </c>
      <c r="AE17" s="10">
        <v>0</v>
      </c>
      <c r="AF17" s="10">
        <v>0</v>
      </c>
      <c r="AG17" s="10">
        <v>0</v>
      </c>
      <c r="AH17" s="10">
        <v>0</v>
      </c>
      <c r="AI17" s="10">
        <v>0</v>
      </c>
      <c r="AJ17" s="10">
        <v>0</v>
      </c>
      <c r="AK17" s="10">
        <v>0</v>
      </c>
      <c r="AL17" s="11">
        <v>0</v>
      </c>
    </row>
    <row r="18" spans="1:38">
      <c r="A18" s="9" t="s">
        <v>14</v>
      </c>
      <c r="B18" s="10">
        <v>5853</v>
      </c>
      <c r="C18" s="10">
        <v>7093</v>
      </c>
      <c r="D18" s="10">
        <v>7689</v>
      </c>
      <c r="E18" s="10">
        <v>7852</v>
      </c>
      <c r="F18" s="10">
        <v>8002</v>
      </c>
      <c r="G18" s="10">
        <v>8152</v>
      </c>
      <c r="H18" s="10">
        <v>8287</v>
      </c>
      <c r="I18" s="10">
        <v>8409</v>
      </c>
      <c r="J18" s="10">
        <v>8532</v>
      </c>
      <c r="K18" s="10">
        <v>8654</v>
      </c>
      <c r="L18" s="10">
        <v>8776</v>
      </c>
      <c r="M18" s="10">
        <v>8898</v>
      </c>
      <c r="N18" s="10">
        <v>9020</v>
      </c>
      <c r="O18" s="10">
        <v>9143</v>
      </c>
      <c r="P18" s="10">
        <v>9265</v>
      </c>
      <c r="Q18" s="10">
        <v>9387</v>
      </c>
      <c r="R18" s="10">
        <v>9509</v>
      </c>
      <c r="S18" s="10">
        <v>9631</v>
      </c>
      <c r="T18" s="10">
        <v>9753</v>
      </c>
      <c r="U18" s="10">
        <v>9876</v>
      </c>
      <c r="V18" s="10">
        <v>9998</v>
      </c>
      <c r="W18" s="10">
        <v>10029</v>
      </c>
      <c r="X18" s="10">
        <v>10058</v>
      </c>
      <c r="Y18" s="10">
        <v>10087</v>
      </c>
      <c r="Z18" s="10">
        <v>10117</v>
      </c>
      <c r="AA18" s="10">
        <v>10146</v>
      </c>
      <c r="AB18" s="10">
        <v>10175</v>
      </c>
      <c r="AC18" s="10">
        <v>10204</v>
      </c>
      <c r="AD18" s="10">
        <v>10234</v>
      </c>
      <c r="AE18" s="10">
        <v>10263</v>
      </c>
      <c r="AF18" s="10">
        <v>10292</v>
      </c>
      <c r="AG18" s="10">
        <v>10322</v>
      </c>
      <c r="AH18" s="10">
        <v>10351</v>
      </c>
      <c r="AI18" s="10">
        <v>10380</v>
      </c>
      <c r="AJ18" s="10">
        <v>10409</v>
      </c>
      <c r="AK18" s="10">
        <v>10439</v>
      </c>
      <c r="AL18" s="11">
        <v>10468</v>
      </c>
    </row>
    <row r="19" spans="1:38">
      <c r="A19" s="9" t="s">
        <v>15</v>
      </c>
      <c r="B19" s="10">
        <v>3682</v>
      </c>
      <c r="C19" s="10">
        <v>4019</v>
      </c>
      <c r="D19" s="10">
        <v>4496</v>
      </c>
      <c r="E19" s="10">
        <v>4629</v>
      </c>
      <c r="F19" s="10">
        <v>4750</v>
      </c>
      <c r="G19" s="10">
        <v>4871</v>
      </c>
      <c r="H19" s="10">
        <v>4976</v>
      </c>
      <c r="I19" s="10">
        <v>5069</v>
      </c>
      <c r="J19" s="10">
        <v>5162</v>
      </c>
      <c r="K19" s="10">
        <v>5255</v>
      </c>
      <c r="L19" s="10">
        <v>5348</v>
      </c>
      <c r="M19" s="10">
        <v>5441</v>
      </c>
      <c r="N19" s="10">
        <v>5534</v>
      </c>
      <c r="O19" s="10">
        <v>5627</v>
      </c>
      <c r="P19" s="10">
        <v>5719</v>
      </c>
      <c r="Q19" s="10">
        <v>5812</v>
      </c>
      <c r="R19" s="10">
        <v>5905</v>
      </c>
      <c r="S19" s="10">
        <v>5998</v>
      </c>
      <c r="T19" s="10">
        <v>6091</v>
      </c>
      <c r="U19" s="10">
        <v>6184</v>
      </c>
      <c r="V19" s="10">
        <v>6277</v>
      </c>
      <c r="W19" s="10">
        <v>6279</v>
      </c>
      <c r="X19" s="10">
        <v>6279</v>
      </c>
      <c r="Y19" s="10">
        <v>6279</v>
      </c>
      <c r="Z19" s="10">
        <v>6279</v>
      </c>
      <c r="AA19" s="10">
        <v>6279</v>
      </c>
      <c r="AB19" s="10">
        <v>6279</v>
      </c>
      <c r="AC19" s="10">
        <v>6279</v>
      </c>
      <c r="AD19" s="10">
        <v>6279</v>
      </c>
      <c r="AE19" s="10">
        <v>6279</v>
      </c>
      <c r="AF19" s="10">
        <v>6279</v>
      </c>
      <c r="AG19" s="10">
        <v>6279</v>
      </c>
      <c r="AH19" s="10">
        <v>6279</v>
      </c>
      <c r="AI19" s="10">
        <v>6279</v>
      </c>
      <c r="AJ19" s="10">
        <v>6279</v>
      </c>
      <c r="AK19" s="10">
        <v>6279</v>
      </c>
      <c r="AL19" s="11">
        <v>6279</v>
      </c>
    </row>
    <row r="20" spans="1:38">
      <c r="A20" s="9" t="s">
        <v>16</v>
      </c>
      <c r="B20" s="10">
        <v>0</v>
      </c>
      <c r="C20" s="10">
        <v>0</v>
      </c>
      <c r="D20" s="10">
        <v>0</v>
      </c>
      <c r="E20" s="10">
        <v>0</v>
      </c>
      <c r="F20" s="10">
        <v>0</v>
      </c>
      <c r="G20" s="10">
        <v>0</v>
      </c>
      <c r="H20" s="10">
        <v>0</v>
      </c>
      <c r="I20" s="10">
        <v>0</v>
      </c>
      <c r="J20" s="10">
        <v>0</v>
      </c>
      <c r="K20" s="10">
        <v>0</v>
      </c>
      <c r="L20" s="10">
        <v>0</v>
      </c>
      <c r="M20" s="10">
        <v>0</v>
      </c>
      <c r="N20" s="10">
        <v>0</v>
      </c>
      <c r="O20" s="10">
        <v>0</v>
      </c>
      <c r="P20" s="10">
        <v>0</v>
      </c>
      <c r="Q20" s="10">
        <v>0</v>
      </c>
      <c r="R20" s="10">
        <v>0</v>
      </c>
      <c r="S20" s="10">
        <v>0</v>
      </c>
      <c r="T20" s="10">
        <v>0</v>
      </c>
      <c r="U20" s="10">
        <v>0</v>
      </c>
      <c r="V20" s="10">
        <v>0</v>
      </c>
      <c r="W20" s="10">
        <v>0</v>
      </c>
      <c r="X20" s="10">
        <v>0</v>
      </c>
      <c r="Y20" s="10">
        <v>0</v>
      </c>
      <c r="Z20" s="10">
        <v>0</v>
      </c>
      <c r="AA20" s="10">
        <v>0</v>
      </c>
      <c r="AB20" s="10">
        <v>0</v>
      </c>
      <c r="AC20" s="10">
        <v>0</v>
      </c>
      <c r="AD20" s="10">
        <v>0</v>
      </c>
      <c r="AE20" s="10">
        <v>0</v>
      </c>
      <c r="AF20" s="10">
        <v>0</v>
      </c>
      <c r="AG20" s="10">
        <v>0</v>
      </c>
      <c r="AH20" s="10">
        <v>0</v>
      </c>
      <c r="AI20" s="10">
        <v>0</v>
      </c>
      <c r="AJ20" s="10">
        <v>0</v>
      </c>
      <c r="AK20" s="10">
        <v>0</v>
      </c>
      <c r="AL20" s="11">
        <v>0</v>
      </c>
    </row>
    <row r="21" spans="1:38">
      <c r="A21" s="9" t="s">
        <v>17</v>
      </c>
      <c r="B21" s="10">
        <v>2171</v>
      </c>
      <c r="C21" s="10">
        <v>3074</v>
      </c>
      <c r="D21" s="10">
        <v>3193</v>
      </c>
      <c r="E21" s="10">
        <v>3223</v>
      </c>
      <c r="F21" s="10">
        <v>3253</v>
      </c>
      <c r="G21" s="10">
        <v>3282</v>
      </c>
      <c r="H21" s="10">
        <v>3311</v>
      </c>
      <c r="I21" s="10">
        <v>3340</v>
      </c>
      <c r="J21" s="10">
        <v>3370</v>
      </c>
      <c r="K21" s="10">
        <v>3399</v>
      </c>
      <c r="L21" s="10">
        <v>3428</v>
      </c>
      <c r="M21" s="10">
        <v>3457</v>
      </c>
      <c r="N21" s="10">
        <v>3487</v>
      </c>
      <c r="O21" s="10">
        <v>3516</v>
      </c>
      <c r="P21" s="10">
        <v>3545</v>
      </c>
      <c r="Q21" s="10">
        <v>3574</v>
      </c>
      <c r="R21" s="10">
        <v>3604</v>
      </c>
      <c r="S21" s="10">
        <v>3633</v>
      </c>
      <c r="T21" s="10">
        <v>3662</v>
      </c>
      <c r="U21" s="10">
        <v>3691</v>
      </c>
      <c r="V21" s="10">
        <v>3721</v>
      </c>
      <c r="W21" s="10">
        <v>3750</v>
      </c>
      <c r="X21" s="10">
        <v>3779</v>
      </c>
      <c r="Y21" s="10">
        <v>3808</v>
      </c>
      <c r="Z21" s="10">
        <v>3838</v>
      </c>
      <c r="AA21" s="10">
        <v>3867</v>
      </c>
      <c r="AB21" s="10">
        <v>3896</v>
      </c>
      <c r="AC21" s="10">
        <v>3925</v>
      </c>
      <c r="AD21" s="10">
        <v>3955</v>
      </c>
      <c r="AE21" s="10">
        <v>3984</v>
      </c>
      <c r="AF21" s="10">
        <v>4013</v>
      </c>
      <c r="AG21" s="10">
        <v>4043</v>
      </c>
      <c r="AH21" s="10">
        <v>4072</v>
      </c>
      <c r="AI21" s="10">
        <v>4101</v>
      </c>
      <c r="AJ21" s="10">
        <v>4130</v>
      </c>
      <c r="AK21" s="10">
        <v>4160</v>
      </c>
      <c r="AL21" s="11">
        <v>4189</v>
      </c>
    </row>
    <row r="22" spans="1:38">
      <c r="A22" s="9" t="s">
        <v>18</v>
      </c>
      <c r="B22" s="10">
        <v>0</v>
      </c>
      <c r="C22" s="10">
        <v>0</v>
      </c>
      <c r="D22" s="10">
        <v>0</v>
      </c>
      <c r="E22" s="10">
        <v>0</v>
      </c>
      <c r="F22" s="10">
        <v>0</v>
      </c>
      <c r="G22" s="10">
        <v>0</v>
      </c>
      <c r="H22" s="10">
        <v>0</v>
      </c>
      <c r="I22" s="10">
        <v>0</v>
      </c>
      <c r="J22" s="10">
        <v>0</v>
      </c>
      <c r="K22" s="10">
        <v>0</v>
      </c>
      <c r="L22" s="10">
        <v>0</v>
      </c>
      <c r="M22" s="10">
        <v>0</v>
      </c>
      <c r="N22" s="10">
        <v>0</v>
      </c>
      <c r="O22" s="10">
        <v>0</v>
      </c>
      <c r="P22" s="10">
        <v>0</v>
      </c>
      <c r="Q22" s="10">
        <v>0</v>
      </c>
      <c r="R22" s="10">
        <v>0</v>
      </c>
      <c r="S22" s="10">
        <v>0</v>
      </c>
      <c r="T22" s="10">
        <v>0</v>
      </c>
      <c r="U22" s="10">
        <v>0</v>
      </c>
      <c r="V22" s="10">
        <v>0</v>
      </c>
      <c r="W22" s="10">
        <v>0</v>
      </c>
      <c r="X22" s="10">
        <v>0</v>
      </c>
      <c r="Y22" s="10">
        <v>0</v>
      </c>
      <c r="Z22" s="10">
        <v>0</v>
      </c>
      <c r="AA22" s="10">
        <v>0</v>
      </c>
      <c r="AB22" s="10">
        <v>0</v>
      </c>
      <c r="AC22" s="10">
        <v>0</v>
      </c>
      <c r="AD22" s="10">
        <v>0</v>
      </c>
      <c r="AE22" s="10">
        <v>0</v>
      </c>
      <c r="AF22" s="10">
        <v>0</v>
      </c>
      <c r="AG22" s="10">
        <v>0</v>
      </c>
      <c r="AH22" s="10">
        <v>0</v>
      </c>
      <c r="AI22" s="10">
        <v>0</v>
      </c>
      <c r="AJ22" s="10">
        <v>0</v>
      </c>
      <c r="AK22" s="10">
        <v>0</v>
      </c>
      <c r="AL22" s="11">
        <v>0</v>
      </c>
    </row>
    <row r="23" spans="1:38" ht="15.75" thickBot="1">
      <c r="A23" s="12" t="s">
        <v>19</v>
      </c>
      <c r="B23" s="13">
        <v>38853</v>
      </c>
      <c r="C23" s="13">
        <v>40093</v>
      </c>
      <c r="D23" s="13">
        <v>40689</v>
      </c>
      <c r="E23" s="13">
        <v>40852</v>
      </c>
      <c r="F23" s="13">
        <v>41002</v>
      </c>
      <c r="G23" s="13">
        <v>41152</v>
      </c>
      <c r="H23" s="13">
        <v>41287</v>
      </c>
      <c r="I23" s="13">
        <v>41409</v>
      </c>
      <c r="J23" s="13">
        <v>41532</v>
      </c>
      <c r="K23" s="13">
        <v>41654</v>
      </c>
      <c r="L23" s="13">
        <v>41776</v>
      </c>
      <c r="M23" s="13">
        <v>41898</v>
      </c>
      <c r="N23" s="13">
        <v>42020</v>
      </c>
      <c r="O23" s="13">
        <v>42143</v>
      </c>
      <c r="P23" s="13">
        <v>42265</v>
      </c>
      <c r="Q23" s="13">
        <v>42387</v>
      </c>
      <c r="R23" s="13">
        <v>42509</v>
      </c>
      <c r="S23" s="13">
        <v>42631</v>
      </c>
      <c r="T23" s="13">
        <v>42753</v>
      </c>
      <c r="U23" s="13">
        <v>42876</v>
      </c>
      <c r="V23" s="13">
        <v>42998</v>
      </c>
      <c r="W23" s="13">
        <v>43029</v>
      </c>
      <c r="X23" s="13">
        <v>43058</v>
      </c>
      <c r="Y23" s="13">
        <v>43087</v>
      </c>
      <c r="Z23" s="13">
        <v>43117</v>
      </c>
      <c r="AA23" s="13">
        <v>43146</v>
      </c>
      <c r="AB23" s="13">
        <v>43175</v>
      </c>
      <c r="AC23" s="13">
        <v>43204</v>
      </c>
      <c r="AD23" s="13">
        <v>43234</v>
      </c>
      <c r="AE23" s="13">
        <v>43263</v>
      </c>
      <c r="AF23" s="13">
        <v>43292</v>
      </c>
      <c r="AG23" s="13">
        <v>43322</v>
      </c>
      <c r="AH23" s="13">
        <v>43351</v>
      </c>
      <c r="AI23" s="13">
        <v>43380</v>
      </c>
      <c r="AJ23" s="13">
        <v>43409</v>
      </c>
      <c r="AK23" s="13">
        <v>43439</v>
      </c>
      <c r="AL23" s="14">
        <v>43468</v>
      </c>
    </row>
    <row r="24" spans="1:38" ht="15.75" thickTop="1"/>
    <row r="25" spans="1:38" ht="15.75" thickBot="1">
      <c r="A25" s="5" t="s">
        <v>20</v>
      </c>
    </row>
    <row r="26" spans="1:38" ht="15.75" thickTop="1">
      <c r="A26" s="6" t="s">
        <v>21</v>
      </c>
      <c r="B26" s="7">
        <v>30472.361445783132</v>
      </c>
      <c r="C26" s="7">
        <v>29897.168674698794</v>
      </c>
      <c r="D26" s="7">
        <v>29964.698795180724</v>
      </c>
      <c r="E26" s="7">
        <v>30466.313253012049</v>
      </c>
      <c r="F26" s="7">
        <v>30981.433734939757</v>
      </c>
      <c r="G26" s="7">
        <v>31495.530120481926</v>
      </c>
      <c r="H26" s="7">
        <v>32025.144578313251</v>
      </c>
      <c r="I26" s="7">
        <v>31989.75903614458</v>
      </c>
      <c r="J26" s="7">
        <v>31954.349397590362</v>
      </c>
      <c r="K26" s="7">
        <v>31918.903614457831</v>
      </c>
      <c r="L26" s="7">
        <v>31884.506024096387</v>
      </c>
      <c r="M26" s="7">
        <v>31849.060240963856</v>
      </c>
      <c r="N26" s="7">
        <v>31927.349397590362</v>
      </c>
      <c r="O26" s="7">
        <v>32006.578313253012</v>
      </c>
      <c r="P26" s="7">
        <v>32084.963855421687</v>
      </c>
      <c r="Q26" s="7">
        <v>32163.289156626506</v>
      </c>
      <c r="R26" s="7">
        <v>32242.481927710844</v>
      </c>
      <c r="S26" s="7">
        <v>32096.421686746988</v>
      </c>
      <c r="T26" s="7">
        <v>31951.216867469881</v>
      </c>
      <c r="U26" s="7">
        <v>31806.072289156626</v>
      </c>
      <c r="V26" s="7">
        <v>31660.01204819277</v>
      </c>
      <c r="W26" s="7">
        <v>31605.951807228917</v>
      </c>
      <c r="X26" s="7">
        <v>31683.361445783132</v>
      </c>
      <c r="Y26" s="7">
        <v>31761.831325301206</v>
      </c>
      <c r="Z26" s="7">
        <v>31839.325301204819</v>
      </c>
      <c r="AA26" s="7">
        <v>31917.903614457831</v>
      </c>
      <c r="AB26" s="7">
        <v>31995.289156626506</v>
      </c>
      <c r="AC26" s="7">
        <v>32090.722891566264</v>
      </c>
      <c r="AD26" s="7">
        <v>32186.132530120482</v>
      </c>
      <c r="AE26" s="7">
        <v>32281.578313253012</v>
      </c>
      <c r="AF26" s="7">
        <v>32376.963855421687</v>
      </c>
      <c r="AG26" s="7">
        <v>32472.433734939757</v>
      </c>
      <c r="AH26" s="7">
        <v>32583.795180722893</v>
      </c>
      <c r="AI26" s="7">
        <v>32694.216867469881</v>
      </c>
      <c r="AJ26" s="7">
        <v>32804.578313253012</v>
      </c>
      <c r="AK26" s="7">
        <v>32915</v>
      </c>
      <c r="AL26" s="8">
        <v>33026.397590361448</v>
      </c>
    </row>
    <row r="27" spans="1:38">
      <c r="A27" s="9" t="s">
        <v>22</v>
      </c>
      <c r="B27" s="10">
        <v>26643.722891566264</v>
      </c>
      <c r="C27" s="10">
        <v>26971.24096385542</v>
      </c>
      <c r="D27" s="10">
        <v>27157.795180722893</v>
      </c>
      <c r="E27" s="10">
        <v>27689.746987951807</v>
      </c>
      <c r="F27" s="10">
        <v>28234.036144578313</v>
      </c>
      <c r="G27" s="10">
        <v>28777.445783132531</v>
      </c>
      <c r="H27" s="10">
        <v>29336.373493975905</v>
      </c>
      <c r="I27" s="10">
        <v>29330.204819277107</v>
      </c>
      <c r="J27" s="10">
        <v>29323.975903614457</v>
      </c>
      <c r="K27" s="10">
        <v>29317.867469879518</v>
      </c>
      <c r="L27" s="10">
        <v>29312.722891566264</v>
      </c>
      <c r="M27" s="10">
        <v>29306.469879518074</v>
      </c>
      <c r="N27" s="10">
        <v>29414.108433734938</v>
      </c>
      <c r="O27" s="10">
        <v>29522.554216867469</v>
      </c>
      <c r="P27" s="10">
        <v>29630.132530120482</v>
      </c>
      <c r="Q27" s="10">
        <v>29737.674698795181</v>
      </c>
      <c r="R27" s="10">
        <v>29846.216867469881</v>
      </c>
      <c r="S27" s="10">
        <v>29729.361445783132</v>
      </c>
      <c r="T27" s="10">
        <v>29613.421686746988</v>
      </c>
      <c r="U27" s="10">
        <v>29497.554216867469</v>
      </c>
      <c r="V27" s="10">
        <v>29380.638554216868</v>
      </c>
      <c r="W27" s="10">
        <v>29355.927710843374</v>
      </c>
      <c r="X27" s="10">
        <v>29462.626506024095</v>
      </c>
      <c r="Y27" s="10">
        <v>29570.385542168675</v>
      </c>
      <c r="Z27" s="10">
        <v>29677.096385542169</v>
      </c>
      <c r="AA27" s="10">
        <v>29784.891566265062</v>
      </c>
      <c r="AB27" s="10">
        <v>29891.506024096387</v>
      </c>
      <c r="AC27" s="10">
        <v>30016.204819277107</v>
      </c>
      <c r="AD27" s="10">
        <v>30140.903614457831</v>
      </c>
      <c r="AE27" s="10">
        <v>30265.578313253012</v>
      </c>
      <c r="AF27" s="10">
        <v>30390.277108433736</v>
      </c>
      <c r="AG27" s="10">
        <v>30514.927710843374</v>
      </c>
      <c r="AH27" s="10">
        <v>30655.554216867469</v>
      </c>
      <c r="AI27" s="10">
        <v>30795.24096385542</v>
      </c>
      <c r="AJ27" s="10">
        <v>30934.867469879518</v>
      </c>
      <c r="AK27" s="10">
        <v>31074.481927710844</v>
      </c>
      <c r="AL27" s="11">
        <v>31215.120481927712</v>
      </c>
    </row>
    <row r="28" spans="1:38">
      <c r="A28" s="9" t="s">
        <v>23</v>
      </c>
      <c r="B28" s="10">
        <v>3829</v>
      </c>
      <c r="C28" s="10">
        <v>2926</v>
      </c>
      <c r="D28" s="10">
        <v>2807</v>
      </c>
      <c r="E28" s="10">
        <v>2777</v>
      </c>
      <c r="F28" s="10">
        <v>2747</v>
      </c>
      <c r="G28" s="10">
        <v>2718</v>
      </c>
      <c r="H28" s="10">
        <v>2689</v>
      </c>
      <c r="I28" s="10">
        <v>2660</v>
      </c>
      <c r="J28" s="10">
        <v>2630</v>
      </c>
      <c r="K28" s="10">
        <v>2601</v>
      </c>
      <c r="L28" s="10">
        <v>2572</v>
      </c>
      <c r="M28" s="10">
        <v>2543</v>
      </c>
      <c r="N28" s="10">
        <v>2513</v>
      </c>
      <c r="O28" s="10">
        <v>2484</v>
      </c>
      <c r="P28" s="10">
        <v>2455</v>
      </c>
      <c r="Q28" s="10">
        <v>2426</v>
      </c>
      <c r="R28" s="10">
        <v>2396</v>
      </c>
      <c r="S28" s="10">
        <v>2367</v>
      </c>
      <c r="T28" s="10">
        <v>2338</v>
      </c>
      <c r="U28" s="10">
        <v>2309</v>
      </c>
      <c r="V28" s="10">
        <v>2279</v>
      </c>
      <c r="W28" s="10">
        <v>2250</v>
      </c>
      <c r="X28" s="10">
        <v>2221</v>
      </c>
      <c r="Y28" s="10">
        <v>2192</v>
      </c>
      <c r="Z28" s="10">
        <v>2162</v>
      </c>
      <c r="AA28" s="10">
        <v>2133</v>
      </c>
      <c r="AB28" s="10">
        <v>2104</v>
      </c>
      <c r="AC28" s="10">
        <v>2075</v>
      </c>
      <c r="AD28" s="10">
        <v>2045</v>
      </c>
      <c r="AE28" s="10">
        <v>2016</v>
      </c>
      <c r="AF28" s="10">
        <v>1987</v>
      </c>
      <c r="AG28" s="10">
        <v>1957</v>
      </c>
      <c r="AH28" s="10">
        <v>1928</v>
      </c>
      <c r="AI28" s="10">
        <v>1899</v>
      </c>
      <c r="AJ28" s="10">
        <v>1870</v>
      </c>
      <c r="AK28" s="10">
        <v>1840</v>
      </c>
      <c r="AL28" s="11">
        <v>1811</v>
      </c>
    </row>
    <row r="29" spans="1:38">
      <c r="A29" s="9" t="s">
        <v>6</v>
      </c>
      <c r="B29" s="10">
        <v>0</v>
      </c>
      <c r="C29" s="10">
        <v>0</v>
      </c>
      <c r="D29" s="10">
        <v>0</v>
      </c>
      <c r="E29" s="10">
        <v>0</v>
      </c>
      <c r="F29" s="10">
        <v>0</v>
      </c>
      <c r="G29" s="10">
        <v>0</v>
      </c>
      <c r="H29" s="10">
        <v>0</v>
      </c>
      <c r="I29" s="10">
        <v>0</v>
      </c>
      <c r="J29" s="10">
        <v>0</v>
      </c>
      <c r="K29" s="10">
        <v>0</v>
      </c>
      <c r="L29" s="10">
        <v>0</v>
      </c>
      <c r="M29" s="10">
        <v>0</v>
      </c>
      <c r="N29" s="10">
        <v>0</v>
      </c>
      <c r="O29" s="10">
        <v>0</v>
      </c>
      <c r="P29" s="10">
        <v>0</v>
      </c>
      <c r="Q29" s="10">
        <v>0</v>
      </c>
      <c r="R29" s="10">
        <v>0</v>
      </c>
      <c r="S29" s="10">
        <v>0</v>
      </c>
      <c r="T29" s="10">
        <v>0</v>
      </c>
      <c r="U29" s="10">
        <v>0</v>
      </c>
      <c r="V29" s="10">
        <v>0</v>
      </c>
      <c r="W29" s="10">
        <v>0</v>
      </c>
      <c r="X29" s="10">
        <v>0</v>
      </c>
      <c r="Y29" s="10">
        <v>0</v>
      </c>
      <c r="Z29" s="10">
        <v>0</v>
      </c>
      <c r="AA29" s="10">
        <v>0</v>
      </c>
      <c r="AB29" s="10">
        <v>0</v>
      </c>
      <c r="AC29" s="10">
        <v>0</v>
      </c>
      <c r="AD29" s="10">
        <v>0</v>
      </c>
      <c r="AE29" s="10">
        <v>0</v>
      </c>
      <c r="AF29" s="10">
        <v>0</v>
      </c>
      <c r="AG29" s="10">
        <v>0</v>
      </c>
      <c r="AH29" s="10">
        <v>0</v>
      </c>
      <c r="AI29" s="10">
        <v>0</v>
      </c>
      <c r="AJ29" s="10">
        <v>0</v>
      </c>
      <c r="AK29" s="10">
        <v>0</v>
      </c>
      <c r="AL29" s="11">
        <v>0</v>
      </c>
    </row>
    <row r="30" spans="1:38">
      <c r="A30" s="9" t="s">
        <v>24</v>
      </c>
      <c r="B30" s="10">
        <v>0</v>
      </c>
      <c r="C30" s="10">
        <v>0</v>
      </c>
      <c r="D30" s="10">
        <v>0</v>
      </c>
      <c r="E30" s="10">
        <v>0</v>
      </c>
      <c r="F30" s="10">
        <v>0</v>
      </c>
      <c r="G30" s="10">
        <v>0</v>
      </c>
      <c r="H30" s="10">
        <v>0</v>
      </c>
      <c r="I30" s="10">
        <v>0</v>
      </c>
      <c r="J30" s="10">
        <v>0</v>
      </c>
      <c r="K30" s="10">
        <v>0</v>
      </c>
      <c r="L30" s="10">
        <v>0</v>
      </c>
      <c r="M30" s="10">
        <v>0</v>
      </c>
      <c r="N30" s="10">
        <v>0</v>
      </c>
      <c r="O30" s="10">
        <v>0</v>
      </c>
      <c r="P30" s="10">
        <v>0</v>
      </c>
      <c r="Q30" s="10">
        <v>0</v>
      </c>
      <c r="R30" s="10">
        <v>0</v>
      </c>
      <c r="S30" s="10">
        <v>0</v>
      </c>
      <c r="T30" s="10">
        <v>0</v>
      </c>
      <c r="U30" s="10">
        <v>0</v>
      </c>
      <c r="V30" s="10">
        <v>0</v>
      </c>
      <c r="W30" s="10">
        <v>0</v>
      </c>
      <c r="X30" s="10">
        <v>0</v>
      </c>
      <c r="Y30" s="10">
        <v>0</v>
      </c>
      <c r="Z30" s="10">
        <v>0</v>
      </c>
      <c r="AA30" s="10">
        <v>0</v>
      </c>
      <c r="AB30" s="10">
        <v>0</v>
      </c>
      <c r="AC30" s="10">
        <v>0</v>
      </c>
      <c r="AD30" s="10">
        <v>0</v>
      </c>
      <c r="AE30" s="10">
        <v>0</v>
      </c>
      <c r="AF30" s="10">
        <v>0</v>
      </c>
      <c r="AG30" s="10">
        <v>0</v>
      </c>
      <c r="AH30" s="10">
        <v>0</v>
      </c>
      <c r="AI30" s="10">
        <v>0</v>
      </c>
      <c r="AJ30" s="10">
        <v>0</v>
      </c>
      <c r="AK30" s="10">
        <v>0</v>
      </c>
      <c r="AL30" s="11">
        <v>0</v>
      </c>
    </row>
    <row r="31" spans="1:38">
      <c r="A31" s="9" t="s">
        <v>25</v>
      </c>
      <c r="B31" s="10">
        <v>0</v>
      </c>
      <c r="C31" s="10">
        <v>0</v>
      </c>
      <c r="D31" s="10">
        <v>0</v>
      </c>
      <c r="E31" s="10">
        <v>0</v>
      </c>
      <c r="F31" s="10">
        <v>0</v>
      </c>
      <c r="G31" s="10">
        <v>0</v>
      </c>
      <c r="H31" s="10">
        <v>0</v>
      </c>
      <c r="I31" s="10">
        <v>0</v>
      </c>
      <c r="J31" s="10">
        <v>0</v>
      </c>
      <c r="K31" s="10">
        <v>0</v>
      </c>
      <c r="L31" s="10">
        <v>0</v>
      </c>
      <c r="M31" s="10">
        <v>0</v>
      </c>
      <c r="N31" s="10">
        <v>0</v>
      </c>
      <c r="O31" s="10">
        <v>0</v>
      </c>
      <c r="P31" s="10">
        <v>0</v>
      </c>
      <c r="Q31" s="10">
        <v>0</v>
      </c>
      <c r="R31" s="10">
        <v>0</v>
      </c>
      <c r="S31" s="10">
        <v>0</v>
      </c>
      <c r="T31" s="10">
        <v>0</v>
      </c>
      <c r="U31" s="10">
        <v>0</v>
      </c>
      <c r="V31" s="10">
        <v>0</v>
      </c>
      <c r="W31" s="10">
        <v>0</v>
      </c>
      <c r="X31" s="10">
        <v>0</v>
      </c>
      <c r="Y31" s="10">
        <v>0</v>
      </c>
      <c r="Z31" s="10">
        <v>0</v>
      </c>
      <c r="AA31" s="10">
        <v>0</v>
      </c>
      <c r="AB31" s="10">
        <v>0</v>
      </c>
      <c r="AC31" s="10">
        <v>0</v>
      </c>
      <c r="AD31" s="10">
        <v>0</v>
      </c>
      <c r="AE31" s="10">
        <v>0</v>
      </c>
      <c r="AF31" s="10">
        <v>0</v>
      </c>
      <c r="AG31" s="10">
        <v>0</v>
      </c>
      <c r="AH31" s="10">
        <v>0</v>
      </c>
      <c r="AI31" s="10">
        <v>0</v>
      </c>
      <c r="AJ31" s="10">
        <v>0</v>
      </c>
      <c r="AK31" s="10">
        <v>0</v>
      </c>
      <c r="AL31" s="11">
        <v>0</v>
      </c>
    </row>
    <row r="32" spans="1:38" ht="15.75" thickBot="1">
      <c r="A32" s="12" t="s">
        <v>26</v>
      </c>
      <c r="B32" s="13">
        <v>30472.361445783132</v>
      </c>
      <c r="C32" s="13">
        <v>29897.168674698794</v>
      </c>
      <c r="D32" s="13">
        <v>29964.698795180724</v>
      </c>
      <c r="E32" s="13">
        <v>30466.313253012049</v>
      </c>
      <c r="F32" s="13">
        <v>30981.433734939757</v>
      </c>
      <c r="G32" s="13">
        <v>31495.530120481926</v>
      </c>
      <c r="H32" s="13">
        <v>32025.144578313251</v>
      </c>
      <c r="I32" s="13">
        <v>31989.75903614458</v>
      </c>
      <c r="J32" s="13">
        <v>31954.349397590362</v>
      </c>
      <c r="K32" s="13">
        <v>31918.903614457831</v>
      </c>
      <c r="L32" s="13">
        <v>31884.506024096387</v>
      </c>
      <c r="M32" s="13">
        <v>31849.060240963856</v>
      </c>
      <c r="N32" s="13">
        <v>31927.349397590362</v>
      </c>
      <c r="O32" s="13">
        <v>32006.578313253012</v>
      </c>
      <c r="P32" s="13">
        <v>32084.963855421687</v>
      </c>
      <c r="Q32" s="13">
        <v>32163.289156626506</v>
      </c>
      <c r="R32" s="13">
        <v>32242.481927710844</v>
      </c>
      <c r="S32" s="13">
        <v>32096.421686746988</v>
      </c>
      <c r="T32" s="13">
        <v>31951.216867469881</v>
      </c>
      <c r="U32" s="13">
        <v>31806.072289156626</v>
      </c>
      <c r="V32" s="13">
        <v>31660.01204819277</v>
      </c>
      <c r="W32" s="13">
        <v>31605.951807228917</v>
      </c>
      <c r="X32" s="13">
        <v>31683.361445783132</v>
      </c>
      <c r="Y32" s="13">
        <v>31761.831325301206</v>
      </c>
      <c r="Z32" s="13">
        <v>31839.325301204819</v>
      </c>
      <c r="AA32" s="13">
        <v>31917.903614457831</v>
      </c>
      <c r="AB32" s="13">
        <v>31995.289156626506</v>
      </c>
      <c r="AC32" s="13">
        <v>32090.722891566264</v>
      </c>
      <c r="AD32" s="13">
        <v>32186.132530120482</v>
      </c>
      <c r="AE32" s="13">
        <v>32281.578313253012</v>
      </c>
      <c r="AF32" s="13">
        <v>32376.963855421687</v>
      </c>
      <c r="AG32" s="13">
        <v>32472.433734939757</v>
      </c>
      <c r="AH32" s="13">
        <v>32583.795180722893</v>
      </c>
      <c r="AI32" s="13">
        <v>32694.216867469881</v>
      </c>
      <c r="AJ32" s="13">
        <v>32804.578313253012</v>
      </c>
      <c r="AK32" s="13">
        <v>32915</v>
      </c>
      <c r="AL32" s="14">
        <v>33026.397590361448</v>
      </c>
    </row>
    <row r="33" spans="1:38" ht="16.5" thickTop="1" thickBot="1"/>
    <row r="34" spans="1:38" ht="16.5" thickTop="1" thickBot="1">
      <c r="A34" s="15" t="s">
        <v>27</v>
      </c>
      <c r="B34" s="16">
        <v>0</v>
      </c>
      <c r="C34" s="16">
        <v>0</v>
      </c>
      <c r="D34" s="16">
        <v>0</v>
      </c>
      <c r="E34" s="16">
        <v>0</v>
      </c>
      <c r="F34" s="16">
        <v>0</v>
      </c>
      <c r="G34" s="16">
        <v>0</v>
      </c>
      <c r="H34" s="16">
        <v>0</v>
      </c>
      <c r="I34" s="16">
        <v>0</v>
      </c>
      <c r="J34" s="16">
        <v>0</v>
      </c>
      <c r="K34" s="16">
        <v>0</v>
      </c>
      <c r="L34" s="16">
        <v>0</v>
      </c>
      <c r="M34" s="16">
        <v>0</v>
      </c>
      <c r="N34" s="16">
        <v>0</v>
      </c>
      <c r="O34" s="16">
        <v>0</v>
      </c>
      <c r="P34" s="16">
        <v>0</v>
      </c>
      <c r="Q34" s="16">
        <v>0</v>
      </c>
      <c r="R34" s="16">
        <v>0</v>
      </c>
      <c r="S34" s="16">
        <v>0</v>
      </c>
      <c r="T34" s="16">
        <v>0</v>
      </c>
      <c r="U34" s="16">
        <v>0</v>
      </c>
      <c r="V34" s="16">
        <v>0</v>
      </c>
      <c r="W34" s="16">
        <v>0</v>
      </c>
      <c r="X34" s="16">
        <v>0</v>
      </c>
      <c r="Y34" s="16">
        <v>0</v>
      </c>
      <c r="Z34" s="16">
        <v>0</v>
      </c>
      <c r="AA34" s="16">
        <v>0</v>
      </c>
      <c r="AB34" s="16">
        <v>0</v>
      </c>
      <c r="AC34" s="16">
        <v>0</v>
      </c>
      <c r="AD34" s="16">
        <v>0</v>
      </c>
      <c r="AE34" s="16">
        <v>0</v>
      </c>
      <c r="AF34" s="16">
        <v>0</v>
      </c>
      <c r="AG34" s="16">
        <v>0</v>
      </c>
      <c r="AH34" s="16">
        <v>0</v>
      </c>
      <c r="AI34" s="16">
        <v>0</v>
      </c>
      <c r="AJ34" s="16">
        <v>0</v>
      </c>
      <c r="AK34" s="16">
        <v>0</v>
      </c>
      <c r="AL34" s="17">
        <v>0</v>
      </c>
    </row>
    <row r="35" spans="1:38" ht="15.75" thickTop="1"/>
    <row r="36" spans="1:38">
      <c r="A36" s="18" t="s">
        <v>28</v>
      </c>
    </row>
    <row r="37" spans="1:38">
      <c r="A37" s="19"/>
    </row>
  </sheetData>
  <pageMargins left="0.5" right="0.5" top="1" bottom="1" header="0.5" footer="0.5"/>
  <pageSetup orientation="portrait" r:id="rId1"/>
  <headerFooter>
    <oddFooter>&amp;CPage &amp;P&amp;R&amp;F</oddFooter>
  </headerFooter>
</worksheet>
</file>

<file path=xl/worksheets/sheet15.xml><?xml version="1.0" encoding="utf-8"?>
<worksheet xmlns="http://schemas.openxmlformats.org/spreadsheetml/2006/main" xmlns:r="http://schemas.openxmlformats.org/officeDocument/2006/relationships">
  <dimension ref="A1:AL37"/>
  <sheetViews>
    <sheetView showGridLines="0" workbookViewId="0">
      <selection sqref="A1:XFD1048576"/>
    </sheetView>
  </sheetViews>
  <sheetFormatPr defaultRowHeight="15"/>
  <cols>
    <col min="1" max="1" width="43.7109375" style="2" customWidth="1"/>
    <col min="2" max="16384" width="9.140625" style="2"/>
  </cols>
  <sheetData>
    <row r="1" spans="1:38" ht="18">
      <c r="A1" s="1" t="s">
        <v>41</v>
      </c>
    </row>
    <row r="3" spans="1:38" ht="30.75">
      <c r="A3" s="3" t="s">
        <v>1</v>
      </c>
    </row>
    <row r="4" spans="1:38">
      <c r="B4" s="4">
        <v>2014</v>
      </c>
      <c r="C4" s="4">
        <v>2015</v>
      </c>
      <c r="D4" s="4">
        <v>2016</v>
      </c>
      <c r="E4" s="4">
        <v>2017</v>
      </c>
      <c r="F4" s="4">
        <v>2018</v>
      </c>
      <c r="G4" s="4">
        <v>2019</v>
      </c>
      <c r="H4" s="4">
        <v>2020</v>
      </c>
      <c r="I4" s="4">
        <v>2021</v>
      </c>
      <c r="J4" s="4">
        <v>2022</v>
      </c>
      <c r="K4" s="4">
        <v>2023</v>
      </c>
      <c r="L4" s="4">
        <v>2024</v>
      </c>
      <c r="M4" s="4">
        <v>2025</v>
      </c>
      <c r="N4" s="4">
        <v>2026</v>
      </c>
      <c r="O4" s="4">
        <v>2027</v>
      </c>
      <c r="P4" s="4">
        <v>2028</v>
      </c>
      <c r="Q4" s="4">
        <v>2029</v>
      </c>
      <c r="R4" s="4">
        <v>2030</v>
      </c>
      <c r="S4" s="4">
        <v>2031</v>
      </c>
      <c r="T4" s="4">
        <v>2032</v>
      </c>
      <c r="U4" s="4">
        <v>2033</v>
      </c>
      <c r="V4" s="4">
        <v>2034</v>
      </c>
      <c r="W4" s="4">
        <v>2035</v>
      </c>
      <c r="X4" s="4">
        <v>2036</v>
      </c>
      <c r="Y4" s="4">
        <v>2037</v>
      </c>
      <c r="Z4" s="4">
        <v>2038</v>
      </c>
      <c r="AA4" s="4">
        <v>2039</v>
      </c>
      <c r="AB4" s="4">
        <v>2040</v>
      </c>
      <c r="AC4" s="4">
        <v>2041</v>
      </c>
      <c r="AD4" s="4">
        <v>2042</v>
      </c>
      <c r="AE4" s="4">
        <v>2043</v>
      </c>
      <c r="AF4" s="4">
        <v>2044</v>
      </c>
      <c r="AG4" s="4">
        <v>2045</v>
      </c>
      <c r="AH4" s="4">
        <v>2046</v>
      </c>
      <c r="AI4" s="4">
        <v>2047</v>
      </c>
      <c r="AJ4" s="4">
        <v>2048</v>
      </c>
      <c r="AK4" s="4">
        <v>2049</v>
      </c>
      <c r="AL4" s="4">
        <v>2050</v>
      </c>
    </row>
    <row r="5" spans="1:38" ht="15.75" thickBot="1">
      <c r="A5" s="5" t="s">
        <v>2</v>
      </c>
    </row>
    <row r="6" spans="1:38" ht="15.75" thickTop="1">
      <c r="A6" s="6" t="s">
        <v>3</v>
      </c>
      <c r="B6" s="7">
        <v>560177.10843373497</v>
      </c>
      <c r="C6" s="7">
        <v>565527.15662650601</v>
      </c>
      <c r="D6" s="7">
        <v>563314.04819277104</v>
      </c>
      <c r="E6" s="7">
        <v>561841.27710843377</v>
      </c>
      <c r="F6" s="7">
        <v>559393.92771084339</v>
      </c>
      <c r="G6" s="7">
        <v>556792.21686746983</v>
      </c>
      <c r="H6" s="7">
        <v>554037.95180722896</v>
      </c>
      <c r="I6" s="7">
        <v>555420.02409638558</v>
      </c>
      <c r="J6" s="7">
        <v>556802.14457831322</v>
      </c>
      <c r="K6" s="7">
        <v>558184.27710843377</v>
      </c>
      <c r="L6" s="7">
        <v>559566.28915662656</v>
      </c>
      <c r="M6" s="7">
        <v>560947.40963855421</v>
      </c>
      <c r="N6" s="7">
        <v>561687.79518072284</v>
      </c>
      <c r="O6" s="7">
        <v>562427.13253012043</v>
      </c>
      <c r="P6" s="7">
        <v>563167.55421686743</v>
      </c>
      <c r="Q6" s="7">
        <v>563906.92771084339</v>
      </c>
      <c r="R6" s="7">
        <v>564646.27710843377</v>
      </c>
      <c r="S6" s="7">
        <v>566517.60240963858</v>
      </c>
      <c r="T6" s="7">
        <v>568264.38554216863</v>
      </c>
      <c r="U6" s="7">
        <v>570011.14457831322</v>
      </c>
      <c r="V6" s="7">
        <v>571757.04819277104</v>
      </c>
      <c r="W6" s="7">
        <v>573503.78313253017</v>
      </c>
      <c r="X6" s="7">
        <v>574215.26506024098</v>
      </c>
      <c r="Y6" s="7">
        <v>574927.7469879518</v>
      </c>
      <c r="Z6" s="7">
        <v>575639.1686746988</v>
      </c>
      <c r="AA6" s="7">
        <v>576350.65060240962</v>
      </c>
      <c r="AB6" s="7">
        <v>577061.15662650601</v>
      </c>
      <c r="AC6" s="7">
        <v>577928.06024096382</v>
      </c>
      <c r="AD6" s="7">
        <v>578794.01204819279</v>
      </c>
      <c r="AE6" s="7">
        <v>579660.9156626506</v>
      </c>
      <c r="AF6" s="7">
        <v>580525.84337349399</v>
      </c>
      <c r="AG6" s="7">
        <v>581391.77108433738</v>
      </c>
      <c r="AH6" s="7">
        <v>582566.59036144579</v>
      </c>
      <c r="AI6" s="7">
        <v>583741.39759036142</v>
      </c>
      <c r="AJ6" s="7">
        <v>584916.2530120482</v>
      </c>
      <c r="AK6" s="7">
        <v>586091.06024096382</v>
      </c>
      <c r="AL6" s="8">
        <v>587265.93975903618</v>
      </c>
    </row>
    <row r="7" spans="1:38">
      <c r="A7" s="9" t="s">
        <v>4</v>
      </c>
      <c r="B7" s="10">
        <v>0</v>
      </c>
      <c r="C7" s="10">
        <v>0</v>
      </c>
      <c r="D7" s="10">
        <v>0</v>
      </c>
      <c r="E7" s="10">
        <v>0</v>
      </c>
      <c r="F7" s="10">
        <v>0</v>
      </c>
      <c r="G7" s="10">
        <v>0</v>
      </c>
      <c r="H7" s="10">
        <v>0</v>
      </c>
      <c r="I7" s="10">
        <v>0</v>
      </c>
      <c r="J7" s="10">
        <v>0</v>
      </c>
      <c r="K7" s="10">
        <v>0</v>
      </c>
      <c r="L7" s="10">
        <v>0</v>
      </c>
      <c r="M7" s="10">
        <v>0</v>
      </c>
      <c r="N7" s="10">
        <v>0</v>
      </c>
      <c r="O7" s="10">
        <v>0</v>
      </c>
      <c r="P7" s="10">
        <v>0</v>
      </c>
      <c r="Q7" s="10">
        <v>0</v>
      </c>
      <c r="R7" s="10">
        <v>0</v>
      </c>
      <c r="S7" s="10">
        <v>0</v>
      </c>
      <c r="T7" s="10">
        <v>0</v>
      </c>
      <c r="U7" s="10">
        <v>0</v>
      </c>
      <c r="V7" s="10">
        <v>0</v>
      </c>
      <c r="W7" s="10">
        <v>0</v>
      </c>
      <c r="X7" s="10">
        <v>0</v>
      </c>
      <c r="Y7" s="10">
        <v>0</v>
      </c>
      <c r="Z7" s="10">
        <v>0</v>
      </c>
      <c r="AA7" s="10">
        <v>0</v>
      </c>
      <c r="AB7" s="10">
        <v>0</v>
      </c>
      <c r="AC7" s="10">
        <v>0</v>
      </c>
      <c r="AD7" s="10">
        <v>0</v>
      </c>
      <c r="AE7" s="10">
        <v>0</v>
      </c>
      <c r="AF7" s="10">
        <v>0</v>
      </c>
      <c r="AG7" s="10">
        <v>0</v>
      </c>
      <c r="AH7" s="10">
        <v>0</v>
      </c>
      <c r="AI7" s="10">
        <v>0</v>
      </c>
      <c r="AJ7" s="10">
        <v>0</v>
      </c>
      <c r="AK7" s="10">
        <v>0</v>
      </c>
      <c r="AL7" s="11">
        <v>0</v>
      </c>
    </row>
    <row r="8" spans="1:38">
      <c r="A8" s="9" t="s">
        <v>5</v>
      </c>
      <c r="B8" s="10">
        <v>2000</v>
      </c>
      <c r="C8" s="10">
        <v>2000</v>
      </c>
      <c r="D8" s="10">
        <v>2000</v>
      </c>
      <c r="E8" s="10">
        <v>2000</v>
      </c>
      <c r="F8" s="10">
        <v>2000</v>
      </c>
      <c r="G8" s="10">
        <v>2000</v>
      </c>
      <c r="H8" s="10">
        <v>2000</v>
      </c>
      <c r="I8" s="10">
        <v>2000</v>
      </c>
      <c r="J8" s="10">
        <v>2000</v>
      </c>
      <c r="K8" s="10">
        <v>2000</v>
      </c>
      <c r="L8" s="10">
        <v>2000</v>
      </c>
      <c r="M8" s="10">
        <v>2000</v>
      </c>
      <c r="N8" s="10">
        <v>2000</v>
      </c>
      <c r="O8" s="10">
        <v>2000</v>
      </c>
      <c r="P8" s="10">
        <v>2000</v>
      </c>
      <c r="Q8" s="10">
        <v>2000</v>
      </c>
      <c r="R8" s="10">
        <v>2000</v>
      </c>
      <c r="S8" s="10">
        <v>2000</v>
      </c>
      <c r="T8" s="10">
        <v>2000</v>
      </c>
      <c r="U8" s="10">
        <v>2000</v>
      </c>
      <c r="V8" s="10">
        <v>2000</v>
      </c>
      <c r="W8" s="10">
        <v>2000</v>
      </c>
      <c r="X8" s="10">
        <v>2000</v>
      </c>
      <c r="Y8" s="10">
        <v>2000</v>
      </c>
      <c r="Z8" s="10">
        <v>2000</v>
      </c>
      <c r="AA8" s="10">
        <v>2000</v>
      </c>
      <c r="AB8" s="10">
        <v>2000</v>
      </c>
      <c r="AC8" s="10">
        <v>2000</v>
      </c>
      <c r="AD8" s="10">
        <v>2000</v>
      </c>
      <c r="AE8" s="10">
        <v>2000</v>
      </c>
      <c r="AF8" s="10">
        <v>2000</v>
      </c>
      <c r="AG8" s="10">
        <v>2000</v>
      </c>
      <c r="AH8" s="10">
        <v>2000</v>
      </c>
      <c r="AI8" s="10">
        <v>2000</v>
      </c>
      <c r="AJ8" s="10">
        <v>2000</v>
      </c>
      <c r="AK8" s="10">
        <v>2000</v>
      </c>
      <c r="AL8" s="11">
        <v>2000</v>
      </c>
    </row>
    <row r="9" spans="1:38">
      <c r="A9" s="9" t="s">
        <v>6</v>
      </c>
      <c r="B9" s="10">
        <v>0</v>
      </c>
      <c r="C9" s="10">
        <v>0</v>
      </c>
      <c r="D9" s="10">
        <v>0</v>
      </c>
      <c r="E9" s="10">
        <v>0</v>
      </c>
      <c r="F9" s="10">
        <v>0</v>
      </c>
      <c r="G9" s="10">
        <v>0</v>
      </c>
      <c r="H9" s="10">
        <v>0</v>
      </c>
      <c r="I9" s="10">
        <v>0</v>
      </c>
      <c r="J9" s="10">
        <v>0</v>
      </c>
      <c r="K9" s="10">
        <v>0</v>
      </c>
      <c r="L9" s="10">
        <v>0</v>
      </c>
      <c r="M9" s="10">
        <v>0</v>
      </c>
      <c r="N9" s="10">
        <v>0</v>
      </c>
      <c r="O9" s="10">
        <v>0</v>
      </c>
      <c r="P9" s="10">
        <v>0</v>
      </c>
      <c r="Q9" s="10">
        <v>0</v>
      </c>
      <c r="R9" s="10">
        <v>0</v>
      </c>
      <c r="S9" s="10">
        <v>0</v>
      </c>
      <c r="T9" s="10">
        <v>0</v>
      </c>
      <c r="U9" s="10">
        <v>0</v>
      </c>
      <c r="V9" s="10">
        <v>0</v>
      </c>
      <c r="W9" s="10">
        <v>0</v>
      </c>
      <c r="X9" s="10">
        <v>0</v>
      </c>
      <c r="Y9" s="10">
        <v>0</v>
      </c>
      <c r="Z9" s="10">
        <v>0</v>
      </c>
      <c r="AA9" s="10">
        <v>0</v>
      </c>
      <c r="AB9" s="10">
        <v>0</v>
      </c>
      <c r="AC9" s="10">
        <v>0</v>
      </c>
      <c r="AD9" s="10">
        <v>0</v>
      </c>
      <c r="AE9" s="10">
        <v>0</v>
      </c>
      <c r="AF9" s="10">
        <v>0</v>
      </c>
      <c r="AG9" s="10">
        <v>0</v>
      </c>
      <c r="AH9" s="10">
        <v>0</v>
      </c>
      <c r="AI9" s="10">
        <v>0</v>
      </c>
      <c r="AJ9" s="10">
        <v>0</v>
      </c>
      <c r="AK9" s="10">
        <v>0</v>
      </c>
      <c r="AL9" s="11">
        <v>0</v>
      </c>
    </row>
    <row r="10" spans="1:38" ht="15.75" thickBot="1">
      <c r="A10" s="12" t="s">
        <v>7</v>
      </c>
      <c r="B10" s="13">
        <v>562177.10843373497</v>
      </c>
      <c r="C10" s="13">
        <v>567527.15662650601</v>
      </c>
      <c r="D10" s="13">
        <v>565314.04819277104</v>
      </c>
      <c r="E10" s="13">
        <v>563841.27710843377</v>
      </c>
      <c r="F10" s="13">
        <v>561393.92771084339</v>
      </c>
      <c r="G10" s="13">
        <v>558792.21686746983</v>
      </c>
      <c r="H10" s="13">
        <v>556037.96385542164</v>
      </c>
      <c r="I10" s="13">
        <v>557420.02409638558</v>
      </c>
      <c r="J10" s="13">
        <v>558802.14457831322</v>
      </c>
      <c r="K10" s="13">
        <v>560184.27710843377</v>
      </c>
      <c r="L10" s="13">
        <v>561566.28915662656</v>
      </c>
      <c r="M10" s="13">
        <v>562947.40963855421</v>
      </c>
      <c r="N10" s="13">
        <v>563687.79518072284</v>
      </c>
      <c r="O10" s="13">
        <v>564427.13253012043</v>
      </c>
      <c r="P10" s="13">
        <v>565167.55421686743</v>
      </c>
      <c r="Q10" s="13">
        <v>565906.92771084339</v>
      </c>
      <c r="R10" s="13">
        <v>566646.27710843377</v>
      </c>
      <c r="S10" s="13">
        <v>568517.60240963858</v>
      </c>
      <c r="T10" s="13">
        <v>570264.38554216863</v>
      </c>
      <c r="U10" s="13">
        <v>572011.14457831322</v>
      </c>
      <c r="V10" s="13">
        <v>573757.04819277104</v>
      </c>
      <c r="W10" s="13">
        <v>575503.78313253017</v>
      </c>
      <c r="X10" s="13">
        <v>576215.26506024098</v>
      </c>
      <c r="Y10" s="13">
        <v>576927.7469879518</v>
      </c>
      <c r="Z10" s="13">
        <v>577639.1686746988</v>
      </c>
      <c r="AA10" s="13">
        <v>578350.65060240962</v>
      </c>
      <c r="AB10" s="13">
        <v>579061.15662650601</v>
      </c>
      <c r="AC10" s="13">
        <v>579928.06024096382</v>
      </c>
      <c r="AD10" s="13">
        <v>580794.01204819279</v>
      </c>
      <c r="AE10" s="13">
        <v>581660.9156626506</v>
      </c>
      <c r="AF10" s="13">
        <v>582525.84337349399</v>
      </c>
      <c r="AG10" s="13">
        <v>583391.77108433738</v>
      </c>
      <c r="AH10" s="13">
        <v>584566.59036144579</v>
      </c>
      <c r="AI10" s="13">
        <v>585741.39759036142</v>
      </c>
      <c r="AJ10" s="13">
        <v>586916.2530120482</v>
      </c>
      <c r="AK10" s="13">
        <v>588091.06024096382</v>
      </c>
      <c r="AL10" s="14">
        <v>589265.93975903618</v>
      </c>
    </row>
    <row r="11" spans="1:38" ht="15.75" thickTop="1"/>
    <row r="12" spans="1:38" ht="15.75" thickBot="1">
      <c r="A12" s="5" t="s">
        <v>8</v>
      </c>
    </row>
    <row r="13" spans="1:38" ht="15.75" thickTop="1">
      <c r="A13" s="6" t="s">
        <v>9</v>
      </c>
      <c r="B13" s="7">
        <v>54563.843373493975</v>
      </c>
      <c r="C13" s="7">
        <v>40102.566265060239</v>
      </c>
      <c r="D13" s="7">
        <v>40079.024096385539</v>
      </c>
      <c r="E13" s="7">
        <v>40047.879518072288</v>
      </c>
      <c r="F13" s="7">
        <v>40007.867469879515</v>
      </c>
      <c r="G13" s="7">
        <v>39975.626506024098</v>
      </c>
      <c r="H13" s="7">
        <v>91797.144578313251</v>
      </c>
      <c r="I13" s="7">
        <v>91999.843373493975</v>
      </c>
      <c r="J13" s="7">
        <v>92166.433734939754</v>
      </c>
      <c r="K13" s="7">
        <v>92296.795180722896</v>
      </c>
      <c r="L13" s="7">
        <v>92484.26506024097</v>
      </c>
      <c r="M13" s="7">
        <v>105389.89156626505</v>
      </c>
      <c r="N13" s="7">
        <v>105331.32530120482</v>
      </c>
      <c r="O13" s="7">
        <v>105544.65060240965</v>
      </c>
      <c r="P13" s="7">
        <v>105247.31325301205</v>
      </c>
      <c r="Q13" s="7">
        <v>105133.6626506024</v>
      </c>
      <c r="R13" s="7">
        <v>105005.89156626505</v>
      </c>
      <c r="S13" s="7">
        <v>105183.60240963855</v>
      </c>
      <c r="T13" s="7">
        <v>105481.43373493975</v>
      </c>
      <c r="U13" s="7">
        <v>105818.95180722892</v>
      </c>
      <c r="V13" s="7">
        <v>106071.56626506025</v>
      </c>
      <c r="W13" s="7">
        <v>105401.38554216867</v>
      </c>
      <c r="X13" s="7">
        <v>105529.9156626506</v>
      </c>
      <c r="Y13" s="7">
        <v>105595.90361445783</v>
      </c>
      <c r="Z13" s="7">
        <v>105661.69879518072</v>
      </c>
      <c r="AA13" s="7">
        <v>105727.51807228915</v>
      </c>
      <c r="AB13" s="7">
        <v>105496.2048192771</v>
      </c>
      <c r="AC13" s="7">
        <v>105585.96385542168</v>
      </c>
      <c r="AD13" s="7">
        <v>105390.18072289157</v>
      </c>
      <c r="AE13" s="7">
        <v>105432.98795180723</v>
      </c>
      <c r="AF13" s="7">
        <v>105523.89156626505</v>
      </c>
      <c r="AG13" s="7">
        <v>105613.01204819277</v>
      </c>
      <c r="AH13" s="7">
        <v>105746.95180722892</v>
      </c>
      <c r="AI13" s="7">
        <v>105690.67469879518</v>
      </c>
      <c r="AJ13" s="7">
        <v>105835.6265060241</v>
      </c>
      <c r="AK13" s="7">
        <v>105980.61445783133</v>
      </c>
      <c r="AL13" s="8">
        <v>106000.7108433735</v>
      </c>
    </row>
    <row r="14" spans="1:38">
      <c r="A14" s="9" t="s">
        <v>10</v>
      </c>
      <c r="B14" s="10">
        <v>0</v>
      </c>
      <c r="C14" s="10">
        <v>0</v>
      </c>
      <c r="D14" s="10">
        <v>0</v>
      </c>
      <c r="E14" s="10">
        <v>0</v>
      </c>
      <c r="F14" s="10">
        <v>0</v>
      </c>
      <c r="G14" s="10">
        <v>0</v>
      </c>
      <c r="H14" s="10">
        <v>0</v>
      </c>
      <c r="I14" s="10">
        <v>0</v>
      </c>
      <c r="J14" s="10">
        <v>0</v>
      </c>
      <c r="K14" s="10">
        <v>0</v>
      </c>
      <c r="L14" s="10">
        <v>0</v>
      </c>
      <c r="M14" s="10">
        <v>0</v>
      </c>
      <c r="N14" s="10">
        <v>0</v>
      </c>
      <c r="O14" s="10">
        <v>0</v>
      </c>
      <c r="P14" s="10">
        <v>0</v>
      </c>
      <c r="Q14" s="10">
        <v>0</v>
      </c>
      <c r="R14" s="10">
        <v>0</v>
      </c>
      <c r="S14" s="10">
        <v>0</v>
      </c>
      <c r="T14" s="10">
        <v>0</v>
      </c>
      <c r="U14" s="10">
        <v>0</v>
      </c>
      <c r="V14" s="10">
        <v>0</v>
      </c>
      <c r="W14" s="10">
        <v>0</v>
      </c>
      <c r="X14" s="10">
        <v>0</v>
      </c>
      <c r="Y14" s="10">
        <v>0</v>
      </c>
      <c r="Z14" s="10">
        <v>0</v>
      </c>
      <c r="AA14" s="10">
        <v>0</v>
      </c>
      <c r="AB14" s="10">
        <v>0</v>
      </c>
      <c r="AC14" s="10">
        <v>0</v>
      </c>
      <c r="AD14" s="10">
        <v>0</v>
      </c>
      <c r="AE14" s="10">
        <v>0</v>
      </c>
      <c r="AF14" s="10">
        <v>0</v>
      </c>
      <c r="AG14" s="10">
        <v>0</v>
      </c>
      <c r="AH14" s="10">
        <v>0</v>
      </c>
      <c r="AI14" s="10">
        <v>0</v>
      </c>
      <c r="AJ14" s="10">
        <v>0</v>
      </c>
      <c r="AK14" s="10">
        <v>0</v>
      </c>
      <c r="AL14" s="11">
        <v>0</v>
      </c>
    </row>
    <row r="15" spans="1:38">
      <c r="A15" s="9" t="s">
        <v>11</v>
      </c>
      <c r="B15" s="10">
        <v>236836.13253012049</v>
      </c>
      <c r="C15" s="10">
        <v>242071.38554216866</v>
      </c>
      <c r="D15" s="10">
        <v>239890.73493975904</v>
      </c>
      <c r="E15" s="10">
        <v>240937.65060240965</v>
      </c>
      <c r="F15" s="10">
        <v>242476.5421686747</v>
      </c>
      <c r="G15" s="10">
        <v>242933.84337349399</v>
      </c>
      <c r="H15" s="10">
        <v>242901.98795180724</v>
      </c>
      <c r="I15" s="10">
        <v>242884.50602409639</v>
      </c>
      <c r="J15" s="10">
        <v>242958.6626506024</v>
      </c>
      <c r="K15" s="10">
        <v>243581.7951807229</v>
      </c>
      <c r="L15" s="10">
        <v>243683.56626506025</v>
      </c>
      <c r="M15" s="10">
        <v>243521.93975903615</v>
      </c>
      <c r="N15" s="10">
        <v>243501.01204819276</v>
      </c>
      <c r="O15" s="10">
        <v>243664.4578313253</v>
      </c>
      <c r="P15" s="10">
        <v>244097.39759036145</v>
      </c>
      <c r="Q15" s="10">
        <v>244575.43373493975</v>
      </c>
      <c r="R15" s="10">
        <v>245053.06024096385</v>
      </c>
      <c r="S15" s="10">
        <v>245682.93975903615</v>
      </c>
      <c r="T15" s="10">
        <v>245883.42168674699</v>
      </c>
      <c r="U15" s="10">
        <v>246629.81927710844</v>
      </c>
      <c r="V15" s="10">
        <v>246486.84337349399</v>
      </c>
      <c r="W15" s="10">
        <v>246950.57831325301</v>
      </c>
      <c r="X15" s="10">
        <v>247220.72289156626</v>
      </c>
      <c r="Y15" s="10">
        <v>247645.5421686747</v>
      </c>
      <c r="Z15" s="10">
        <v>247827.01204819276</v>
      </c>
      <c r="AA15" s="10">
        <v>248155.6265060241</v>
      </c>
      <c r="AB15" s="10">
        <v>248785.97590361445</v>
      </c>
      <c r="AC15" s="10">
        <v>249023.84337349399</v>
      </c>
      <c r="AD15" s="10">
        <v>249968.7469879518</v>
      </c>
      <c r="AE15" s="10">
        <v>250054.55421686746</v>
      </c>
      <c r="AF15" s="10">
        <v>251259.61445783134</v>
      </c>
      <c r="AG15" s="10">
        <v>251121.8795180723</v>
      </c>
      <c r="AH15" s="10">
        <v>251371.75903614459</v>
      </c>
      <c r="AI15" s="10">
        <v>251365.57831325301</v>
      </c>
      <c r="AJ15" s="10">
        <v>251231.03614457831</v>
      </c>
      <c r="AK15" s="10">
        <v>251015.43373493975</v>
      </c>
      <c r="AL15" s="11">
        <v>251172.77108433735</v>
      </c>
    </row>
    <row r="16" spans="1:38">
      <c r="A16" s="9" t="s">
        <v>12</v>
      </c>
      <c r="B16" s="10">
        <v>0</v>
      </c>
      <c r="C16" s="10">
        <v>0</v>
      </c>
      <c r="D16" s="10">
        <v>0</v>
      </c>
      <c r="E16" s="10">
        <v>0</v>
      </c>
      <c r="F16" s="10">
        <v>0</v>
      </c>
      <c r="G16" s="10">
        <v>0</v>
      </c>
      <c r="H16" s="10">
        <v>0</v>
      </c>
      <c r="I16" s="10">
        <v>0</v>
      </c>
      <c r="J16" s="10">
        <v>0</v>
      </c>
      <c r="K16" s="10">
        <v>0</v>
      </c>
      <c r="L16" s="10">
        <v>0</v>
      </c>
      <c r="M16" s="10">
        <v>0</v>
      </c>
      <c r="N16" s="10">
        <v>0</v>
      </c>
      <c r="O16" s="10">
        <v>0</v>
      </c>
      <c r="P16" s="10">
        <v>0</v>
      </c>
      <c r="Q16" s="10">
        <v>0</v>
      </c>
      <c r="R16" s="10">
        <v>0</v>
      </c>
      <c r="S16" s="10">
        <v>0</v>
      </c>
      <c r="T16" s="10">
        <v>0</v>
      </c>
      <c r="U16" s="10">
        <v>0</v>
      </c>
      <c r="V16" s="10">
        <v>0</v>
      </c>
      <c r="W16" s="10">
        <v>0</v>
      </c>
      <c r="X16" s="10">
        <v>0</v>
      </c>
      <c r="Y16" s="10">
        <v>0</v>
      </c>
      <c r="Z16" s="10">
        <v>0</v>
      </c>
      <c r="AA16" s="10">
        <v>0</v>
      </c>
      <c r="AB16" s="10">
        <v>0</v>
      </c>
      <c r="AC16" s="10">
        <v>0</v>
      </c>
      <c r="AD16" s="10">
        <v>0</v>
      </c>
      <c r="AE16" s="10">
        <v>0</v>
      </c>
      <c r="AF16" s="10">
        <v>0</v>
      </c>
      <c r="AG16" s="10">
        <v>0</v>
      </c>
      <c r="AH16" s="10">
        <v>0</v>
      </c>
      <c r="AI16" s="10">
        <v>0</v>
      </c>
      <c r="AJ16" s="10">
        <v>0</v>
      </c>
      <c r="AK16" s="10">
        <v>0</v>
      </c>
      <c r="AL16" s="11">
        <v>0</v>
      </c>
    </row>
    <row r="17" spans="1:38">
      <c r="A17" s="9" t="s">
        <v>13</v>
      </c>
      <c r="B17" s="10">
        <v>0</v>
      </c>
      <c r="C17" s="10">
        <v>0</v>
      </c>
      <c r="D17" s="10">
        <v>0</v>
      </c>
      <c r="E17" s="10">
        <v>0</v>
      </c>
      <c r="F17" s="10">
        <v>0</v>
      </c>
      <c r="G17" s="10">
        <v>0</v>
      </c>
      <c r="H17" s="10">
        <v>0</v>
      </c>
      <c r="I17" s="10">
        <v>0</v>
      </c>
      <c r="J17" s="10">
        <v>0</v>
      </c>
      <c r="K17" s="10">
        <v>0</v>
      </c>
      <c r="L17" s="10">
        <v>0</v>
      </c>
      <c r="M17" s="10">
        <v>0</v>
      </c>
      <c r="N17" s="10">
        <v>0</v>
      </c>
      <c r="O17" s="10">
        <v>0</v>
      </c>
      <c r="P17" s="10">
        <v>0</v>
      </c>
      <c r="Q17" s="10">
        <v>0</v>
      </c>
      <c r="R17" s="10">
        <v>0</v>
      </c>
      <c r="S17" s="10">
        <v>0</v>
      </c>
      <c r="T17" s="10">
        <v>0</v>
      </c>
      <c r="U17" s="10">
        <v>0</v>
      </c>
      <c r="V17" s="10">
        <v>0</v>
      </c>
      <c r="W17" s="10">
        <v>0</v>
      </c>
      <c r="X17" s="10">
        <v>0</v>
      </c>
      <c r="Y17" s="10">
        <v>0</v>
      </c>
      <c r="Z17" s="10">
        <v>0</v>
      </c>
      <c r="AA17" s="10">
        <v>0</v>
      </c>
      <c r="AB17" s="10">
        <v>0</v>
      </c>
      <c r="AC17" s="10">
        <v>0</v>
      </c>
      <c r="AD17" s="10">
        <v>0</v>
      </c>
      <c r="AE17" s="10">
        <v>0</v>
      </c>
      <c r="AF17" s="10">
        <v>0</v>
      </c>
      <c r="AG17" s="10">
        <v>0</v>
      </c>
      <c r="AH17" s="10">
        <v>0</v>
      </c>
      <c r="AI17" s="10">
        <v>0</v>
      </c>
      <c r="AJ17" s="10">
        <v>0</v>
      </c>
      <c r="AK17" s="10">
        <v>0</v>
      </c>
      <c r="AL17" s="11">
        <v>0</v>
      </c>
    </row>
    <row r="18" spans="1:38">
      <c r="A18" s="9" t="s">
        <v>14</v>
      </c>
      <c r="B18" s="10">
        <v>7301</v>
      </c>
      <c r="C18" s="10">
        <v>7772</v>
      </c>
      <c r="D18" s="10">
        <v>7912</v>
      </c>
      <c r="E18" s="10">
        <v>8793</v>
      </c>
      <c r="F18" s="10">
        <v>9052</v>
      </c>
      <c r="G18" s="10">
        <v>9310</v>
      </c>
      <c r="H18" s="10">
        <v>9567</v>
      </c>
      <c r="I18" s="10">
        <v>9825</v>
      </c>
      <c r="J18" s="10">
        <v>10082</v>
      </c>
      <c r="K18" s="10">
        <v>10340</v>
      </c>
      <c r="L18" s="10">
        <v>10597</v>
      </c>
      <c r="M18" s="10">
        <v>10854</v>
      </c>
      <c r="N18" s="10">
        <v>11111</v>
      </c>
      <c r="O18" s="10">
        <v>11369</v>
      </c>
      <c r="P18" s="10">
        <v>11626</v>
      </c>
      <c r="Q18" s="10">
        <v>11883</v>
      </c>
      <c r="R18" s="10">
        <v>12140</v>
      </c>
      <c r="S18" s="10">
        <v>12397</v>
      </c>
      <c r="T18" s="10">
        <v>12654</v>
      </c>
      <c r="U18" s="10">
        <v>12911</v>
      </c>
      <c r="V18" s="10">
        <v>13168</v>
      </c>
      <c r="W18" s="10">
        <v>13425</v>
      </c>
      <c r="X18" s="10">
        <v>13682</v>
      </c>
      <c r="Y18" s="10">
        <v>13939</v>
      </c>
      <c r="Z18" s="10">
        <v>14196</v>
      </c>
      <c r="AA18" s="10">
        <v>14453</v>
      </c>
      <c r="AB18" s="10">
        <v>14710</v>
      </c>
      <c r="AC18" s="10">
        <v>14967</v>
      </c>
      <c r="AD18" s="10">
        <v>15221</v>
      </c>
      <c r="AE18" s="10">
        <v>15474</v>
      </c>
      <c r="AF18" s="10">
        <v>15727</v>
      </c>
      <c r="AG18" s="10">
        <v>15980</v>
      </c>
      <c r="AH18" s="10">
        <v>16232</v>
      </c>
      <c r="AI18" s="10">
        <v>16485</v>
      </c>
      <c r="AJ18" s="10">
        <v>16738</v>
      </c>
      <c r="AK18" s="10">
        <v>16991</v>
      </c>
      <c r="AL18" s="11">
        <v>17244</v>
      </c>
    </row>
    <row r="19" spans="1:38">
      <c r="A19" s="9" t="s">
        <v>15</v>
      </c>
      <c r="B19" s="10">
        <v>5701</v>
      </c>
      <c r="C19" s="10">
        <v>5904</v>
      </c>
      <c r="D19" s="10">
        <v>5912</v>
      </c>
      <c r="E19" s="10">
        <v>6793</v>
      </c>
      <c r="F19" s="10">
        <v>7052</v>
      </c>
      <c r="G19" s="10">
        <v>7310</v>
      </c>
      <c r="H19" s="10">
        <v>7567</v>
      </c>
      <c r="I19" s="10">
        <v>7825</v>
      </c>
      <c r="J19" s="10">
        <v>8082</v>
      </c>
      <c r="K19" s="10">
        <v>8340</v>
      </c>
      <c r="L19" s="10">
        <v>8597</v>
      </c>
      <c r="M19" s="10">
        <v>8854</v>
      </c>
      <c r="N19" s="10">
        <v>9111</v>
      </c>
      <c r="O19" s="10">
        <v>9369</v>
      </c>
      <c r="P19" s="10">
        <v>9626</v>
      </c>
      <c r="Q19" s="10">
        <v>9883</v>
      </c>
      <c r="R19" s="10">
        <v>10140</v>
      </c>
      <c r="S19" s="10">
        <v>10397</v>
      </c>
      <c r="T19" s="10">
        <v>10654</v>
      </c>
      <c r="U19" s="10">
        <v>10911</v>
      </c>
      <c r="V19" s="10">
        <v>11168</v>
      </c>
      <c r="W19" s="10">
        <v>11425</v>
      </c>
      <c r="X19" s="10">
        <v>11682</v>
      </c>
      <c r="Y19" s="10">
        <v>11939</v>
      </c>
      <c r="Z19" s="10">
        <v>12196</v>
      </c>
      <c r="AA19" s="10">
        <v>12453</v>
      </c>
      <c r="AB19" s="10">
        <v>12710</v>
      </c>
      <c r="AC19" s="10">
        <v>12967</v>
      </c>
      <c r="AD19" s="10">
        <v>13221</v>
      </c>
      <c r="AE19" s="10">
        <v>13474</v>
      </c>
      <c r="AF19" s="10">
        <v>13727</v>
      </c>
      <c r="AG19" s="10">
        <v>13980</v>
      </c>
      <c r="AH19" s="10">
        <v>14232</v>
      </c>
      <c r="AI19" s="10">
        <v>14485</v>
      </c>
      <c r="AJ19" s="10">
        <v>14738</v>
      </c>
      <c r="AK19" s="10">
        <v>14991</v>
      </c>
      <c r="AL19" s="11">
        <v>15244</v>
      </c>
    </row>
    <row r="20" spans="1:38">
      <c r="A20" s="9" t="s">
        <v>16</v>
      </c>
      <c r="B20" s="10">
        <v>0</v>
      </c>
      <c r="C20" s="10">
        <v>0</v>
      </c>
      <c r="D20" s="10">
        <v>0</v>
      </c>
      <c r="E20" s="10">
        <v>0</v>
      </c>
      <c r="F20" s="10">
        <v>0</v>
      </c>
      <c r="G20" s="10">
        <v>0</v>
      </c>
      <c r="H20" s="10">
        <v>0</v>
      </c>
      <c r="I20" s="10">
        <v>0</v>
      </c>
      <c r="J20" s="10">
        <v>0</v>
      </c>
      <c r="K20" s="10">
        <v>0</v>
      </c>
      <c r="L20" s="10">
        <v>0</v>
      </c>
      <c r="M20" s="10">
        <v>0</v>
      </c>
      <c r="N20" s="10">
        <v>0</v>
      </c>
      <c r="O20" s="10">
        <v>0</v>
      </c>
      <c r="P20" s="10">
        <v>0</v>
      </c>
      <c r="Q20" s="10">
        <v>0</v>
      </c>
      <c r="R20" s="10">
        <v>0</v>
      </c>
      <c r="S20" s="10">
        <v>0</v>
      </c>
      <c r="T20" s="10">
        <v>0</v>
      </c>
      <c r="U20" s="10">
        <v>0</v>
      </c>
      <c r="V20" s="10">
        <v>0</v>
      </c>
      <c r="W20" s="10">
        <v>0</v>
      </c>
      <c r="X20" s="10">
        <v>0</v>
      </c>
      <c r="Y20" s="10">
        <v>0</v>
      </c>
      <c r="Z20" s="10">
        <v>0</v>
      </c>
      <c r="AA20" s="10">
        <v>0</v>
      </c>
      <c r="AB20" s="10">
        <v>0</v>
      </c>
      <c r="AC20" s="10">
        <v>0</v>
      </c>
      <c r="AD20" s="10">
        <v>0</v>
      </c>
      <c r="AE20" s="10">
        <v>0</v>
      </c>
      <c r="AF20" s="10">
        <v>0</v>
      </c>
      <c r="AG20" s="10">
        <v>0</v>
      </c>
      <c r="AH20" s="10">
        <v>0</v>
      </c>
      <c r="AI20" s="10">
        <v>0</v>
      </c>
      <c r="AJ20" s="10">
        <v>0</v>
      </c>
      <c r="AK20" s="10">
        <v>0</v>
      </c>
      <c r="AL20" s="11">
        <v>0</v>
      </c>
    </row>
    <row r="21" spans="1:38">
      <c r="A21" s="9" t="s">
        <v>17</v>
      </c>
      <c r="B21" s="10">
        <v>1600</v>
      </c>
      <c r="C21" s="10">
        <v>1868</v>
      </c>
      <c r="D21" s="10">
        <v>2000</v>
      </c>
      <c r="E21" s="10">
        <v>2000</v>
      </c>
      <c r="F21" s="10">
        <v>2000</v>
      </c>
      <c r="G21" s="10">
        <v>2000</v>
      </c>
      <c r="H21" s="10">
        <v>2000</v>
      </c>
      <c r="I21" s="10">
        <v>2000</v>
      </c>
      <c r="J21" s="10">
        <v>2000</v>
      </c>
      <c r="K21" s="10">
        <v>2000</v>
      </c>
      <c r="L21" s="10">
        <v>2000</v>
      </c>
      <c r="M21" s="10">
        <v>2000</v>
      </c>
      <c r="N21" s="10">
        <v>2000</v>
      </c>
      <c r="O21" s="10">
        <v>2000</v>
      </c>
      <c r="P21" s="10">
        <v>2000</v>
      </c>
      <c r="Q21" s="10">
        <v>2000</v>
      </c>
      <c r="R21" s="10">
        <v>2000</v>
      </c>
      <c r="S21" s="10">
        <v>2000</v>
      </c>
      <c r="T21" s="10">
        <v>2000</v>
      </c>
      <c r="U21" s="10">
        <v>2000</v>
      </c>
      <c r="V21" s="10">
        <v>2000</v>
      </c>
      <c r="W21" s="10">
        <v>2000</v>
      </c>
      <c r="X21" s="10">
        <v>2000</v>
      </c>
      <c r="Y21" s="10">
        <v>2000</v>
      </c>
      <c r="Z21" s="10">
        <v>2000</v>
      </c>
      <c r="AA21" s="10">
        <v>2000</v>
      </c>
      <c r="AB21" s="10">
        <v>2000</v>
      </c>
      <c r="AC21" s="10">
        <v>2000</v>
      </c>
      <c r="AD21" s="10">
        <v>2000</v>
      </c>
      <c r="AE21" s="10">
        <v>2000</v>
      </c>
      <c r="AF21" s="10">
        <v>2000</v>
      </c>
      <c r="AG21" s="10">
        <v>2000</v>
      </c>
      <c r="AH21" s="10">
        <v>2000</v>
      </c>
      <c r="AI21" s="10">
        <v>2000</v>
      </c>
      <c r="AJ21" s="10">
        <v>2000</v>
      </c>
      <c r="AK21" s="10">
        <v>2000</v>
      </c>
      <c r="AL21" s="11">
        <v>2000</v>
      </c>
    </row>
    <row r="22" spans="1:38">
      <c r="A22" s="9" t="s">
        <v>18</v>
      </c>
      <c r="B22" s="10">
        <v>0</v>
      </c>
      <c r="C22" s="10">
        <v>0</v>
      </c>
      <c r="D22" s="10">
        <v>0</v>
      </c>
      <c r="E22" s="10">
        <v>0</v>
      </c>
      <c r="F22" s="10">
        <v>0</v>
      </c>
      <c r="G22" s="10">
        <v>0</v>
      </c>
      <c r="H22" s="10">
        <v>0</v>
      </c>
      <c r="I22" s="10">
        <v>0</v>
      </c>
      <c r="J22" s="10">
        <v>0</v>
      </c>
      <c r="K22" s="10">
        <v>0</v>
      </c>
      <c r="L22" s="10">
        <v>0</v>
      </c>
      <c r="M22" s="10">
        <v>0</v>
      </c>
      <c r="N22" s="10">
        <v>0</v>
      </c>
      <c r="O22" s="10">
        <v>0</v>
      </c>
      <c r="P22" s="10">
        <v>0</v>
      </c>
      <c r="Q22" s="10">
        <v>0</v>
      </c>
      <c r="R22" s="10">
        <v>0</v>
      </c>
      <c r="S22" s="10">
        <v>0</v>
      </c>
      <c r="T22" s="10">
        <v>0</v>
      </c>
      <c r="U22" s="10">
        <v>0</v>
      </c>
      <c r="V22" s="10">
        <v>0</v>
      </c>
      <c r="W22" s="10">
        <v>0</v>
      </c>
      <c r="X22" s="10">
        <v>0</v>
      </c>
      <c r="Y22" s="10">
        <v>0</v>
      </c>
      <c r="Z22" s="10">
        <v>0</v>
      </c>
      <c r="AA22" s="10">
        <v>0</v>
      </c>
      <c r="AB22" s="10">
        <v>0</v>
      </c>
      <c r="AC22" s="10">
        <v>0</v>
      </c>
      <c r="AD22" s="10">
        <v>0</v>
      </c>
      <c r="AE22" s="10">
        <v>0</v>
      </c>
      <c r="AF22" s="10">
        <v>0</v>
      </c>
      <c r="AG22" s="10">
        <v>0</v>
      </c>
      <c r="AH22" s="10">
        <v>0</v>
      </c>
      <c r="AI22" s="10">
        <v>0</v>
      </c>
      <c r="AJ22" s="10">
        <v>0</v>
      </c>
      <c r="AK22" s="10">
        <v>0</v>
      </c>
      <c r="AL22" s="11">
        <v>0</v>
      </c>
    </row>
    <row r="23" spans="1:38" ht="15.75" thickBot="1">
      <c r="A23" s="12" t="s">
        <v>19</v>
      </c>
      <c r="B23" s="13">
        <v>298700.97590361448</v>
      </c>
      <c r="C23" s="13">
        <v>289945.96385542169</v>
      </c>
      <c r="D23" s="13">
        <v>287881.75903614459</v>
      </c>
      <c r="E23" s="13">
        <v>289778.53012048191</v>
      </c>
      <c r="F23" s="13">
        <v>291535.42168674699</v>
      </c>
      <c r="G23" s="13">
        <v>292218.46987951809</v>
      </c>
      <c r="H23" s="13">
        <v>344266.24096385541</v>
      </c>
      <c r="I23" s="13">
        <v>344709.34939759038</v>
      </c>
      <c r="J23" s="13">
        <v>345207.1686746988</v>
      </c>
      <c r="K23" s="13">
        <v>346217.73493975902</v>
      </c>
      <c r="L23" s="13">
        <v>346764.85542168672</v>
      </c>
      <c r="M23" s="13">
        <v>359765.8795180723</v>
      </c>
      <c r="N23" s="13">
        <v>359943.4578313253</v>
      </c>
      <c r="O23" s="13">
        <v>360577.18072289159</v>
      </c>
      <c r="P23" s="13">
        <v>360969.8795180723</v>
      </c>
      <c r="Q23" s="13">
        <v>361591.2530120482</v>
      </c>
      <c r="R23" s="13">
        <v>362198.95180722891</v>
      </c>
      <c r="S23" s="13">
        <v>363263.5421686747</v>
      </c>
      <c r="T23" s="13">
        <v>364018.86746987951</v>
      </c>
      <c r="U23" s="13">
        <v>365359.78313253011</v>
      </c>
      <c r="V23" s="13">
        <v>365726.48192771082</v>
      </c>
      <c r="W23" s="13">
        <v>365776.96385542169</v>
      </c>
      <c r="X23" s="13">
        <v>366432.6626506024</v>
      </c>
      <c r="Y23" s="13">
        <v>367180.44578313251</v>
      </c>
      <c r="Z23" s="13">
        <v>367684.7108433735</v>
      </c>
      <c r="AA23" s="13">
        <v>368336.14457831328</v>
      </c>
      <c r="AB23" s="13">
        <v>368992.18072289159</v>
      </c>
      <c r="AC23" s="13">
        <v>369576.80722891568</v>
      </c>
      <c r="AD23" s="13">
        <v>370579.01204819279</v>
      </c>
      <c r="AE23" s="13">
        <v>370960.6265060241</v>
      </c>
      <c r="AF23" s="13">
        <v>372509.61445783131</v>
      </c>
      <c r="AG23" s="13">
        <v>372713.97590361448</v>
      </c>
      <c r="AH23" s="13">
        <v>373350.7951807229</v>
      </c>
      <c r="AI23" s="13">
        <v>373541.27710843371</v>
      </c>
      <c r="AJ23" s="13">
        <v>373804.73493975902</v>
      </c>
      <c r="AK23" s="13">
        <v>373987.07228915661</v>
      </c>
      <c r="AL23" s="14">
        <v>374417.53012048191</v>
      </c>
    </row>
    <row r="24" spans="1:38" ht="15.75" thickTop="1"/>
    <row r="25" spans="1:38" ht="15.75" thickBot="1">
      <c r="A25" s="5" t="s">
        <v>20</v>
      </c>
    </row>
    <row r="26" spans="1:38" ht="15.75" thickTop="1">
      <c r="A26" s="6" t="s">
        <v>21</v>
      </c>
      <c r="B26" s="7">
        <v>263476.39759036142</v>
      </c>
      <c r="C26" s="7">
        <v>277581.3373493976</v>
      </c>
      <c r="D26" s="7">
        <v>277432.60240963858</v>
      </c>
      <c r="E26" s="7">
        <v>274062.80722891568</v>
      </c>
      <c r="F26" s="7">
        <v>269858.2048192771</v>
      </c>
      <c r="G26" s="7">
        <v>266573.38554216869</v>
      </c>
      <c r="H26" s="7">
        <v>211771.69879518071</v>
      </c>
      <c r="I26" s="7">
        <v>212711.06024096385</v>
      </c>
      <c r="J26" s="7">
        <v>213594.97590361445</v>
      </c>
      <c r="K26" s="7">
        <v>213966.1686746988</v>
      </c>
      <c r="L26" s="7">
        <v>214801.75903614459</v>
      </c>
      <c r="M26" s="7">
        <v>203181.65060240965</v>
      </c>
      <c r="N26" s="7">
        <v>203744.2891566265</v>
      </c>
      <c r="O26" s="7">
        <v>203849.80722891566</v>
      </c>
      <c r="P26" s="7">
        <v>204197.34939759035</v>
      </c>
      <c r="Q26" s="7">
        <v>204315.26506024096</v>
      </c>
      <c r="R26" s="7">
        <v>204447.67469879519</v>
      </c>
      <c r="S26" s="7">
        <v>205254.38554216866</v>
      </c>
      <c r="T26" s="7">
        <v>206245.84337349399</v>
      </c>
      <c r="U26" s="7">
        <v>206651.73493975904</v>
      </c>
      <c r="V26" s="7">
        <v>208030.7951807229</v>
      </c>
      <c r="W26" s="7">
        <v>209727.09638554216</v>
      </c>
      <c r="X26" s="7">
        <v>209782.8795180723</v>
      </c>
      <c r="Y26" s="7">
        <v>209747.56626506025</v>
      </c>
      <c r="Z26" s="7">
        <v>209954.7951807229</v>
      </c>
      <c r="AA26" s="7">
        <v>210014.8795180723</v>
      </c>
      <c r="AB26" s="7">
        <v>210069.3373493976</v>
      </c>
      <c r="AC26" s="7">
        <v>210351.6626506024</v>
      </c>
      <c r="AD26" s="7">
        <v>210214.80722891566</v>
      </c>
      <c r="AE26" s="7">
        <v>210700.22891566265</v>
      </c>
      <c r="AF26" s="7">
        <v>210016.10843373495</v>
      </c>
      <c r="AG26" s="7">
        <v>210677.7469879518</v>
      </c>
      <c r="AH26" s="7">
        <v>211215.77108433735</v>
      </c>
      <c r="AI26" s="7">
        <v>212200.10843373495</v>
      </c>
      <c r="AJ26" s="7">
        <v>213111.59036144579</v>
      </c>
      <c r="AK26" s="7">
        <v>214104.07228915664</v>
      </c>
      <c r="AL26" s="8">
        <v>214848.57831325301</v>
      </c>
    </row>
    <row r="27" spans="1:38">
      <c r="A27" s="9" t="s">
        <v>22</v>
      </c>
      <c r="B27" s="10">
        <v>263076.09638554219</v>
      </c>
      <c r="C27" s="10">
        <v>277449.81927710841</v>
      </c>
      <c r="D27" s="10">
        <v>277432.60240963858</v>
      </c>
      <c r="E27" s="10">
        <v>274062.80722891568</v>
      </c>
      <c r="F27" s="10">
        <v>269858.2048192771</v>
      </c>
      <c r="G27" s="10">
        <v>266573.38554216869</v>
      </c>
      <c r="H27" s="10">
        <v>211771.69879518071</v>
      </c>
      <c r="I27" s="10">
        <v>212711.06024096385</v>
      </c>
      <c r="J27" s="10">
        <v>213594.97590361445</v>
      </c>
      <c r="K27" s="10">
        <v>213966.1686746988</v>
      </c>
      <c r="L27" s="10">
        <v>214801.75903614459</v>
      </c>
      <c r="M27" s="10">
        <v>203181.65060240965</v>
      </c>
      <c r="N27" s="10">
        <v>203744.2891566265</v>
      </c>
      <c r="O27" s="10">
        <v>203849.80722891566</v>
      </c>
      <c r="P27" s="10">
        <v>204197.34939759035</v>
      </c>
      <c r="Q27" s="10">
        <v>204315.26506024096</v>
      </c>
      <c r="R27" s="10">
        <v>204447.67469879519</v>
      </c>
      <c r="S27" s="10">
        <v>205254.38554216866</v>
      </c>
      <c r="T27" s="10">
        <v>206245.84337349399</v>
      </c>
      <c r="U27" s="10">
        <v>206651.73493975904</v>
      </c>
      <c r="V27" s="10">
        <v>208030.7951807229</v>
      </c>
      <c r="W27" s="10">
        <v>209727.09638554216</v>
      </c>
      <c r="X27" s="10">
        <v>209782.8795180723</v>
      </c>
      <c r="Y27" s="10">
        <v>209747.56626506025</v>
      </c>
      <c r="Z27" s="10">
        <v>209954.7951807229</v>
      </c>
      <c r="AA27" s="10">
        <v>210014.8795180723</v>
      </c>
      <c r="AB27" s="10">
        <v>210069.3373493976</v>
      </c>
      <c r="AC27" s="10">
        <v>210351.6626506024</v>
      </c>
      <c r="AD27" s="10">
        <v>210214.80722891566</v>
      </c>
      <c r="AE27" s="10">
        <v>210700.22891566265</v>
      </c>
      <c r="AF27" s="10">
        <v>210016.10843373495</v>
      </c>
      <c r="AG27" s="10">
        <v>210677.7469879518</v>
      </c>
      <c r="AH27" s="10">
        <v>211215.77108433735</v>
      </c>
      <c r="AI27" s="10">
        <v>212200.10843373495</v>
      </c>
      <c r="AJ27" s="10">
        <v>213111.59036144579</v>
      </c>
      <c r="AK27" s="10">
        <v>214104.07228915664</v>
      </c>
      <c r="AL27" s="11">
        <v>214848.57831325301</v>
      </c>
    </row>
    <row r="28" spans="1:38">
      <c r="A28" s="9" t="s">
        <v>23</v>
      </c>
      <c r="B28" s="10">
        <v>400</v>
      </c>
      <c r="C28" s="10">
        <v>132</v>
      </c>
      <c r="D28" s="10">
        <v>0</v>
      </c>
      <c r="E28" s="10">
        <v>0</v>
      </c>
      <c r="F28" s="10">
        <v>0</v>
      </c>
      <c r="G28" s="10">
        <v>0</v>
      </c>
      <c r="H28" s="10">
        <v>0</v>
      </c>
      <c r="I28" s="10">
        <v>0</v>
      </c>
      <c r="J28" s="10">
        <v>0</v>
      </c>
      <c r="K28" s="10">
        <v>0</v>
      </c>
      <c r="L28" s="10">
        <v>0</v>
      </c>
      <c r="M28" s="10">
        <v>0</v>
      </c>
      <c r="N28" s="10">
        <v>0</v>
      </c>
      <c r="O28" s="10">
        <v>0</v>
      </c>
      <c r="P28" s="10">
        <v>0</v>
      </c>
      <c r="Q28" s="10">
        <v>0</v>
      </c>
      <c r="R28" s="10">
        <v>0</v>
      </c>
      <c r="S28" s="10">
        <v>0</v>
      </c>
      <c r="T28" s="10">
        <v>0</v>
      </c>
      <c r="U28" s="10">
        <v>0</v>
      </c>
      <c r="V28" s="10">
        <v>0</v>
      </c>
      <c r="W28" s="10">
        <v>0</v>
      </c>
      <c r="X28" s="10">
        <v>0</v>
      </c>
      <c r="Y28" s="10">
        <v>0</v>
      </c>
      <c r="Z28" s="10">
        <v>0</v>
      </c>
      <c r="AA28" s="10">
        <v>0</v>
      </c>
      <c r="AB28" s="10">
        <v>0</v>
      </c>
      <c r="AC28" s="10">
        <v>0</v>
      </c>
      <c r="AD28" s="10">
        <v>0</v>
      </c>
      <c r="AE28" s="10">
        <v>0</v>
      </c>
      <c r="AF28" s="10">
        <v>0</v>
      </c>
      <c r="AG28" s="10">
        <v>0</v>
      </c>
      <c r="AH28" s="10">
        <v>0</v>
      </c>
      <c r="AI28" s="10">
        <v>0</v>
      </c>
      <c r="AJ28" s="10">
        <v>0</v>
      </c>
      <c r="AK28" s="10">
        <v>0</v>
      </c>
      <c r="AL28" s="11">
        <v>0</v>
      </c>
    </row>
    <row r="29" spans="1:38">
      <c r="A29" s="9" t="s">
        <v>6</v>
      </c>
      <c r="B29" s="10">
        <v>0</v>
      </c>
      <c r="C29" s="10">
        <v>0</v>
      </c>
      <c r="D29" s="10">
        <v>0</v>
      </c>
      <c r="E29" s="10">
        <v>0</v>
      </c>
      <c r="F29" s="10">
        <v>0</v>
      </c>
      <c r="G29" s="10">
        <v>0</v>
      </c>
      <c r="H29" s="10">
        <v>0</v>
      </c>
      <c r="I29" s="10">
        <v>0</v>
      </c>
      <c r="J29" s="10">
        <v>0</v>
      </c>
      <c r="K29" s="10">
        <v>0</v>
      </c>
      <c r="L29" s="10">
        <v>0</v>
      </c>
      <c r="M29" s="10">
        <v>0</v>
      </c>
      <c r="N29" s="10">
        <v>0</v>
      </c>
      <c r="O29" s="10">
        <v>0</v>
      </c>
      <c r="P29" s="10">
        <v>0</v>
      </c>
      <c r="Q29" s="10">
        <v>0</v>
      </c>
      <c r="R29" s="10">
        <v>0</v>
      </c>
      <c r="S29" s="10">
        <v>0</v>
      </c>
      <c r="T29" s="10">
        <v>0</v>
      </c>
      <c r="U29" s="10">
        <v>0</v>
      </c>
      <c r="V29" s="10">
        <v>0</v>
      </c>
      <c r="W29" s="10">
        <v>0</v>
      </c>
      <c r="X29" s="10">
        <v>0</v>
      </c>
      <c r="Y29" s="10">
        <v>0</v>
      </c>
      <c r="Z29" s="10">
        <v>0</v>
      </c>
      <c r="AA29" s="10">
        <v>0</v>
      </c>
      <c r="AB29" s="10">
        <v>0</v>
      </c>
      <c r="AC29" s="10">
        <v>0</v>
      </c>
      <c r="AD29" s="10">
        <v>0</v>
      </c>
      <c r="AE29" s="10">
        <v>0</v>
      </c>
      <c r="AF29" s="10">
        <v>0</v>
      </c>
      <c r="AG29" s="10">
        <v>0</v>
      </c>
      <c r="AH29" s="10">
        <v>0</v>
      </c>
      <c r="AI29" s="10">
        <v>0</v>
      </c>
      <c r="AJ29" s="10">
        <v>0</v>
      </c>
      <c r="AK29" s="10">
        <v>0</v>
      </c>
      <c r="AL29" s="11">
        <v>0</v>
      </c>
    </row>
    <row r="30" spans="1:38">
      <c r="A30" s="9" t="s">
        <v>24</v>
      </c>
      <c r="B30" s="10">
        <v>0</v>
      </c>
      <c r="C30" s="10">
        <v>0</v>
      </c>
      <c r="D30" s="10">
        <v>0</v>
      </c>
      <c r="E30" s="10">
        <v>0</v>
      </c>
      <c r="F30" s="10">
        <v>0</v>
      </c>
      <c r="G30" s="10">
        <v>0</v>
      </c>
      <c r="H30" s="10">
        <v>0</v>
      </c>
      <c r="I30" s="10">
        <v>0</v>
      </c>
      <c r="J30" s="10">
        <v>0</v>
      </c>
      <c r="K30" s="10">
        <v>0</v>
      </c>
      <c r="L30" s="10">
        <v>0</v>
      </c>
      <c r="M30" s="10">
        <v>0</v>
      </c>
      <c r="N30" s="10">
        <v>0</v>
      </c>
      <c r="O30" s="10">
        <v>0</v>
      </c>
      <c r="P30" s="10">
        <v>0</v>
      </c>
      <c r="Q30" s="10">
        <v>0</v>
      </c>
      <c r="R30" s="10">
        <v>0</v>
      </c>
      <c r="S30" s="10">
        <v>0</v>
      </c>
      <c r="T30" s="10">
        <v>0</v>
      </c>
      <c r="U30" s="10">
        <v>0</v>
      </c>
      <c r="V30" s="10">
        <v>0</v>
      </c>
      <c r="W30" s="10">
        <v>0</v>
      </c>
      <c r="X30" s="10">
        <v>0</v>
      </c>
      <c r="Y30" s="10">
        <v>0</v>
      </c>
      <c r="Z30" s="10">
        <v>0</v>
      </c>
      <c r="AA30" s="10">
        <v>0</v>
      </c>
      <c r="AB30" s="10">
        <v>0</v>
      </c>
      <c r="AC30" s="10">
        <v>0</v>
      </c>
      <c r="AD30" s="10">
        <v>0</v>
      </c>
      <c r="AE30" s="10">
        <v>0</v>
      </c>
      <c r="AF30" s="10">
        <v>0</v>
      </c>
      <c r="AG30" s="10">
        <v>0</v>
      </c>
      <c r="AH30" s="10">
        <v>0</v>
      </c>
      <c r="AI30" s="10">
        <v>0</v>
      </c>
      <c r="AJ30" s="10">
        <v>0</v>
      </c>
      <c r="AK30" s="10">
        <v>0</v>
      </c>
      <c r="AL30" s="11">
        <v>0</v>
      </c>
    </row>
    <row r="31" spans="1:38">
      <c r="A31" s="9" t="s">
        <v>25</v>
      </c>
      <c r="B31" s="10">
        <v>0</v>
      </c>
      <c r="C31" s="10">
        <v>0</v>
      </c>
      <c r="D31" s="10">
        <v>0</v>
      </c>
      <c r="E31" s="10">
        <v>0</v>
      </c>
      <c r="F31" s="10">
        <v>0</v>
      </c>
      <c r="G31" s="10">
        <v>0</v>
      </c>
      <c r="H31" s="10">
        <v>0</v>
      </c>
      <c r="I31" s="10">
        <v>0</v>
      </c>
      <c r="J31" s="10">
        <v>0</v>
      </c>
      <c r="K31" s="10">
        <v>0</v>
      </c>
      <c r="L31" s="10">
        <v>0</v>
      </c>
      <c r="M31" s="10">
        <v>0</v>
      </c>
      <c r="N31" s="10">
        <v>0</v>
      </c>
      <c r="O31" s="10">
        <v>0</v>
      </c>
      <c r="P31" s="10">
        <v>0</v>
      </c>
      <c r="Q31" s="10">
        <v>0</v>
      </c>
      <c r="R31" s="10">
        <v>0</v>
      </c>
      <c r="S31" s="10">
        <v>0</v>
      </c>
      <c r="T31" s="10">
        <v>0</v>
      </c>
      <c r="U31" s="10">
        <v>0</v>
      </c>
      <c r="V31" s="10">
        <v>0</v>
      </c>
      <c r="W31" s="10">
        <v>0</v>
      </c>
      <c r="X31" s="10">
        <v>0</v>
      </c>
      <c r="Y31" s="10">
        <v>0</v>
      </c>
      <c r="Z31" s="10">
        <v>0</v>
      </c>
      <c r="AA31" s="10">
        <v>0</v>
      </c>
      <c r="AB31" s="10">
        <v>0</v>
      </c>
      <c r="AC31" s="10">
        <v>0</v>
      </c>
      <c r="AD31" s="10">
        <v>0</v>
      </c>
      <c r="AE31" s="10">
        <v>0</v>
      </c>
      <c r="AF31" s="10">
        <v>0</v>
      </c>
      <c r="AG31" s="10">
        <v>0</v>
      </c>
      <c r="AH31" s="10">
        <v>0</v>
      </c>
      <c r="AI31" s="10">
        <v>0</v>
      </c>
      <c r="AJ31" s="10">
        <v>0</v>
      </c>
      <c r="AK31" s="10">
        <v>0</v>
      </c>
      <c r="AL31" s="11">
        <v>0</v>
      </c>
    </row>
    <row r="32" spans="1:38" ht="15.75" thickBot="1">
      <c r="A32" s="12" t="s">
        <v>26</v>
      </c>
      <c r="B32" s="13">
        <v>263476.39759036142</v>
      </c>
      <c r="C32" s="13">
        <v>277581.3373493976</v>
      </c>
      <c r="D32" s="13">
        <v>277432.60240963858</v>
      </c>
      <c r="E32" s="13">
        <v>274062.80722891568</v>
      </c>
      <c r="F32" s="13">
        <v>269858.2048192771</v>
      </c>
      <c r="G32" s="13">
        <v>266573.38554216869</v>
      </c>
      <c r="H32" s="13">
        <v>211771.69879518071</v>
      </c>
      <c r="I32" s="13">
        <v>212711.06024096385</v>
      </c>
      <c r="J32" s="13">
        <v>213594.97590361445</v>
      </c>
      <c r="K32" s="13">
        <v>213966.1686746988</v>
      </c>
      <c r="L32" s="13">
        <v>214801.75903614459</v>
      </c>
      <c r="M32" s="13">
        <v>203181.65060240965</v>
      </c>
      <c r="N32" s="13">
        <v>203744.2891566265</v>
      </c>
      <c r="O32" s="13">
        <v>203849.80722891566</v>
      </c>
      <c r="P32" s="13">
        <v>204197.34939759035</v>
      </c>
      <c r="Q32" s="13">
        <v>204315.26506024096</v>
      </c>
      <c r="R32" s="13">
        <v>204447.67469879519</v>
      </c>
      <c r="S32" s="13">
        <v>205254.38554216866</v>
      </c>
      <c r="T32" s="13">
        <v>206245.84337349399</v>
      </c>
      <c r="U32" s="13">
        <v>206651.73493975904</v>
      </c>
      <c r="V32" s="13">
        <v>208030.7951807229</v>
      </c>
      <c r="W32" s="13">
        <v>209727.09638554216</v>
      </c>
      <c r="X32" s="13">
        <v>209782.8795180723</v>
      </c>
      <c r="Y32" s="13">
        <v>209747.56626506025</v>
      </c>
      <c r="Z32" s="13">
        <v>209954.7951807229</v>
      </c>
      <c r="AA32" s="13">
        <v>210014.8795180723</v>
      </c>
      <c r="AB32" s="13">
        <v>210069.3373493976</v>
      </c>
      <c r="AC32" s="13">
        <v>210351.6626506024</v>
      </c>
      <c r="AD32" s="13">
        <v>210214.80722891566</v>
      </c>
      <c r="AE32" s="13">
        <v>210700.22891566265</v>
      </c>
      <c r="AF32" s="13">
        <v>210016.10843373495</v>
      </c>
      <c r="AG32" s="13">
        <v>210677.7469879518</v>
      </c>
      <c r="AH32" s="13">
        <v>211215.77108433735</v>
      </c>
      <c r="AI32" s="13">
        <v>212200.10843373495</v>
      </c>
      <c r="AJ32" s="13">
        <v>213111.59036144579</v>
      </c>
      <c r="AK32" s="13">
        <v>214104.07228915664</v>
      </c>
      <c r="AL32" s="14">
        <v>214848.57831325301</v>
      </c>
    </row>
    <row r="33" spans="1:38" ht="16.5" thickTop="1" thickBot="1"/>
    <row r="34" spans="1:38" ht="16.5" thickTop="1" thickBot="1">
      <c r="A34" s="15" t="s">
        <v>27</v>
      </c>
      <c r="B34" s="16">
        <v>0</v>
      </c>
      <c r="C34" s="16">
        <v>2761</v>
      </c>
      <c r="D34" s="16">
        <v>13111</v>
      </c>
      <c r="E34" s="16">
        <v>22719</v>
      </c>
      <c r="F34" s="16">
        <v>33305</v>
      </c>
      <c r="G34" s="16">
        <v>44045</v>
      </c>
      <c r="H34" s="16">
        <v>54939</v>
      </c>
      <c r="I34" s="16">
        <v>54992</v>
      </c>
      <c r="J34" s="16">
        <v>55045</v>
      </c>
      <c r="K34" s="16">
        <v>55099</v>
      </c>
      <c r="L34" s="16">
        <v>55152</v>
      </c>
      <c r="M34" s="16">
        <v>55206</v>
      </c>
      <c r="N34" s="16">
        <v>54936</v>
      </c>
      <c r="O34" s="16">
        <v>54667</v>
      </c>
      <c r="P34" s="16">
        <v>54397</v>
      </c>
      <c r="Q34" s="16">
        <v>54128</v>
      </c>
      <c r="R34" s="16">
        <v>53858</v>
      </c>
      <c r="S34" s="16">
        <v>53936</v>
      </c>
      <c r="T34" s="16">
        <v>54138</v>
      </c>
      <c r="U34" s="16">
        <v>54341</v>
      </c>
      <c r="V34" s="16">
        <v>54544</v>
      </c>
      <c r="W34" s="16">
        <v>54747</v>
      </c>
      <c r="X34" s="16">
        <v>54974</v>
      </c>
      <c r="Y34" s="16">
        <v>55200</v>
      </c>
      <c r="Z34" s="16">
        <v>55427</v>
      </c>
      <c r="AA34" s="16">
        <v>55654</v>
      </c>
      <c r="AB34" s="16">
        <v>55881</v>
      </c>
      <c r="AC34" s="16">
        <v>56190</v>
      </c>
      <c r="AD34" s="16">
        <v>56499</v>
      </c>
      <c r="AE34" s="16">
        <v>56808</v>
      </c>
      <c r="AF34" s="16">
        <v>57118</v>
      </c>
      <c r="AG34" s="16">
        <v>57427</v>
      </c>
      <c r="AH34" s="16">
        <v>57641</v>
      </c>
      <c r="AI34" s="16">
        <v>57855</v>
      </c>
      <c r="AJ34" s="16">
        <v>58069</v>
      </c>
      <c r="AK34" s="16">
        <v>58283</v>
      </c>
      <c r="AL34" s="17">
        <v>58497</v>
      </c>
    </row>
    <row r="35" spans="1:38" ht="15.75" thickTop="1"/>
    <row r="36" spans="1:38">
      <c r="A36" s="18" t="s">
        <v>28</v>
      </c>
    </row>
    <row r="37" spans="1:38">
      <c r="A37" s="19"/>
    </row>
  </sheetData>
  <pageMargins left="0.5" right="0.5" top="1" bottom="1" header="0.5" footer="0.5"/>
  <pageSetup orientation="portrait" r:id="rId1"/>
  <headerFooter>
    <oddFooter>&amp;CPage &amp;P&amp;R&amp;F</oddFooter>
  </headerFooter>
</worksheet>
</file>

<file path=xl/worksheets/sheet16.xml><?xml version="1.0" encoding="utf-8"?>
<worksheet xmlns="http://schemas.openxmlformats.org/spreadsheetml/2006/main" xmlns:r="http://schemas.openxmlformats.org/officeDocument/2006/relationships">
  <dimension ref="A1:AL37"/>
  <sheetViews>
    <sheetView showGridLines="0" workbookViewId="0">
      <selection sqref="A1:XFD1048576"/>
    </sheetView>
  </sheetViews>
  <sheetFormatPr defaultRowHeight="15"/>
  <cols>
    <col min="1" max="1" width="43.7109375" style="2" customWidth="1"/>
    <col min="2" max="16384" width="9.140625" style="2"/>
  </cols>
  <sheetData>
    <row r="1" spans="1:38" ht="36">
      <c r="A1" s="1" t="s">
        <v>42</v>
      </c>
    </row>
    <row r="3" spans="1:38" ht="30.75">
      <c r="A3" s="3" t="s">
        <v>1</v>
      </c>
    </row>
    <row r="4" spans="1:38">
      <c r="B4" s="4">
        <v>2014</v>
      </c>
      <c r="C4" s="4">
        <v>2015</v>
      </c>
      <c r="D4" s="4">
        <v>2016</v>
      </c>
      <c r="E4" s="4">
        <v>2017</v>
      </c>
      <c r="F4" s="4">
        <v>2018</v>
      </c>
      <c r="G4" s="4">
        <v>2019</v>
      </c>
      <c r="H4" s="4">
        <v>2020</v>
      </c>
      <c r="I4" s="4">
        <v>2021</v>
      </c>
      <c r="J4" s="4">
        <v>2022</v>
      </c>
      <c r="K4" s="4">
        <v>2023</v>
      </c>
      <c r="L4" s="4">
        <v>2024</v>
      </c>
      <c r="M4" s="4">
        <v>2025</v>
      </c>
      <c r="N4" s="4">
        <v>2026</v>
      </c>
      <c r="O4" s="4">
        <v>2027</v>
      </c>
      <c r="P4" s="4">
        <v>2028</v>
      </c>
      <c r="Q4" s="4">
        <v>2029</v>
      </c>
      <c r="R4" s="4">
        <v>2030</v>
      </c>
      <c r="S4" s="4">
        <v>2031</v>
      </c>
      <c r="T4" s="4">
        <v>2032</v>
      </c>
      <c r="U4" s="4">
        <v>2033</v>
      </c>
      <c r="V4" s="4">
        <v>2034</v>
      </c>
      <c r="W4" s="4">
        <v>2035</v>
      </c>
      <c r="X4" s="4">
        <v>2036</v>
      </c>
      <c r="Y4" s="4">
        <v>2037</v>
      </c>
      <c r="Z4" s="4">
        <v>2038</v>
      </c>
      <c r="AA4" s="4">
        <v>2039</v>
      </c>
      <c r="AB4" s="4">
        <v>2040</v>
      </c>
      <c r="AC4" s="4">
        <v>2041</v>
      </c>
      <c r="AD4" s="4">
        <v>2042</v>
      </c>
      <c r="AE4" s="4">
        <v>2043</v>
      </c>
      <c r="AF4" s="4">
        <v>2044</v>
      </c>
      <c r="AG4" s="4">
        <v>2045</v>
      </c>
      <c r="AH4" s="4">
        <v>2046</v>
      </c>
      <c r="AI4" s="4">
        <v>2047</v>
      </c>
      <c r="AJ4" s="4">
        <v>2048</v>
      </c>
      <c r="AK4" s="4">
        <v>2049</v>
      </c>
      <c r="AL4" s="4">
        <v>2050</v>
      </c>
    </row>
    <row r="5" spans="1:38" ht="15.75" thickBot="1">
      <c r="A5" s="5" t="s">
        <v>2</v>
      </c>
    </row>
    <row r="6" spans="1:38" ht="15.75" thickTop="1">
      <c r="A6" s="6" t="s">
        <v>3</v>
      </c>
      <c r="B6" s="7">
        <v>444640.50602409639</v>
      </c>
      <c r="C6" s="7">
        <v>447779.36144578311</v>
      </c>
      <c r="D6" s="7">
        <v>450918.2891566265</v>
      </c>
      <c r="E6" s="7">
        <v>454057.1204819277</v>
      </c>
      <c r="F6" s="7">
        <v>457195.89156626508</v>
      </c>
      <c r="G6" s="7">
        <v>460334.81927710841</v>
      </c>
      <c r="H6" s="7">
        <v>463473.6265060241</v>
      </c>
      <c r="I6" s="7">
        <v>464149.61445783131</v>
      </c>
      <c r="J6" s="7">
        <v>464825.72289156629</v>
      </c>
      <c r="K6" s="7">
        <v>465501.72289156629</v>
      </c>
      <c r="L6" s="7">
        <v>466177.7108433735</v>
      </c>
      <c r="M6" s="7">
        <v>466853.77108433732</v>
      </c>
      <c r="N6" s="7">
        <v>466883.67469879519</v>
      </c>
      <c r="O6" s="7">
        <v>466912.59036144579</v>
      </c>
      <c r="P6" s="7">
        <v>466941.43373493978</v>
      </c>
      <c r="Q6" s="7">
        <v>466971.44578313251</v>
      </c>
      <c r="R6" s="7">
        <v>467000.32530120481</v>
      </c>
      <c r="S6" s="7">
        <v>465595.48192771082</v>
      </c>
      <c r="T6" s="7">
        <v>464190.51807228918</v>
      </c>
      <c r="U6" s="7">
        <v>462785.67469879519</v>
      </c>
      <c r="V6" s="7">
        <v>461380.67469879519</v>
      </c>
      <c r="W6" s="7">
        <v>459975.80722891568</v>
      </c>
      <c r="X6" s="7">
        <v>460977.90361445781</v>
      </c>
      <c r="Y6" s="7">
        <v>461979.95180722891</v>
      </c>
      <c r="Z6" s="7">
        <v>462982.07228915661</v>
      </c>
      <c r="AA6" s="7">
        <v>463984.1204819277</v>
      </c>
      <c r="AB6" s="7">
        <v>464986.2048192771</v>
      </c>
      <c r="AC6" s="7">
        <v>465047.02409638552</v>
      </c>
      <c r="AD6" s="7">
        <v>465107.81927710841</v>
      </c>
      <c r="AE6" s="7">
        <v>465169.67469879519</v>
      </c>
      <c r="AF6" s="7">
        <v>465230.49397590361</v>
      </c>
      <c r="AG6" s="7">
        <v>465291.3373493976</v>
      </c>
      <c r="AH6" s="7">
        <v>465346.18072289159</v>
      </c>
      <c r="AI6" s="7">
        <v>465102.90361445781</v>
      </c>
      <c r="AJ6" s="7">
        <v>464642.21686746989</v>
      </c>
      <c r="AK6" s="7">
        <v>464181.49397590361</v>
      </c>
      <c r="AL6" s="8">
        <v>463720.86746987951</v>
      </c>
    </row>
    <row r="7" spans="1:38">
      <c r="A7" s="9" t="s">
        <v>4</v>
      </c>
      <c r="B7" s="10">
        <v>7831.4216867469877</v>
      </c>
      <c r="C7" s="10">
        <v>7555.0120481927706</v>
      </c>
      <c r="D7" s="10">
        <v>7278.6626506024095</v>
      </c>
      <c r="E7" s="10">
        <v>7002.2289156626503</v>
      </c>
      <c r="F7" s="10">
        <v>6725.7831325301204</v>
      </c>
      <c r="G7" s="10">
        <v>6449.4216867469877</v>
      </c>
      <c r="H7" s="10">
        <v>6173.0120481927706</v>
      </c>
      <c r="I7" s="10">
        <v>5896.5542168674701</v>
      </c>
      <c r="J7" s="10">
        <v>5620.1566265060237</v>
      </c>
      <c r="K7" s="10">
        <v>5343.8433734939763</v>
      </c>
      <c r="L7" s="10">
        <v>5067.4096385542171</v>
      </c>
      <c r="M7" s="10">
        <v>4790.9036144578313</v>
      </c>
      <c r="N7" s="10">
        <v>4514.6144578313251</v>
      </c>
      <c r="O7" s="10">
        <v>4238.2289156626503</v>
      </c>
      <c r="P7" s="10">
        <v>3961.7469879518071</v>
      </c>
      <c r="Q7" s="10">
        <v>3685.3253012048194</v>
      </c>
      <c r="R7" s="10">
        <v>3408.9518072289156</v>
      </c>
      <c r="S7" s="10">
        <v>3132.5180722891564</v>
      </c>
      <c r="T7" s="10">
        <v>2856.1084337349398</v>
      </c>
      <c r="U7" s="10">
        <v>2579.734939759036</v>
      </c>
      <c r="V7" s="10">
        <v>2303.3614457831327</v>
      </c>
      <c r="W7" s="10">
        <v>2026.9277108433735</v>
      </c>
      <c r="X7" s="10">
        <v>2026.9277108433735</v>
      </c>
      <c r="Y7" s="10">
        <v>2026.9277108433735</v>
      </c>
      <c r="Z7" s="10">
        <v>2026.9277108433735</v>
      </c>
      <c r="AA7" s="10">
        <v>2026.9277108433735</v>
      </c>
      <c r="AB7" s="10">
        <v>2026.9277108433735</v>
      </c>
      <c r="AC7" s="10">
        <v>2026.9277108433735</v>
      </c>
      <c r="AD7" s="10">
        <v>2026.9277108433735</v>
      </c>
      <c r="AE7" s="10">
        <v>2026.9277108433735</v>
      </c>
      <c r="AF7" s="10">
        <v>2026.9277108433735</v>
      </c>
      <c r="AG7" s="10">
        <v>2026.9277108433735</v>
      </c>
      <c r="AH7" s="10">
        <v>2026.9277108433735</v>
      </c>
      <c r="AI7" s="10">
        <v>2026.9277108433735</v>
      </c>
      <c r="AJ7" s="10">
        <v>2026.9277108433735</v>
      </c>
      <c r="AK7" s="10">
        <v>2026.9277108433735</v>
      </c>
      <c r="AL7" s="11">
        <v>2026.9277108433735</v>
      </c>
    </row>
    <row r="8" spans="1:38">
      <c r="A8" s="9" t="s">
        <v>5</v>
      </c>
      <c r="B8" s="10">
        <v>35000</v>
      </c>
      <c r="C8" s="10">
        <v>35000</v>
      </c>
      <c r="D8" s="10">
        <v>35000</v>
      </c>
      <c r="E8" s="10">
        <v>35000</v>
      </c>
      <c r="F8" s="10">
        <v>35000</v>
      </c>
      <c r="G8" s="10">
        <v>35000</v>
      </c>
      <c r="H8" s="10">
        <v>35000</v>
      </c>
      <c r="I8" s="10">
        <v>35000</v>
      </c>
      <c r="J8" s="10">
        <v>35000</v>
      </c>
      <c r="K8" s="10">
        <v>35000</v>
      </c>
      <c r="L8" s="10">
        <v>35000</v>
      </c>
      <c r="M8" s="10">
        <v>35000</v>
      </c>
      <c r="N8" s="10">
        <v>35000</v>
      </c>
      <c r="O8" s="10">
        <v>35000</v>
      </c>
      <c r="P8" s="10">
        <v>35000</v>
      </c>
      <c r="Q8" s="10">
        <v>35000</v>
      </c>
      <c r="R8" s="10">
        <v>35000</v>
      </c>
      <c r="S8" s="10">
        <v>35000</v>
      </c>
      <c r="T8" s="10">
        <v>35000</v>
      </c>
      <c r="U8" s="10">
        <v>35000</v>
      </c>
      <c r="V8" s="10">
        <v>35000</v>
      </c>
      <c r="W8" s="10">
        <v>35000</v>
      </c>
      <c r="X8" s="10">
        <v>35000</v>
      </c>
      <c r="Y8" s="10">
        <v>35000</v>
      </c>
      <c r="Z8" s="10">
        <v>35000</v>
      </c>
      <c r="AA8" s="10">
        <v>35000</v>
      </c>
      <c r="AB8" s="10">
        <v>35000</v>
      </c>
      <c r="AC8" s="10">
        <v>35000</v>
      </c>
      <c r="AD8" s="10">
        <v>35000</v>
      </c>
      <c r="AE8" s="10">
        <v>35000</v>
      </c>
      <c r="AF8" s="10">
        <v>35000</v>
      </c>
      <c r="AG8" s="10">
        <v>35000</v>
      </c>
      <c r="AH8" s="10">
        <v>35000</v>
      </c>
      <c r="AI8" s="10">
        <v>35000</v>
      </c>
      <c r="AJ8" s="10">
        <v>35000</v>
      </c>
      <c r="AK8" s="10">
        <v>35000</v>
      </c>
      <c r="AL8" s="11">
        <v>35000</v>
      </c>
    </row>
    <row r="9" spans="1:38">
      <c r="A9" s="9" t="s">
        <v>6</v>
      </c>
      <c r="B9" s="10">
        <v>76870</v>
      </c>
      <c r="C9" s="10">
        <v>78000</v>
      </c>
      <c r="D9" s="10">
        <v>85000</v>
      </c>
      <c r="E9" s="10">
        <v>94000</v>
      </c>
      <c r="F9" s="10">
        <v>94000</v>
      </c>
      <c r="G9" s="10">
        <v>94000</v>
      </c>
      <c r="H9" s="10">
        <v>94000</v>
      </c>
      <c r="I9" s="10">
        <v>94000</v>
      </c>
      <c r="J9" s="10">
        <v>94000</v>
      </c>
      <c r="K9" s="10">
        <v>94000</v>
      </c>
      <c r="L9" s="10">
        <v>94000</v>
      </c>
      <c r="M9" s="10">
        <v>94000</v>
      </c>
      <c r="N9" s="10">
        <v>94000</v>
      </c>
      <c r="O9" s="10">
        <v>94000</v>
      </c>
      <c r="P9" s="10">
        <v>94000</v>
      </c>
      <c r="Q9" s="10">
        <v>94000</v>
      </c>
      <c r="R9" s="10">
        <v>94000</v>
      </c>
      <c r="S9" s="10">
        <v>94000</v>
      </c>
      <c r="T9" s="10">
        <v>94000</v>
      </c>
      <c r="U9" s="10">
        <v>94000</v>
      </c>
      <c r="V9" s="10">
        <v>94000</v>
      </c>
      <c r="W9" s="10">
        <v>94000</v>
      </c>
      <c r="X9" s="10">
        <v>94000</v>
      </c>
      <c r="Y9" s="10">
        <v>94000</v>
      </c>
      <c r="Z9" s="10">
        <v>94000</v>
      </c>
      <c r="AA9" s="10">
        <v>94000</v>
      </c>
      <c r="AB9" s="10">
        <v>94000</v>
      </c>
      <c r="AC9" s="10">
        <v>94000</v>
      </c>
      <c r="AD9" s="10">
        <v>94000</v>
      </c>
      <c r="AE9" s="10">
        <v>94000</v>
      </c>
      <c r="AF9" s="10">
        <v>94000</v>
      </c>
      <c r="AG9" s="10">
        <v>94000</v>
      </c>
      <c r="AH9" s="10">
        <v>94000</v>
      </c>
      <c r="AI9" s="10">
        <v>94000</v>
      </c>
      <c r="AJ9" s="10">
        <v>94000</v>
      </c>
      <c r="AK9" s="10">
        <v>94000</v>
      </c>
      <c r="AL9" s="11">
        <v>94000</v>
      </c>
    </row>
    <row r="10" spans="1:38" ht="15.75" thickBot="1">
      <c r="A10" s="12" t="s">
        <v>7</v>
      </c>
      <c r="B10" s="13">
        <v>564341.62650602404</v>
      </c>
      <c r="C10" s="13">
        <v>568334.34939759038</v>
      </c>
      <c r="D10" s="13">
        <v>578196.81927710841</v>
      </c>
      <c r="E10" s="13">
        <v>590059.2530120482</v>
      </c>
      <c r="F10" s="13">
        <v>592921.65060240962</v>
      </c>
      <c r="G10" s="13">
        <v>595784.15662650601</v>
      </c>
      <c r="H10" s="13">
        <v>598646.57831325301</v>
      </c>
      <c r="I10" s="13">
        <v>599046.2530120482</v>
      </c>
      <c r="J10" s="13">
        <v>599445.84337349399</v>
      </c>
      <c r="K10" s="13">
        <v>599845.46987951803</v>
      </c>
      <c r="L10" s="13">
        <v>600245.06024096382</v>
      </c>
      <c r="M10" s="13">
        <v>600644.73493975902</v>
      </c>
      <c r="N10" s="13">
        <v>600398.28915662656</v>
      </c>
      <c r="O10" s="13">
        <v>600150.81927710841</v>
      </c>
      <c r="P10" s="13">
        <v>599903.27710843377</v>
      </c>
      <c r="Q10" s="13">
        <v>599656.75903614459</v>
      </c>
      <c r="R10" s="13">
        <v>599409.28915662656</v>
      </c>
      <c r="S10" s="13">
        <v>597728</v>
      </c>
      <c r="T10" s="13">
        <v>596046.7469879518</v>
      </c>
      <c r="U10" s="13">
        <v>594365.43373493978</v>
      </c>
      <c r="V10" s="13">
        <v>592684.12048192776</v>
      </c>
      <c r="W10" s="13">
        <v>591002.79518072284</v>
      </c>
      <c r="X10" s="13">
        <v>592004.89156626503</v>
      </c>
      <c r="Y10" s="13">
        <v>593006.89156626503</v>
      </c>
      <c r="Z10" s="13">
        <v>594008.98795180721</v>
      </c>
      <c r="AA10" s="13">
        <v>595011.03614457836</v>
      </c>
      <c r="AB10" s="13">
        <v>596013.1686746988</v>
      </c>
      <c r="AC10" s="13">
        <v>596073.95180722896</v>
      </c>
      <c r="AD10" s="13">
        <v>596134.78313253017</v>
      </c>
      <c r="AE10" s="13">
        <v>596196.65060240962</v>
      </c>
      <c r="AF10" s="13">
        <v>596257.42168674699</v>
      </c>
      <c r="AG10" s="13">
        <v>596318.2530120482</v>
      </c>
      <c r="AH10" s="13">
        <v>596373.13253012043</v>
      </c>
      <c r="AI10" s="13">
        <v>596129.80722891563</v>
      </c>
      <c r="AJ10" s="13">
        <v>595669.14457831322</v>
      </c>
      <c r="AK10" s="13">
        <v>595208.44578313257</v>
      </c>
      <c r="AL10" s="14">
        <v>594747.84337349399</v>
      </c>
    </row>
    <row r="11" spans="1:38" ht="15.75" thickTop="1"/>
    <row r="12" spans="1:38" ht="15.75" thickBot="1">
      <c r="A12" s="5" t="s">
        <v>8</v>
      </c>
    </row>
    <row r="13" spans="1:38" ht="15.75" thickTop="1">
      <c r="A13" s="6" t="s">
        <v>9</v>
      </c>
      <c r="B13" s="7">
        <v>210150</v>
      </c>
      <c r="C13" s="7">
        <v>219688</v>
      </c>
      <c r="D13" s="7">
        <v>221119</v>
      </c>
      <c r="E13" s="7">
        <v>222549</v>
      </c>
      <c r="F13" s="7">
        <v>223980</v>
      </c>
      <c r="G13" s="7">
        <v>225411</v>
      </c>
      <c r="H13" s="7">
        <v>226842</v>
      </c>
      <c r="I13" s="7">
        <v>227150</v>
      </c>
      <c r="J13" s="7">
        <v>227458</v>
      </c>
      <c r="K13" s="7">
        <v>227766</v>
      </c>
      <c r="L13" s="7">
        <v>228074</v>
      </c>
      <c r="M13" s="7">
        <v>228382</v>
      </c>
      <c r="N13" s="7">
        <v>228396</v>
      </c>
      <c r="O13" s="7">
        <v>228409</v>
      </c>
      <c r="P13" s="7">
        <v>228422</v>
      </c>
      <c r="Q13" s="7">
        <v>228436</v>
      </c>
      <c r="R13" s="7">
        <v>228449</v>
      </c>
      <c r="S13" s="7">
        <v>227809</v>
      </c>
      <c r="T13" s="7">
        <v>227168</v>
      </c>
      <c r="U13" s="7">
        <v>226528</v>
      </c>
      <c r="V13" s="7">
        <v>225888</v>
      </c>
      <c r="W13" s="7">
        <v>225247</v>
      </c>
      <c r="X13" s="7">
        <v>225704</v>
      </c>
      <c r="Y13" s="7">
        <v>226161</v>
      </c>
      <c r="Z13" s="7">
        <v>226618</v>
      </c>
      <c r="AA13" s="7">
        <v>227074</v>
      </c>
      <c r="AB13" s="7">
        <v>227531</v>
      </c>
      <c r="AC13" s="7">
        <v>227559</v>
      </c>
      <c r="AD13" s="7">
        <v>227587</v>
      </c>
      <c r="AE13" s="7">
        <v>227615</v>
      </c>
      <c r="AF13" s="7">
        <v>227642</v>
      </c>
      <c r="AG13" s="7">
        <v>227670</v>
      </c>
      <c r="AH13" s="7">
        <v>227695</v>
      </c>
      <c r="AI13" s="7">
        <v>227720</v>
      </c>
      <c r="AJ13" s="7">
        <v>227745</v>
      </c>
      <c r="AK13" s="7">
        <v>227770</v>
      </c>
      <c r="AL13" s="8">
        <v>227795</v>
      </c>
    </row>
    <row r="14" spans="1:38">
      <c r="A14" s="9" t="s">
        <v>10</v>
      </c>
      <c r="B14" s="10">
        <v>5100</v>
      </c>
      <c r="C14" s="10">
        <v>5100</v>
      </c>
      <c r="D14" s="10">
        <v>5100</v>
      </c>
      <c r="E14" s="10">
        <v>5100</v>
      </c>
      <c r="F14" s="10">
        <v>5100</v>
      </c>
      <c r="G14" s="10">
        <v>5100</v>
      </c>
      <c r="H14" s="10">
        <v>5100</v>
      </c>
      <c r="I14" s="10">
        <v>5100</v>
      </c>
      <c r="J14" s="10">
        <v>5100</v>
      </c>
      <c r="K14" s="10">
        <v>5100</v>
      </c>
      <c r="L14" s="10">
        <v>5100</v>
      </c>
      <c r="M14" s="10">
        <v>5100</v>
      </c>
      <c r="N14" s="10">
        <v>5100</v>
      </c>
      <c r="O14" s="10">
        <v>5100</v>
      </c>
      <c r="P14" s="10">
        <v>5100</v>
      </c>
      <c r="Q14" s="10">
        <v>5100</v>
      </c>
      <c r="R14" s="10">
        <v>5100</v>
      </c>
      <c r="S14" s="10">
        <v>5100</v>
      </c>
      <c r="T14" s="10">
        <v>5100</v>
      </c>
      <c r="U14" s="10">
        <v>5100</v>
      </c>
      <c r="V14" s="10">
        <v>5100</v>
      </c>
      <c r="W14" s="10">
        <v>5100</v>
      </c>
      <c r="X14" s="10">
        <v>5100</v>
      </c>
      <c r="Y14" s="10">
        <v>5100</v>
      </c>
      <c r="Z14" s="10">
        <v>5100</v>
      </c>
      <c r="AA14" s="10">
        <v>5100</v>
      </c>
      <c r="AB14" s="10">
        <v>5100</v>
      </c>
      <c r="AC14" s="10">
        <v>5100</v>
      </c>
      <c r="AD14" s="10">
        <v>5100</v>
      </c>
      <c r="AE14" s="10">
        <v>5100</v>
      </c>
      <c r="AF14" s="10">
        <v>5100</v>
      </c>
      <c r="AG14" s="10">
        <v>5100</v>
      </c>
      <c r="AH14" s="10">
        <v>5100</v>
      </c>
      <c r="AI14" s="10">
        <v>5100</v>
      </c>
      <c r="AJ14" s="10">
        <v>5100</v>
      </c>
      <c r="AK14" s="10">
        <v>5100</v>
      </c>
      <c r="AL14" s="11">
        <v>5100</v>
      </c>
    </row>
    <row r="15" spans="1:38">
      <c r="A15" s="9" t="s">
        <v>11</v>
      </c>
      <c r="B15" s="10">
        <v>0</v>
      </c>
      <c r="C15" s="10">
        <v>0</v>
      </c>
      <c r="D15" s="10">
        <v>0</v>
      </c>
      <c r="E15" s="10">
        <v>0</v>
      </c>
      <c r="F15" s="10">
        <v>0</v>
      </c>
      <c r="G15" s="10">
        <v>0</v>
      </c>
      <c r="H15" s="10">
        <v>0</v>
      </c>
      <c r="I15" s="10">
        <v>0</v>
      </c>
      <c r="J15" s="10">
        <v>0</v>
      </c>
      <c r="K15" s="10">
        <v>0</v>
      </c>
      <c r="L15" s="10">
        <v>0</v>
      </c>
      <c r="M15" s="10">
        <v>0</v>
      </c>
      <c r="N15" s="10">
        <v>0</v>
      </c>
      <c r="O15" s="10">
        <v>0</v>
      </c>
      <c r="P15" s="10">
        <v>0</v>
      </c>
      <c r="Q15" s="10">
        <v>0</v>
      </c>
      <c r="R15" s="10">
        <v>0</v>
      </c>
      <c r="S15" s="10">
        <v>0</v>
      </c>
      <c r="T15" s="10">
        <v>0</v>
      </c>
      <c r="U15" s="10">
        <v>0</v>
      </c>
      <c r="V15" s="10">
        <v>0</v>
      </c>
      <c r="W15" s="10">
        <v>0</v>
      </c>
      <c r="X15" s="10">
        <v>0</v>
      </c>
      <c r="Y15" s="10">
        <v>0</v>
      </c>
      <c r="Z15" s="10">
        <v>0</v>
      </c>
      <c r="AA15" s="10">
        <v>0</v>
      </c>
      <c r="AB15" s="10">
        <v>0</v>
      </c>
      <c r="AC15" s="10">
        <v>0</v>
      </c>
      <c r="AD15" s="10">
        <v>0</v>
      </c>
      <c r="AE15" s="10">
        <v>0</v>
      </c>
      <c r="AF15" s="10">
        <v>0</v>
      </c>
      <c r="AG15" s="10">
        <v>0</v>
      </c>
      <c r="AH15" s="10">
        <v>0</v>
      </c>
      <c r="AI15" s="10">
        <v>0</v>
      </c>
      <c r="AJ15" s="10">
        <v>0</v>
      </c>
      <c r="AK15" s="10">
        <v>0</v>
      </c>
      <c r="AL15" s="11">
        <v>0</v>
      </c>
    </row>
    <row r="16" spans="1:38">
      <c r="A16" s="9" t="s">
        <v>12</v>
      </c>
      <c r="B16" s="10">
        <v>0</v>
      </c>
      <c r="C16" s="10">
        <v>0</v>
      </c>
      <c r="D16" s="10">
        <v>0</v>
      </c>
      <c r="E16" s="10">
        <v>0</v>
      </c>
      <c r="F16" s="10">
        <v>0</v>
      </c>
      <c r="G16" s="10">
        <v>0</v>
      </c>
      <c r="H16" s="10">
        <v>0</v>
      </c>
      <c r="I16" s="10">
        <v>0</v>
      </c>
      <c r="J16" s="10">
        <v>0</v>
      </c>
      <c r="K16" s="10">
        <v>0</v>
      </c>
      <c r="L16" s="10">
        <v>0</v>
      </c>
      <c r="M16" s="10">
        <v>0</v>
      </c>
      <c r="N16" s="10">
        <v>0</v>
      </c>
      <c r="O16" s="10">
        <v>0</v>
      </c>
      <c r="P16" s="10">
        <v>0</v>
      </c>
      <c r="Q16" s="10">
        <v>0</v>
      </c>
      <c r="R16" s="10">
        <v>0</v>
      </c>
      <c r="S16" s="10">
        <v>0</v>
      </c>
      <c r="T16" s="10">
        <v>0</v>
      </c>
      <c r="U16" s="10">
        <v>0</v>
      </c>
      <c r="V16" s="10">
        <v>0</v>
      </c>
      <c r="W16" s="10">
        <v>0</v>
      </c>
      <c r="X16" s="10">
        <v>0</v>
      </c>
      <c r="Y16" s="10">
        <v>0</v>
      </c>
      <c r="Z16" s="10">
        <v>0</v>
      </c>
      <c r="AA16" s="10">
        <v>0</v>
      </c>
      <c r="AB16" s="10">
        <v>0</v>
      </c>
      <c r="AC16" s="10">
        <v>0</v>
      </c>
      <c r="AD16" s="10">
        <v>0</v>
      </c>
      <c r="AE16" s="10">
        <v>0</v>
      </c>
      <c r="AF16" s="10">
        <v>0</v>
      </c>
      <c r="AG16" s="10">
        <v>0</v>
      </c>
      <c r="AH16" s="10">
        <v>0</v>
      </c>
      <c r="AI16" s="10">
        <v>0</v>
      </c>
      <c r="AJ16" s="10">
        <v>0</v>
      </c>
      <c r="AK16" s="10">
        <v>0</v>
      </c>
      <c r="AL16" s="11">
        <v>0</v>
      </c>
    </row>
    <row r="17" spans="1:38">
      <c r="A17" s="9" t="s">
        <v>13</v>
      </c>
      <c r="B17" s="10">
        <v>26296</v>
      </c>
      <c r="C17" s="10">
        <v>35384</v>
      </c>
      <c r="D17" s="10">
        <v>36417</v>
      </c>
      <c r="E17" s="10">
        <v>38046</v>
      </c>
      <c r="F17" s="10">
        <v>38466</v>
      </c>
      <c r="G17" s="10">
        <v>38885</v>
      </c>
      <c r="H17" s="10">
        <v>39305</v>
      </c>
      <c r="I17" s="10">
        <v>39724</v>
      </c>
      <c r="J17" s="10">
        <v>40144</v>
      </c>
      <c r="K17" s="10">
        <v>40533</v>
      </c>
      <c r="L17" s="10">
        <v>40673</v>
      </c>
      <c r="M17" s="10">
        <v>40812</v>
      </c>
      <c r="N17" s="10">
        <v>40951</v>
      </c>
      <c r="O17" s="10">
        <v>41091</v>
      </c>
      <c r="P17" s="10">
        <v>41230</v>
      </c>
      <c r="Q17" s="10">
        <v>41363</v>
      </c>
      <c r="R17" s="10">
        <v>41453</v>
      </c>
      <c r="S17" s="10">
        <v>41542</v>
      </c>
      <c r="T17" s="10">
        <v>41632</v>
      </c>
      <c r="U17" s="10">
        <v>41722</v>
      </c>
      <c r="V17" s="10">
        <v>41812</v>
      </c>
      <c r="W17" s="10">
        <v>41901</v>
      </c>
      <c r="X17" s="10">
        <v>41991</v>
      </c>
      <c r="Y17" s="10">
        <v>42031</v>
      </c>
      <c r="Z17" s="10">
        <v>42041</v>
      </c>
      <c r="AA17" s="10">
        <v>42051</v>
      </c>
      <c r="AB17" s="10">
        <v>42061</v>
      </c>
      <c r="AC17" s="10">
        <v>42071</v>
      </c>
      <c r="AD17" s="10">
        <v>42082</v>
      </c>
      <c r="AE17" s="10">
        <v>42092</v>
      </c>
      <c r="AF17" s="10">
        <v>42102</v>
      </c>
      <c r="AG17" s="10">
        <v>42112</v>
      </c>
      <c r="AH17" s="10">
        <v>42123</v>
      </c>
      <c r="AI17" s="10">
        <v>42133</v>
      </c>
      <c r="AJ17" s="10">
        <v>42143</v>
      </c>
      <c r="AK17" s="10">
        <v>42153</v>
      </c>
      <c r="AL17" s="11">
        <v>42164</v>
      </c>
    </row>
    <row r="18" spans="1:38">
      <c r="A18" s="9" t="s">
        <v>14</v>
      </c>
      <c r="B18" s="10">
        <v>111074</v>
      </c>
      <c r="C18" s="10">
        <v>117140</v>
      </c>
      <c r="D18" s="10">
        <v>128475</v>
      </c>
      <c r="E18" s="10">
        <v>148329</v>
      </c>
      <c r="F18" s="10">
        <v>149500</v>
      </c>
      <c r="G18" s="10">
        <v>150671</v>
      </c>
      <c r="H18" s="10">
        <v>151842</v>
      </c>
      <c r="I18" s="10">
        <v>152990</v>
      </c>
      <c r="J18" s="10">
        <v>154062</v>
      </c>
      <c r="K18" s="10">
        <v>155135</v>
      </c>
      <c r="L18" s="10">
        <v>156208</v>
      </c>
      <c r="M18" s="10">
        <v>159853</v>
      </c>
      <c r="N18" s="10">
        <v>160671</v>
      </c>
      <c r="O18" s="10">
        <v>161488</v>
      </c>
      <c r="P18" s="10">
        <v>162306</v>
      </c>
      <c r="Q18" s="10">
        <v>163124</v>
      </c>
      <c r="R18" s="10">
        <v>163941</v>
      </c>
      <c r="S18" s="10">
        <v>164754</v>
      </c>
      <c r="T18" s="10">
        <v>165558</v>
      </c>
      <c r="U18" s="10">
        <v>166361</v>
      </c>
      <c r="V18" s="10">
        <v>167026</v>
      </c>
      <c r="W18" s="10">
        <v>167616</v>
      </c>
      <c r="X18" s="10">
        <v>168202</v>
      </c>
      <c r="Y18" s="10">
        <v>168759</v>
      </c>
      <c r="Z18" s="10">
        <v>169315</v>
      </c>
      <c r="AA18" s="10">
        <v>169872</v>
      </c>
      <c r="AB18" s="10">
        <v>170416</v>
      </c>
      <c r="AC18" s="10">
        <v>170959</v>
      </c>
      <c r="AD18" s="10">
        <v>171501</v>
      </c>
      <c r="AE18" s="10">
        <v>172039</v>
      </c>
      <c r="AF18" s="10">
        <v>172572</v>
      </c>
      <c r="AG18" s="10">
        <v>173105</v>
      </c>
      <c r="AH18" s="10">
        <v>173637</v>
      </c>
      <c r="AI18" s="10">
        <v>174163</v>
      </c>
      <c r="AJ18" s="10">
        <v>174690</v>
      </c>
      <c r="AK18" s="10">
        <v>175216</v>
      </c>
      <c r="AL18" s="11">
        <v>175742</v>
      </c>
    </row>
    <row r="19" spans="1:38">
      <c r="A19" s="9" t="s">
        <v>15</v>
      </c>
      <c r="B19" s="10">
        <v>39044</v>
      </c>
      <c r="C19" s="10">
        <v>42140</v>
      </c>
      <c r="D19" s="10">
        <v>48475</v>
      </c>
      <c r="E19" s="10">
        <v>59329</v>
      </c>
      <c r="F19" s="10">
        <v>60500</v>
      </c>
      <c r="G19" s="10">
        <v>61671</v>
      </c>
      <c r="H19" s="10">
        <v>62842</v>
      </c>
      <c r="I19" s="10">
        <v>63990</v>
      </c>
      <c r="J19" s="10">
        <v>65062</v>
      </c>
      <c r="K19" s="10">
        <v>66135</v>
      </c>
      <c r="L19" s="10">
        <v>67208</v>
      </c>
      <c r="M19" s="10">
        <v>70853</v>
      </c>
      <c r="N19" s="10">
        <v>71671</v>
      </c>
      <c r="O19" s="10">
        <v>72488</v>
      </c>
      <c r="P19" s="10">
        <v>73306</v>
      </c>
      <c r="Q19" s="10">
        <v>74124</v>
      </c>
      <c r="R19" s="10">
        <v>74941</v>
      </c>
      <c r="S19" s="10">
        <v>75754</v>
      </c>
      <c r="T19" s="10">
        <v>76558</v>
      </c>
      <c r="U19" s="10">
        <v>77361</v>
      </c>
      <c r="V19" s="10">
        <v>78026</v>
      </c>
      <c r="W19" s="10">
        <v>78616</v>
      </c>
      <c r="X19" s="10">
        <v>79202</v>
      </c>
      <c r="Y19" s="10">
        <v>79759</v>
      </c>
      <c r="Z19" s="10">
        <v>80315</v>
      </c>
      <c r="AA19" s="10">
        <v>80872</v>
      </c>
      <c r="AB19" s="10">
        <v>81416</v>
      </c>
      <c r="AC19" s="10">
        <v>81959</v>
      </c>
      <c r="AD19" s="10">
        <v>82501</v>
      </c>
      <c r="AE19" s="10">
        <v>83039</v>
      </c>
      <c r="AF19" s="10">
        <v>83572</v>
      </c>
      <c r="AG19" s="10">
        <v>84105</v>
      </c>
      <c r="AH19" s="10">
        <v>84637</v>
      </c>
      <c r="AI19" s="10">
        <v>85163</v>
      </c>
      <c r="AJ19" s="10">
        <v>85690</v>
      </c>
      <c r="AK19" s="10">
        <v>86216</v>
      </c>
      <c r="AL19" s="11">
        <v>86742</v>
      </c>
    </row>
    <row r="20" spans="1:38">
      <c r="A20" s="9" t="s">
        <v>16</v>
      </c>
      <c r="B20" s="10">
        <v>40870</v>
      </c>
      <c r="C20" s="10">
        <v>40000</v>
      </c>
      <c r="D20" s="10">
        <v>45000</v>
      </c>
      <c r="E20" s="10">
        <v>54000</v>
      </c>
      <c r="F20" s="10">
        <v>54000</v>
      </c>
      <c r="G20" s="10">
        <v>54000</v>
      </c>
      <c r="H20" s="10">
        <v>54000</v>
      </c>
      <c r="I20" s="10">
        <v>54000</v>
      </c>
      <c r="J20" s="10">
        <v>54000</v>
      </c>
      <c r="K20" s="10">
        <v>54000</v>
      </c>
      <c r="L20" s="10">
        <v>54000</v>
      </c>
      <c r="M20" s="10">
        <v>54000</v>
      </c>
      <c r="N20" s="10">
        <v>54000</v>
      </c>
      <c r="O20" s="10">
        <v>54000</v>
      </c>
      <c r="P20" s="10">
        <v>54000</v>
      </c>
      <c r="Q20" s="10">
        <v>54000</v>
      </c>
      <c r="R20" s="10">
        <v>54000</v>
      </c>
      <c r="S20" s="10">
        <v>54000</v>
      </c>
      <c r="T20" s="10">
        <v>54000</v>
      </c>
      <c r="U20" s="10">
        <v>54000</v>
      </c>
      <c r="V20" s="10">
        <v>54000</v>
      </c>
      <c r="W20" s="10">
        <v>54000</v>
      </c>
      <c r="X20" s="10">
        <v>54000</v>
      </c>
      <c r="Y20" s="10">
        <v>54000</v>
      </c>
      <c r="Z20" s="10">
        <v>54000</v>
      </c>
      <c r="AA20" s="10">
        <v>54000</v>
      </c>
      <c r="AB20" s="10">
        <v>54000</v>
      </c>
      <c r="AC20" s="10">
        <v>54000</v>
      </c>
      <c r="AD20" s="10">
        <v>54000</v>
      </c>
      <c r="AE20" s="10">
        <v>54000</v>
      </c>
      <c r="AF20" s="10">
        <v>54000</v>
      </c>
      <c r="AG20" s="10">
        <v>54000</v>
      </c>
      <c r="AH20" s="10">
        <v>54000</v>
      </c>
      <c r="AI20" s="10">
        <v>54000</v>
      </c>
      <c r="AJ20" s="10">
        <v>54000</v>
      </c>
      <c r="AK20" s="10">
        <v>54000</v>
      </c>
      <c r="AL20" s="11">
        <v>54000</v>
      </c>
    </row>
    <row r="21" spans="1:38">
      <c r="A21" s="9" t="s">
        <v>17</v>
      </c>
      <c r="B21" s="10">
        <v>31160</v>
      </c>
      <c r="C21" s="10">
        <v>35000</v>
      </c>
      <c r="D21" s="10">
        <v>35000</v>
      </c>
      <c r="E21" s="10">
        <v>35000</v>
      </c>
      <c r="F21" s="10">
        <v>35000</v>
      </c>
      <c r="G21" s="10">
        <v>35000</v>
      </c>
      <c r="H21" s="10">
        <v>35000</v>
      </c>
      <c r="I21" s="10">
        <v>35000</v>
      </c>
      <c r="J21" s="10">
        <v>35000</v>
      </c>
      <c r="K21" s="10">
        <v>35000</v>
      </c>
      <c r="L21" s="10">
        <v>35000</v>
      </c>
      <c r="M21" s="10">
        <v>35000</v>
      </c>
      <c r="N21" s="10">
        <v>35000</v>
      </c>
      <c r="O21" s="10">
        <v>35000</v>
      </c>
      <c r="P21" s="10">
        <v>35000</v>
      </c>
      <c r="Q21" s="10">
        <v>35000</v>
      </c>
      <c r="R21" s="10">
        <v>35000</v>
      </c>
      <c r="S21" s="10">
        <v>35000</v>
      </c>
      <c r="T21" s="10">
        <v>35000</v>
      </c>
      <c r="U21" s="10">
        <v>35000</v>
      </c>
      <c r="V21" s="10">
        <v>35000</v>
      </c>
      <c r="W21" s="10">
        <v>35000</v>
      </c>
      <c r="X21" s="10">
        <v>35000</v>
      </c>
      <c r="Y21" s="10">
        <v>35000</v>
      </c>
      <c r="Z21" s="10">
        <v>35000</v>
      </c>
      <c r="AA21" s="10">
        <v>35000</v>
      </c>
      <c r="AB21" s="10">
        <v>35000</v>
      </c>
      <c r="AC21" s="10">
        <v>35000</v>
      </c>
      <c r="AD21" s="10">
        <v>35000</v>
      </c>
      <c r="AE21" s="10">
        <v>35000</v>
      </c>
      <c r="AF21" s="10">
        <v>35000</v>
      </c>
      <c r="AG21" s="10">
        <v>35000</v>
      </c>
      <c r="AH21" s="10">
        <v>35000</v>
      </c>
      <c r="AI21" s="10">
        <v>35000</v>
      </c>
      <c r="AJ21" s="10">
        <v>35000</v>
      </c>
      <c r="AK21" s="10">
        <v>35000</v>
      </c>
      <c r="AL21" s="11">
        <v>35000</v>
      </c>
    </row>
    <row r="22" spans="1:38">
      <c r="A22" s="9" t="s">
        <v>18</v>
      </c>
      <c r="B22" s="10">
        <v>0</v>
      </c>
      <c r="C22" s="10">
        <v>0</v>
      </c>
      <c r="D22" s="10">
        <v>0</v>
      </c>
      <c r="E22" s="10">
        <v>0</v>
      </c>
      <c r="F22" s="10">
        <v>0</v>
      </c>
      <c r="G22" s="10">
        <v>0</v>
      </c>
      <c r="H22" s="10">
        <v>0</v>
      </c>
      <c r="I22" s="10">
        <v>0</v>
      </c>
      <c r="J22" s="10">
        <v>0</v>
      </c>
      <c r="K22" s="10">
        <v>0</v>
      </c>
      <c r="L22" s="10">
        <v>0</v>
      </c>
      <c r="M22" s="10">
        <v>0</v>
      </c>
      <c r="N22" s="10">
        <v>0</v>
      </c>
      <c r="O22" s="10">
        <v>0</v>
      </c>
      <c r="P22" s="10">
        <v>0</v>
      </c>
      <c r="Q22" s="10">
        <v>0</v>
      </c>
      <c r="R22" s="10">
        <v>0</v>
      </c>
      <c r="S22" s="10">
        <v>0</v>
      </c>
      <c r="T22" s="10">
        <v>0</v>
      </c>
      <c r="U22" s="10">
        <v>0</v>
      </c>
      <c r="V22" s="10">
        <v>0</v>
      </c>
      <c r="W22" s="10">
        <v>0</v>
      </c>
      <c r="X22" s="10">
        <v>0</v>
      </c>
      <c r="Y22" s="10">
        <v>0</v>
      </c>
      <c r="Z22" s="10">
        <v>0</v>
      </c>
      <c r="AA22" s="10">
        <v>0</v>
      </c>
      <c r="AB22" s="10">
        <v>0</v>
      </c>
      <c r="AC22" s="10">
        <v>0</v>
      </c>
      <c r="AD22" s="10">
        <v>0</v>
      </c>
      <c r="AE22" s="10">
        <v>0</v>
      </c>
      <c r="AF22" s="10">
        <v>0</v>
      </c>
      <c r="AG22" s="10">
        <v>0</v>
      </c>
      <c r="AH22" s="10">
        <v>0</v>
      </c>
      <c r="AI22" s="10">
        <v>0</v>
      </c>
      <c r="AJ22" s="10">
        <v>0</v>
      </c>
      <c r="AK22" s="10">
        <v>0</v>
      </c>
      <c r="AL22" s="11">
        <v>0</v>
      </c>
    </row>
    <row r="23" spans="1:38" ht="15.75" thickBot="1">
      <c r="A23" s="12" t="s">
        <v>19</v>
      </c>
      <c r="B23" s="13">
        <v>352619</v>
      </c>
      <c r="C23" s="13">
        <v>377311</v>
      </c>
      <c r="D23" s="13">
        <v>391110</v>
      </c>
      <c r="E23" s="13">
        <v>414024</v>
      </c>
      <c r="F23" s="13">
        <v>417046</v>
      </c>
      <c r="G23" s="13">
        <v>420067</v>
      </c>
      <c r="H23" s="13">
        <v>423088</v>
      </c>
      <c r="I23" s="13">
        <v>424964</v>
      </c>
      <c r="J23" s="13">
        <v>426764</v>
      </c>
      <c r="K23" s="13">
        <v>428535</v>
      </c>
      <c r="L23" s="13">
        <v>430055</v>
      </c>
      <c r="M23" s="13">
        <v>434147</v>
      </c>
      <c r="N23" s="13">
        <v>435118</v>
      </c>
      <c r="O23" s="13">
        <v>436088</v>
      </c>
      <c r="P23" s="13">
        <v>437058</v>
      </c>
      <c r="Q23" s="13">
        <v>438023</v>
      </c>
      <c r="R23" s="13">
        <v>438943</v>
      </c>
      <c r="S23" s="13">
        <v>439205</v>
      </c>
      <c r="T23" s="13">
        <v>439458</v>
      </c>
      <c r="U23" s="13">
        <v>439711</v>
      </c>
      <c r="V23" s="13">
        <v>439825</v>
      </c>
      <c r="W23" s="13">
        <v>439864</v>
      </c>
      <c r="X23" s="13">
        <v>440998</v>
      </c>
      <c r="Y23" s="13">
        <v>442050</v>
      </c>
      <c r="Z23" s="13">
        <v>443074</v>
      </c>
      <c r="AA23" s="13">
        <v>444097</v>
      </c>
      <c r="AB23" s="13">
        <v>445108</v>
      </c>
      <c r="AC23" s="13">
        <v>445689</v>
      </c>
      <c r="AD23" s="13">
        <v>446270</v>
      </c>
      <c r="AE23" s="13">
        <v>446846</v>
      </c>
      <c r="AF23" s="13">
        <v>447416</v>
      </c>
      <c r="AG23" s="13">
        <v>447987</v>
      </c>
      <c r="AH23" s="13">
        <v>448555</v>
      </c>
      <c r="AI23" s="13">
        <v>449116</v>
      </c>
      <c r="AJ23" s="13">
        <v>449677</v>
      </c>
      <c r="AK23" s="13">
        <v>450239</v>
      </c>
      <c r="AL23" s="14">
        <v>450800</v>
      </c>
    </row>
    <row r="24" spans="1:38" ht="15.75" thickTop="1"/>
    <row r="25" spans="1:38" ht="15.75" thickBot="1">
      <c r="A25" s="5" t="s">
        <v>20</v>
      </c>
    </row>
    <row r="26" spans="1:38" ht="15.75" thickTop="1">
      <c r="A26" s="6" t="s">
        <v>21</v>
      </c>
      <c r="B26" s="7">
        <v>175722.1686746988</v>
      </c>
      <c r="C26" s="7">
        <v>153022.92771084336</v>
      </c>
      <c r="D26" s="7">
        <v>147086.3734939759</v>
      </c>
      <c r="E26" s="7">
        <v>136034.80722891566</v>
      </c>
      <c r="F26" s="7">
        <v>135875.92771084336</v>
      </c>
      <c r="G26" s="7">
        <v>135717</v>
      </c>
      <c r="H26" s="7">
        <v>135558.1686746988</v>
      </c>
      <c r="I26" s="7">
        <v>134082.40963855421</v>
      </c>
      <c r="J26" s="7">
        <v>132681.61445783134</v>
      </c>
      <c r="K26" s="7">
        <v>131310.69879518071</v>
      </c>
      <c r="L26" s="7">
        <v>130190.14457831325</v>
      </c>
      <c r="M26" s="7">
        <v>126497.21686746988</v>
      </c>
      <c r="N26" s="7">
        <v>125280.24096385542</v>
      </c>
      <c r="O26" s="7">
        <v>124062.61445783133</v>
      </c>
      <c r="P26" s="7">
        <v>122845.03614457832</v>
      </c>
      <c r="Q26" s="7">
        <v>121634.19277108433</v>
      </c>
      <c r="R26" s="7">
        <v>120466.03614457832</v>
      </c>
      <c r="S26" s="7">
        <v>118522.6265060241</v>
      </c>
      <c r="T26" s="7">
        <v>116588.48192771085</v>
      </c>
      <c r="U26" s="7">
        <v>114654.3734939759</v>
      </c>
      <c r="V26" s="7">
        <v>112858.8313253012</v>
      </c>
      <c r="W26" s="7">
        <v>111138.43373493975</v>
      </c>
      <c r="X26" s="7">
        <v>111007.30120481928</v>
      </c>
      <c r="Y26" s="7">
        <v>110956.7108433735</v>
      </c>
      <c r="Z26" s="7">
        <v>110935.36144578313</v>
      </c>
      <c r="AA26" s="7">
        <v>110913.9156626506</v>
      </c>
      <c r="AB26" s="7">
        <v>110904.8795180723</v>
      </c>
      <c r="AC26" s="7">
        <v>110385.01204819277</v>
      </c>
      <c r="AD26" s="7">
        <v>109865.27710843373</v>
      </c>
      <c r="AE26" s="7">
        <v>109350.90361445783</v>
      </c>
      <c r="AF26" s="7">
        <v>108841.03614457832</v>
      </c>
      <c r="AG26" s="7">
        <v>108331.13253012048</v>
      </c>
      <c r="AH26" s="7">
        <v>107817.95180722892</v>
      </c>
      <c r="AI26" s="7">
        <v>107013.36144578313</v>
      </c>
      <c r="AJ26" s="7">
        <v>105991.80722891567</v>
      </c>
      <c r="AK26" s="7">
        <v>104969.86746987952</v>
      </c>
      <c r="AL26" s="8">
        <v>103947.8313253012</v>
      </c>
    </row>
    <row r="27" spans="1:38">
      <c r="A27" s="9" t="s">
        <v>22</v>
      </c>
      <c r="B27" s="10">
        <v>171881.8795180723</v>
      </c>
      <c r="C27" s="10">
        <v>153022.92771084336</v>
      </c>
      <c r="D27" s="10">
        <v>147086.3734939759</v>
      </c>
      <c r="E27" s="10">
        <v>136034.80722891566</v>
      </c>
      <c r="F27" s="10">
        <v>135875.92771084336</v>
      </c>
      <c r="G27" s="10">
        <v>135717</v>
      </c>
      <c r="H27" s="10">
        <v>135558.1686746988</v>
      </c>
      <c r="I27" s="10">
        <v>134082.40963855421</v>
      </c>
      <c r="J27" s="10">
        <v>132681.61445783134</v>
      </c>
      <c r="K27" s="10">
        <v>131310.69879518071</v>
      </c>
      <c r="L27" s="10">
        <v>130190.14457831325</v>
      </c>
      <c r="M27" s="10">
        <v>126497.21686746988</v>
      </c>
      <c r="N27" s="10">
        <v>125280.24096385542</v>
      </c>
      <c r="O27" s="10">
        <v>124062.61445783133</v>
      </c>
      <c r="P27" s="10">
        <v>122845.03614457832</v>
      </c>
      <c r="Q27" s="10">
        <v>121634.19277108433</v>
      </c>
      <c r="R27" s="10">
        <v>120466.03614457832</v>
      </c>
      <c r="S27" s="10">
        <v>118522.6265060241</v>
      </c>
      <c r="T27" s="10">
        <v>116588.48192771085</v>
      </c>
      <c r="U27" s="10">
        <v>114654.3734939759</v>
      </c>
      <c r="V27" s="10">
        <v>112858.8313253012</v>
      </c>
      <c r="W27" s="10">
        <v>111138.43373493975</v>
      </c>
      <c r="X27" s="10">
        <v>111007.30120481928</v>
      </c>
      <c r="Y27" s="10">
        <v>110956.7108433735</v>
      </c>
      <c r="Z27" s="10">
        <v>110935.36144578313</v>
      </c>
      <c r="AA27" s="10">
        <v>110913.9156626506</v>
      </c>
      <c r="AB27" s="10">
        <v>110904.8795180723</v>
      </c>
      <c r="AC27" s="10">
        <v>110385.01204819277</v>
      </c>
      <c r="AD27" s="10">
        <v>109865.27710843373</v>
      </c>
      <c r="AE27" s="10">
        <v>109350.90361445783</v>
      </c>
      <c r="AF27" s="10">
        <v>108841.03614457832</v>
      </c>
      <c r="AG27" s="10">
        <v>108331.13253012048</v>
      </c>
      <c r="AH27" s="10">
        <v>107817.95180722892</v>
      </c>
      <c r="AI27" s="10">
        <v>107013.36144578313</v>
      </c>
      <c r="AJ27" s="10">
        <v>105991.80722891567</v>
      </c>
      <c r="AK27" s="10">
        <v>104969.86746987952</v>
      </c>
      <c r="AL27" s="11">
        <v>103947.8313253012</v>
      </c>
    </row>
    <row r="28" spans="1:38">
      <c r="A28" s="9" t="s">
        <v>23</v>
      </c>
      <c r="B28" s="10">
        <v>3840</v>
      </c>
      <c r="C28" s="10">
        <v>0</v>
      </c>
      <c r="D28" s="10">
        <v>0</v>
      </c>
      <c r="E28" s="10">
        <v>0</v>
      </c>
      <c r="F28" s="10">
        <v>0</v>
      </c>
      <c r="G28" s="10">
        <v>0</v>
      </c>
      <c r="H28" s="10">
        <v>0</v>
      </c>
      <c r="I28" s="10">
        <v>0</v>
      </c>
      <c r="J28" s="10">
        <v>0</v>
      </c>
      <c r="K28" s="10">
        <v>0</v>
      </c>
      <c r="L28" s="10">
        <v>0</v>
      </c>
      <c r="M28" s="10">
        <v>0</v>
      </c>
      <c r="N28" s="10">
        <v>0</v>
      </c>
      <c r="O28" s="10">
        <v>0</v>
      </c>
      <c r="P28" s="10">
        <v>0</v>
      </c>
      <c r="Q28" s="10">
        <v>0</v>
      </c>
      <c r="R28" s="10">
        <v>0</v>
      </c>
      <c r="S28" s="10">
        <v>0</v>
      </c>
      <c r="T28" s="10">
        <v>0</v>
      </c>
      <c r="U28" s="10">
        <v>0</v>
      </c>
      <c r="V28" s="10">
        <v>0</v>
      </c>
      <c r="W28" s="10">
        <v>0</v>
      </c>
      <c r="X28" s="10">
        <v>0</v>
      </c>
      <c r="Y28" s="10">
        <v>0</v>
      </c>
      <c r="Z28" s="10">
        <v>0</v>
      </c>
      <c r="AA28" s="10">
        <v>0</v>
      </c>
      <c r="AB28" s="10">
        <v>0</v>
      </c>
      <c r="AC28" s="10">
        <v>0</v>
      </c>
      <c r="AD28" s="10">
        <v>0</v>
      </c>
      <c r="AE28" s="10">
        <v>0</v>
      </c>
      <c r="AF28" s="10">
        <v>0</v>
      </c>
      <c r="AG28" s="10">
        <v>0</v>
      </c>
      <c r="AH28" s="10">
        <v>0</v>
      </c>
      <c r="AI28" s="10">
        <v>0</v>
      </c>
      <c r="AJ28" s="10">
        <v>0</v>
      </c>
      <c r="AK28" s="10">
        <v>0</v>
      </c>
      <c r="AL28" s="11">
        <v>0</v>
      </c>
    </row>
    <row r="29" spans="1:38">
      <c r="A29" s="9" t="s">
        <v>6</v>
      </c>
      <c r="B29" s="10">
        <v>36000</v>
      </c>
      <c r="C29" s="10">
        <v>38000</v>
      </c>
      <c r="D29" s="10">
        <v>40000</v>
      </c>
      <c r="E29" s="10">
        <v>40000</v>
      </c>
      <c r="F29" s="10">
        <v>40000</v>
      </c>
      <c r="G29" s="10">
        <v>40000</v>
      </c>
      <c r="H29" s="10">
        <v>40000</v>
      </c>
      <c r="I29" s="10">
        <v>40000</v>
      </c>
      <c r="J29" s="10">
        <v>40000</v>
      </c>
      <c r="K29" s="10">
        <v>40000</v>
      </c>
      <c r="L29" s="10">
        <v>40000</v>
      </c>
      <c r="M29" s="10">
        <v>40000</v>
      </c>
      <c r="N29" s="10">
        <v>40000</v>
      </c>
      <c r="O29" s="10">
        <v>40000</v>
      </c>
      <c r="P29" s="10">
        <v>40000</v>
      </c>
      <c r="Q29" s="10">
        <v>40000</v>
      </c>
      <c r="R29" s="10">
        <v>40000</v>
      </c>
      <c r="S29" s="10">
        <v>40000</v>
      </c>
      <c r="T29" s="10">
        <v>40000</v>
      </c>
      <c r="U29" s="10">
        <v>40000</v>
      </c>
      <c r="V29" s="10">
        <v>40000</v>
      </c>
      <c r="W29" s="10">
        <v>40000</v>
      </c>
      <c r="X29" s="10">
        <v>40000</v>
      </c>
      <c r="Y29" s="10">
        <v>40000</v>
      </c>
      <c r="Z29" s="10">
        <v>40000</v>
      </c>
      <c r="AA29" s="10">
        <v>40000</v>
      </c>
      <c r="AB29" s="10">
        <v>40000</v>
      </c>
      <c r="AC29" s="10">
        <v>40000</v>
      </c>
      <c r="AD29" s="10">
        <v>40000</v>
      </c>
      <c r="AE29" s="10">
        <v>40000</v>
      </c>
      <c r="AF29" s="10">
        <v>40000</v>
      </c>
      <c r="AG29" s="10">
        <v>40000</v>
      </c>
      <c r="AH29" s="10">
        <v>40000</v>
      </c>
      <c r="AI29" s="10">
        <v>40000</v>
      </c>
      <c r="AJ29" s="10">
        <v>40000</v>
      </c>
      <c r="AK29" s="10">
        <v>40000</v>
      </c>
      <c r="AL29" s="11">
        <v>40000</v>
      </c>
    </row>
    <row r="30" spans="1:38">
      <c r="A30" s="9" t="s">
        <v>24</v>
      </c>
      <c r="B30" s="10">
        <v>36000</v>
      </c>
      <c r="C30" s="10">
        <v>38000</v>
      </c>
      <c r="D30" s="10">
        <v>40000</v>
      </c>
      <c r="E30" s="10">
        <v>40000</v>
      </c>
      <c r="F30" s="10">
        <v>40000</v>
      </c>
      <c r="G30" s="10">
        <v>40000</v>
      </c>
      <c r="H30" s="10">
        <v>40000</v>
      </c>
      <c r="I30" s="10">
        <v>40000</v>
      </c>
      <c r="J30" s="10">
        <v>40000</v>
      </c>
      <c r="K30" s="10">
        <v>40000</v>
      </c>
      <c r="L30" s="10">
        <v>40000</v>
      </c>
      <c r="M30" s="10">
        <v>40000</v>
      </c>
      <c r="N30" s="10">
        <v>40000</v>
      </c>
      <c r="O30" s="10">
        <v>40000</v>
      </c>
      <c r="P30" s="10">
        <v>40000</v>
      </c>
      <c r="Q30" s="10">
        <v>40000</v>
      </c>
      <c r="R30" s="10">
        <v>40000</v>
      </c>
      <c r="S30" s="10">
        <v>40000</v>
      </c>
      <c r="T30" s="10">
        <v>40000</v>
      </c>
      <c r="U30" s="10">
        <v>40000</v>
      </c>
      <c r="V30" s="10">
        <v>40000</v>
      </c>
      <c r="W30" s="10">
        <v>40000</v>
      </c>
      <c r="X30" s="10">
        <v>40000</v>
      </c>
      <c r="Y30" s="10">
        <v>40000</v>
      </c>
      <c r="Z30" s="10">
        <v>40000</v>
      </c>
      <c r="AA30" s="10">
        <v>40000</v>
      </c>
      <c r="AB30" s="10">
        <v>40000</v>
      </c>
      <c r="AC30" s="10">
        <v>40000</v>
      </c>
      <c r="AD30" s="10">
        <v>40000</v>
      </c>
      <c r="AE30" s="10">
        <v>40000</v>
      </c>
      <c r="AF30" s="10">
        <v>40000</v>
      </c>
      <c r="AG30" s="10">
        <v>40000</v>
      </c>
      <c r="AH30" s="10">
        <v>40000</v>
      </c>
      <c r="AI30" s="10">
        <v>40000</v>
      </c>
      <c r="AJ30" s="10">
        <v>40000</v>
      </c>
      <c r="AK30" s="10">
        <v>40000</v>
      </c>
      <c r="AL30" s="11">
        <v>40000</v>
      </c>
    </row>
    <row r="31" spans="1:38">
      <c r="A31" s="9" t="s">
        <v>25</v>
      </c>
      <c r="B31" s="10">
        <v>0</v>
      </c>
      <c r="C31" s="10">
        <v>0</v>
      </c>
      <c r="D31" s="10">
        <v>0</v>
      </c>
      <c r="E31" s="10">
        <v>0</v>
      </c>
      <c r="F31" s="10">
        <v>0</v>
      </c>
      <c r="G31" s="10">
        <v>0</v>
      </c>
      <c r="H31" s="10">
        <v>0</v>
      </c>
      <c r="I31" s="10">
        <v>0</v>
      </c>
      <c r="J31" s="10">
        <v>0</v>
      </c>
      <c r="K31" s="10">
        <v>0</v>
      </c>
      <c r="L31" s="10">
        <v>0</v>
      </c>
      <c r="M31" s="10">
        <v>0</v>
      </c>
      <c r="N31" s="10">
        <v>0</v>
      </c>
      <c r="O31" s="10">
        <v>0</v>
      </c>
      <c r="P31" s="10">
        <v>0</v>
      </c>
      <c r="Q31" s="10">
        <v>0</v>
      </c>
      <c r="R31" s="10">
        <v>0</v>
      </c>
      <c r="S31" s="10">
        <v>0</v>
      </c>
      <c r="T31" s="10">
        <v>0</v>
      </c>
      <c r="U31" s="10">
        <v>0</v>
      </c>
      <c r="V31" s="10">
        <v>0</v>
      </c>
      <c r="W31" s="10">
        <v>0</v>
      </c>
      <c r="X31" s="10">
        <v>0</v>
      </c>
      <c r="Y31" s="10">
        <v>0</v>
      </c>
      <c r="Z31" s="10">
        <v>0</v>
      </c>
      <c r="AA31" s="10">
        <v>0</v>
      </c>
      <c r="AB31" s="10">
        <v>0</v>
      </c>
      <c r="AC31" s="10">
        <v>0</v>
      </c>
      <c r="AD31" s="10">
        <v>0</v>
      </c>
      <c r="AE31" s="10">
        <v>0</v>
      </c>
      <c r="AF31" s="10">
        <v>0</v>
      </c>
      <c r="AG31" s="10">
        <v>0</v>
      </c>
      <c r="AH31" s="10">
        <v>0</v>
      </c>
      <c r="AI31" s="10">
        <v>0</v>
      </c>
      <c r="AJ31" s="10">
        <v>0</v>
      </c>
      <c r="AK31" s="10">
        <v>0</v>
      </c>
      <c r="AL31" s="11">
        <v>0</v>
      </c>
    </row>
    <row r="32" spans="1:38" ht="15.75" thickBot="1">
      <c r="A32" s="12" t="s">
        <v>26</v>
      </c>
      <c r="B32" s="13">
        <v>211722.1686746988</v>
      </c>
      <c r="C32" s="13">
        <v>191022.92771084336</v>
      </c>
      <c r="D32" s="13">
        <v>187086.3734939759</v>
      </c>
      <c r="E32" s="13">
        <v>176034.80722891566</v>
      </c>
      <c r="F32" s="13">
        <v>175875.92771084336</v>
      </c>
      <c r="G32" s="13">
        <v>175717</v>
      </c>
      <c r="H32" s="13">
        <v>175558.1686746988</v>
      </c>
      <c r="I32" s="13">
        <v>174082.39759036145</v>
      </c>
      <c r="J32" s="13">
        <v>172681.61445783134</v>
      </c>
      <c r="K32" s="13">
        <v>171310.69879518071</v>
      </c>
      <c r="L32" s="13">
        <v>170190.14457831325</v>
      </c>
      <c r="M32" s="13">
        <v>166497.21686746989</v>
      </c>
      <c r="N32" s="13">
        <v>165280.24096385541</v>
      </c>
      <c r="O32" s="13">
        <v>164062.61445783134</v>
      </c>
      <c r="P32" s="13">
        <v>162845.06024096385</v>
      </c>
      <c r="Q32" s="13">
        <v>161634.19277108434</v>
      </c>
      <c r="R32" s="13">
        <v>160466.03614457831</v>
      </c>
      <c r="S32" s="13">
        <v>158522.6265060241</v>
      </c>
      <c r="T32" s="13">
        <v>156588.48192771085</v>
      </c>
      <c r="U32" s="13">
        <v>154654.3734939759</v>
      </c>
      <c r="V32" s="13">
        <v>152858.8313253012</v>
      </c>
      <c r="W32" s="13">
        <v>151138.43373493975</v>
      </c>
      <c r="X32" s="13">
        <v>151007.2891566265</v>
      </c>
      <c r="Y32" s="13">
        <v>150956.7108433735</v>
      </c>
      <c r="Z32" s="13">
        <v>150935.34939759035</v>
      </c>
      <c r="AA32" s="13">
        <v>150913.9156626506</v>
      </c>
      <c r="AB32" s="13">
        <v>150904.8795180723</v>
      </c>
      <c r="AC32" s="13">
        <v>150385.01204819276</v>
      </c>
      <c r="AD32" s="13">
        <v>149865.27710843374</v>
      </c>
      <c r="AE32" s="13">
        <v>149350.90361445784</v>
      </c>
      <c r="AF32" s="13">
        <v>148841.02409638555</v>
      </c>
      <c r="AG32" s="13">
        <v>148331.13253012049</v>
      </c>
      <c r="AH32" s="13">
        <v>147817.95180722891</v>
      </c>
      <c r="AI32" s="13">
        <v>147013.36144578314</v>
      </c>
      <c r="AJ32" s="13">
        <v>145991.80722891566</v>
      </c>
      <c r="AK32" s="13">
        <v>144969.86746987951</v>
      </c>
      <c r="AL32" s="14">
        <v>143947.8313253012</v>
      </c>
    </row>
    <row r="33" spans="1:38" ht="16.5" thickTop="1" thickBot="1"/>
    <row r="34" spans="1:38" ht="16.5" thickTop="1" thickBot="1">
      <c r="A34" s="15" t="s">
        <v>27</v>
      </c>
      <c r="B34" s="16">
        <v>0</v>
      </c>
      <c r="C34" s="16">
        <v>0</v>
      </c>
      <c r="D34" s="16">
        <v>0</v>
      </c>
      <c r="E34" s="16">
        <v>0</v>
      </c>
      <c r="F34" s="16">
        <v>0</v>
      </c>
      <c r="G34" s="16">
        <v>0</v>
      </c>
      <c r="H34" s="16">
        <v>0</v>
      </c>
      <c r="I34" s="16">
        <v>0</v>
      </c>
      <c r="J34" s="16">
        <v>0</v>
      </c>
      <c r="K34" s="16">
        <v>0</v>
      </c>
      <c r="L34" s="16">
        <v>0</v>
      </c>
      <c r="M34" s="16">
        <v>0</v>
      </c>
      <c r="N34" s="16">
        <v>0</v>
      </c>
      <c r="O34" s="16">
        <v>0</v>
      </c>
      <c r="P34" s="16">
        <v>0</v>
      </c>
      <c r="Q34" s="16">
        <v>0</v>
      </c>
      <c r="R34" s="16">
        <v>0</v>
      </c>
      <c r="S34" s="16">
        <v>0</v>
      </c>
      <c r="T34" s="16">
        <v>0</v>
      </c>
      <c r="U34" s="16">
        <v>0</v>
      </c>
      <c r="V34" s="16">
        <v>0</v>
      </c>
      <c r="W34" s="16">
        <v>0</v>
      </c>
      <c r="X34" s="16">
        <v>0</v>
      </c>
      <c r="Y34" s="16">
        <v>0</v>
      </c>
      <c r="Z34" s="16">
        <v>0</v>
      </c>
      <c r="AA34" s="16">
        <v>0</v>
      </c>
      <c r="AB34" s="16">
        <v>0</v>
      </c>
      <c r="AC34" s="16">
        <v>0</v>
      </c>
      <c r="AD34" s="16">
        <v>0</v>
      </c>
      <c r="AE34" s="16">
        <v>0</v>
      </c>
      <c r="AF34" s="16">
        <v>0</v>
      </c>
      <c r="AG34" s="16">
        <v>0</v>
      </c>
      <c r="AH34" s="16">
        <v>0</v>
      </c>
      <c r="AI34" s="16">
        <v>299</v>
      </c>
      <c r="AJ34" s="16">
        <v>815</v>
      </c>
      <c r="AK34" s="16">
        <v>1332</v>
      </c>
      <c r="AL34" s="17">
        <v>1849</v>
      </c>
    </row>
    <row r="35" spans="1:38" ht="15.75" thickTop="1"/>
    <row r="36" spans="1:38">
      <c r="A36" s="18" t="s">
        <v>28</v>
      </c>
    </row>
    <row r="37" spans="1:38">
      <c r="A37" s="19"/>
    </row>
  </sheetData>
  <pageMargins left="0.5" right="0.5" top="1" bottom="1" header="0.5" footer="0.5"/>
  <pageSetup orientation="portrait" r:id="rId1"/>
  <headerFooter>
    <oddFooter>&amp;CPage &amp;P&amp;R&amp;F</oddFooter>
  </headerFooter>
</worksheet>
</file>

<file path=xl/worksheets/sheet17.xml><?xml version="1.0" encoding="utf-8"?>
<worksheet xmlns="http://schemas.openxmlformats.org/spreadsheetml/2006/main" xmlns:r="http://schemas.openxmlformats.org/officeDocument/2006/relationships">
  <dimension ref="A1:AL37"/>
  <sheetViews>
    <sheetView showGridLines="0" workbookViewId="0">
      <selection sqref="A1:XFD1048576"/>
    </sheetView>
  </sheetViews>
  <sheetFormatPr defaultRowHeight="15"/>
  <cols>
    <col min="1" max="1" width="43.7109375" style="2" customWidth="1"/>
    <col min="2" max="16384" width="9.140625" style="2"/>
  </cols>
  <sheetData>
    <row r="1" spans="1:38" ht="18">
      <c r="A1" s="1" t="s">
        <v>43</v>
      </c>
    </row>
    <row r="3" spans="1:38" ht="30.75">
      <c r="A3" s="3" t="s">
        <v>1</v>
      </c>
    </row>
    <row r="4" spans="1:38">
      <c r="B4" s="4">
        <v>2014</v>
      </c>
      <c r="C4" s="4">
        <v>2015</v>
      </c>
      <c r="D4" s="4">
        <v>2016</v>
      </c>
      <c r="E4" s="4">
        <v>2017</v>
      </c>
      <c r="F4" s="4">
        <v>2018</v>
      </c>
      <c r="G4" s="4">
        <v>2019</v>
      </c>
      <c r="H4" s="4">
        <v>2020</v>
      </c>
      <c r="I4" s="4">
        <v>2021</v>
      </c>
      <c r="J4" s="4">
        <v>2022</v>
      </c>
      <c r="K4" s="4">
        <v>2023</v>
      </c>
      <c r="L4" s="4">
        <v>2024</v>
      </c>
      <c r="M4" s="4">
        <v>2025</v>
      </c>
      <c r="N4" s="4">
        <v>2026</v>
      </c>
      <c r="O4" s="4">
        <v>2027</v>
      </c>
      <c r="P4" s="4">
        <v>2028</v>
      </c>
      <c r="Q4" s="4">
        <v>2029</v>
      </c>
      <c r="R4" s="4">
        <v>2030</v>
      </c>
      <c r="S4" s="4">
        <v>2031</v>
      </c>
      <c r="T4" s="4">
        <v>2032</v>
      </c>
      <c r="U4" s="4">
        <v>2033</v>
      </c>
      <c r="V4" s="4">
        <v>2034</v>
      </c>
      <c r="W4" s="4">
        <v>2035</v>
      </c>
      <c r="X4" s="4">
        <v>2036</v>
      </c>
      <c r="Y4" s="4">
        <v>2037</v>
      </c>
      <c r="Z4" s="4">
        <v>2038</v>
      </c>
      <c r="AA4" s="4">
        <v>2039</v>
      </c>
      <c r="AB4" s="4">
        <v>2040</v>
      </c>
      <c r="AC4" s="4">
        <v>2041</v>
      </c>
      <c r="AD4" s="4">
        <v>2042</v>
      </c>
      <c r="AE4" s="4">
        <v>2043</v>
      </c>
      <c r="AF4" s="4">
        <v>2044</v>
      </c>
      <c r="AG4" s="4">
        <v>2045</v>
      </c>
      <c r="AH4" s="4">
        <v>2046</v>
      </c>
      <c r="AI4" s="4">
        <v>2047</v>
      </c>
      <c r="AJ4" s="4">
        <v>2048</v>
      </c>
      <c r="AK4" s="4">
        <v>2049</v>
      </c>
      <c r="AL4" s="4">
        <v>2050</v>
      </c>
    </row>
    <row r="5" spans="1:38" ht="15.75" thickBot="1">
      <c r="A5" s="5" t="s">
        <v>2</v>
      </c>
    </row>
    <row r="6" spans="1:38" ht="15.75" thickTop="1">
      <c r="A6" s="6" t="s">
        <v>3</v>
      </c>
      <c r="B6" s="7">
        <v>32359.313253012049</v>
      </c>
      <c r="C6" s="7">
        <v>32517.674698795181</v>
      </c>
      <c r="D6" s="7">
        <v>32671.903614457831</v>
      </c>
      <c r="E6" s="7">
        <v>32823.22891566265</v>
      </c>
      <c r="F6" s="7">
        <v>32970.578313253012</v>
      </c>
      <c r="G6" s="7">
        <v>33113.951807228914</v>
      </c>
      <c r="H6" s="7">
        <v>33255.265060240963</v>
      </c>
      <c r="I6" s="7">
        <v>33400.686746987951</v>
      </c>
      <c r="J6" s="7">
        <v>33548.048192771086</v>
      </c>
      <c r="K6" s="7">
        <v>33694.337349397589</v>
      </c>
      <c r="L6" s="7">
        <v>33841.674698795177</v>
      </c>
      <c r="M6" s="7">
        <v>33988.108433734938</v>
      </c>
      <c r="N6" s="7">
        <v>34076.650602409638</v>
      </c>
      <c r="O6" s="7">
        <v>34166.301204819276</v>
      </c>
      <c r="P6" s="7">
        <v>34255.915662650601</v>
      </c>
      <c r="Q6" s="7">
        <v>34345.445783132527</v>
      </c>
      <c r="R6" s="7">
        <v>34434.012048192773</v>
      </c>
      <c r="S6" s="7">
        <v>34478.843373493975</v>
      </c>
      <c r="T6" s="7">
        <v>34524.614457831325</v>
      </c>
      <c r="U6" s="7">
        <v>34570.409638554214</v>
      </c>
      <c r="V6" s="7">
        <v>34615.216867469877</v>
      </c>
      <c r="W6" s="7">
        <v>34660.072289156626</v>
      </c>
      <c r="X6" s="7">
        <v>34680.939759036148</v>
      </c>
      <c r="Y6" s="7">
        <v>34700.915662650601</v>
      </c>
      <c r="Z6" s="7">
        <v>34720.77108433735</v>
      </c>
      <c r="AA6" s="7">
        <v>34740.710843373497</v>
      </c>
      <c r="AB6" s="7">
        <v>34760.566265060239</v>
      </c>
      <c r="AC6" s="7">
        <v>34794.397590361448</v>
      </c>
      <c r="AD6" s="7">
        <v>34828.265060240963</v>
      </c>
      <c r="AE6" s="7">
        <v>34862.144578313251</v>
      </c>
      <c r="AF6" s="7">
        <v>34896.048192771086</v>
      </c>
      <c r="AG6" s="7">
        <v>34929.843373493975</v>
      </c>
      <c r="AH6" s="7">
        <v>34973.566265060239</v>
      </c>
      <c r="AI6" s="7">
        <v>35017.445783132527</v>
      </c>
      <c r="AJ6" s="7">
        <v>35061.22891566265</v>
      </c>
      <c r="AK6" s="7">
        <v>35104.084337349399</v>
      </c>
      <c r="AL6" s="8">
        <v>35147.855421686749</v>
      </c>
    </row>
    <row r="7" spans="1:38">
      <c r="A7" s="9" t="s">
        <v>4</v>
      </c>
      <c r="B7" s="10">
        <v>0</v>
      </c>
      <c r="C7" s="10">
        <v>0</v>
      </c>
      <c r="D7" s="10">
        <v>0</v>
      </c>
      <c r="E7" s="10">
        <v>0</v>
      </c>
      <c r="F7" s="10">
        <v>0</v>
      </c>
      <c r="G7" s="10">
        <v>0</v>
      </c>
      <c r="H7" s="10">
        <v>0</v>
      </c>
      <c r="I7" s="10">
        <v>0</v>
      </c>
      <c r="J7" s="10">
        <v>0</v>
      </c>
      <c r="K7" s="10">
        <v>0</v>
      </c>
      <c r="L7" s="10">
        <v>0</v>
      </c>
      <c r="M7" s="10">
        <v>0</v>
      </c>
      <c r="N7" s="10">
        <v>0</v>
      </c>
      <c r="O7" s="10">
        <v>0</v>
      </c>
      <c r="P7" s="10">
        <v>0</v>
      </c>
      <c r="Q7" s="10">
        <v>0</v>
      </c>
      <c r="R7" s="10">
        <v>0</v>
      </c>
      <c r="S7" s="10">
        <v>0</v>
      </c>
      <c r="T7" s="10">
        <v>0</v>
      </c>
      <c r="U7" s="10">
        <v>0</v>
      </c>
      <c r="V7" s="10">
        <v>0</v>
      </c>
      <c r="W7" s="10">
        <v>0</v>
      </c>
      <c r="X7" s="10">
        <v>0</v>
      </c>
      <c r="Y7" s="10">
        <v>0</v>
      </c>
      <c r="Z7" s="10">
        <v>0</v>
      </c>
      <c r="AA7" s="10">
        <v>0</v>
      </c>
      <c r="AB7" s="10">
        <v>0</v>
      </c>
      <c r="AC7" s="10">
        <v>0</v>
      </c>
      <c r="AD7" s="10">
        <v>0</v>
      </c>
      <c r="AE7" s="10">
        <v>0</v>
      </c>
      <c r="AF7" s="10">
        <v>0</v>
      </c>
      <c r="AG7" s="10">
        <v>0</v>
      </c>
      <c r="AH7" s="10">
        <v>0</v>
      </c>
      <c r="AI7" s="10">
        <v>0</v>
      </c>
      <c r="AJ7" s="10">
        <v>0</v>
      </c>
      <c r="AK7" s="10">
        <v>0</v>
      </c>
      <c r="AL7" s="11">
        <v>0</v>
      </c>
    </row>
    <row r="8" spans="1:38">
      <c r="A8" s="9" t="s">
        <v>5</v>
      </c>
      <c r="B8" s="10">
        <v>0</v>
      </c>
      <c r="C8" s="10">
        <v>0</v>
      </c>
      <c r="D8" s="10">
        <v>0</v>
      </c>
      <c r="E8" s="10">
        <v>0</v>
      </c>
      <c r="F8" s="10">
        <v>0</v>
      </c>
      <c r="G8" s="10">
        <v>0</v>
      </c>
      <c r="H8" s="10">
        <v>0</v>
      </c>
      <c r="I8" s="10">
        <v>0</v>
      </c>
      <c r="J8" s="10">
        <v>0</v>
      </c>
      <c r="K8" s="10">
        <v>0</v>
      </c>
      <c r="L8" s="10">
        <v>0</v>
      </c>
      <c r="M8" s="10">
        <v>0</v>
      </c>
      <c r="N8" s="10">
        <v>0</v>
      </c>
      <c r="O8" s="10">
        <v>0</v>
      </c>
      <c r="P8" s="10">
        <v>0</v>
      </c>
      <c r="Q8" s="10">
        <v>0</v>
      </c>
      <c r="R8" s="10">
        <v>0</v>
      </c>
      <c r="S8" s="10">
        <v>0</v>
      </c>
      <c r="T8" s="10">
        <v>0</v>
      </c>
      <c r="U8" s="10">
        <v>0</v>
      </c>
      <c r="V8" s="10">
        <v>0</v>
      </c>
      <c r="W8" s="10">
        <v>0</v>
      </c>
      <c r="X8" s="10">
        <v>0</v>
      </c>
      <c r="Y8" s="10">
        <v>0</v>
      </c>
      <c r="Z8" s="10">
        <v>0</v>
      </c>
      <c r="AA8" s="10">
        <v>0</v>
      </c>
      <c r="AB8" s="10">
        <v>0</v>
      </c>
      <c r="AC8" s="10">
        <v>0</v>
      </c>
      <c r="AD8" s="10">
        <v>0</v>
      </c>
      <c r="AE8" s="10">
        <v>0</v>
      </c>
      <c r="AF8" s="10">
        <v>0</v>
      </c>
      <c r="AG8" s="10">
        <v>0</v>
      </c>
      <c r="AH8" s="10">
        <v>0</v>
      </c>
      <c r="AI8" s="10">
        <v>0</v>
      </c>
      <c r="AJ8" s="10">
        <v>0</v>
      </c>
      <c r="AK8" s="10">
        <v>0</v>
      </c>
      <c r="AL8" s="11">
        <v>0</v>
      </c>
    </row>
    <row r="9" spans="1:38">
      <c r="A9" s="9" t="s">
        <v>6</v>
      </c>
      <c r="B9" s="10">
        <v>0</v>
      </c>
      <c r="C9" s="10">
        <v>0</v>
      </c>
      <c r="D9" s="10">
        <v>0</v>
      </c>
      <c r="E9" s="10">
        <v>0</v>
      </c>
      <c r="F9" s="10">
        <v>0</v>
      </c>
      <c r="G9" s="10">
        <v>0</v>
      </c>
      <c r="H9" s="10">
        <v>0</v>
      </c>
      <c r="I9" s="10">
        <v>0</v>
      </c>
      <c r="J9" s="10">
        <v>0</v>
      </c>
      <c r="K9" s="10">
        <v>0</v>
      </c>
      <c r="L9" s="10">
        <v>0</v>
      </c>
      <c r="M9" s="10">
        <v>0</v>
      </c>
      <c r="N9" s="10">
        <v>0</v>
      </c>
      <c r="O9" s="10">
        <v>0</v>
      </c>
      <c r="P9" s="10">
        <v>0</v>
      </c>
      <c r="Q9" s="10">
        <v>0</v>
      </c>
      <c r="R9" s="10">
        <v>0</v>
      </c>
      <c r="S9" s="10">
        <v>0</v>
      </c>
      <c r="T9" s="10">
        <v>0</v>
      </c>
      <c r="U9" s="10">
        <v>0</v>
      </c>
      <c r="V9" s="10">
        <v>0</v>
      </c>
      <c r="W9" s="10">
        <v>0</v>
      </c>
      <c r="X9" s="10">
        <v>0</v>
      </c>
      <c r="Y9" s="10">
        <v>0</v>
      </c>
      <c r="Z9" s="10">
        <v>0</v>
      </c>
      <c r="AA9" s="10">
        <v>0</v>
      </c>
      <c r="AB9" s="10">
        <v>0</v>
      </c>
      <c r="AC9" s="10">
        <v>0</v>
      </c>
      <c r="AD9" s="10">
        <v>0</v>
      </c>
      <c r="AE9" s="10">
        <v>0</v>
      </c>
      <c r="AF9" s="10">
        <v>0</v>
      </c>
      <c r="AG9" s="10">
        <v>0</v>
      </c>
      <c r="AH9" s="10">
        <v>0</v>
      </c>
      <c r="AI9" s="10">
        <v>0</v>
      </c>
      <c r="AJ9" s="10">
        <v>0</v>
      </c>
      <c r="AK9" s="10">
        <v>0</v>
      </c>
      <c r="AL9" s="11">
        <v>0</v>
      </c>
    </row>
    <row r="10" spans="1:38" ht="15.75" thickBot="1">
      <c r="A10" s="12" t="s">
        <v>7</v>
      </c>
      <c r="B10" s="13">
        <v>32359.313253012049</v>
      </c>
      <c r="C10" s="13">
        <v>32517.674698795181</v>
      </c>
      <c r="D10" s="13">
        <v>32671.903614457831</v>
      </c>
      <c r="E10" s="13">
        <v>32823.22891566265</v>
      </c>
      <c r="F10" s="13">
        <v>32970.578313253012</v>
      </c>
      <c r="G10" s="13">
        <v>33113.951807228914</v>
      </c>
      <c r="H10" s="13">
        <v>33255.265060240963</v>
      </c>
      <c r="I10" s="13">
        <v>33400.686746987951</v>
      </c>
      <c r="J10" s="13">
        <v>33548.048192771086</v>
      </c>
      <c r="K10" s="13">
        <v>33694.337349397589</v>
      </c>
      <c r="L10" s="13">
        <v>33841.674698795177</v>
      </c>
      <c r="M10" s="13">
        <v>33988.108433734938</v>
      </c>
      <c r="N10" s="13">
        <v>34076.650602409638</v>
      </c>
      <c r="O10" s="13">
        <v>34166.301204819276</v>
      </c>
      <c r="P10" s="13">
        <v>34255.915662650601</v>
      </c>
      <c r="Q10" s="13">
        <v>34345.445783132527</v>
      </c>
      <c r="R10" s="13">
        <v>34434.012048192773</v>
      </c>
      <c r="S10" s="13">
        <v>34478.843373493975</v>
      </c>
      <c r="T10" s="13">
        <v>34524.614457831325</v>
      </c>
      <c r="U10" s="13">
        <v>34570.409638554214</v>
      </c>
      <c r="V10" s="13">
        <v>34615.216867469877</v>
      </c>
      <c r="W10" s="13">
        <v>34660.072289156626</v>
      </c>
      <c r="X10" s="13">
        <v>34680.939759036148</v>
      </c>
      <c r="Y10" s="13">
        <v>34700.915662650601</v>
      </c>
      <c r="Z10" s="13">
        <v>34720.77108433735</v>
      </c>
      <c r="AA10" s="13">
        <v>34740.710843373497</v>
      </c>
      <c r="AB10" s="13">
        <v>34760.566265060239</v>
      </c>
      <c r="AC10" s="13">
        <v>34794.397590361448</v>
      </c>
      <c r="AD10" s="13">
        <v>34828.265060240963</v>
      </c>
      <c r="AE10" s="13">
        <v>34862.144578313251</v>
      </c>
      <c r="AF10" s="13">
        <v>34896.048192771086</v>
      </c>
      <c r="AG10" s="13">
        <v>34929.843373493975</v>
      </c>
      <c r="AH10" s="13">
        <v>34973.566265060239</v>
      </c>
      <c r="AI10" s="13">
        <v>35017.445783132527</v>
      </c>
      <c r="AJ10" s="13">
        <v>35061.22891566265</v>
      </c>
      <c r="AK10" s="13">
        <v>35104.084337349399</v>
      </c>
      <c r="AL10" s="14">
        <v>35147.855421686749</v>
      </c>
    </row>
    <row r="11" spans="1:38" ht="15.75" thickTop="1"/>
    <row r="12" spans="1:38" ht="15.75" thickBot="1">
      <c r="A12" s="5" t="s">
        <v>8</v>
      </c>
    </row>
    <row r="13" spans="1:38" ht="15.75" thickTop="1">
      <c r="A13" s="6" t="s">
        <v>9</v>
      </c>
      <c r="B13" s="7">
        <v>10304</v>
      </c>
      <c r="C13" s="7">
        <v>10304</v>
      </c>
      <c r="D13" s="7">
        <v>10304</v>
      </c>
      <c r="E13" s="7">
        <v>10304</v>
      </c>
      <c r="F13" s="7">
        <v>10304</v>
      </c>
      <c r="G13" s="7">
        <v>10304</v>
      </c>
      <c r="H13" s="7">
        <v>10304</v>
      </c>
      <c r="I13" s="7">
        <v>10304</v>
      </c>
      <c r="J13" s="7">
        <v>10304</v>
      </c>
      <c r="K13" s="7">
        <v>10304</v>
      </c>
      <c r="L13" s="7">
        <v>10304</v>
      </c>
      <c r="M13" s="7">
        <v>10304</v>
      </c>
      <c r="N13" s="7">
        <v>10304</v>
      </c>
      <c r="O13" s="7">
        <v>10304</v>
      </c>
      <c r="P13" s="7">
        <v>10304</v>
      </c>
      <c r="Q13" s="7">
        <v>10304</v>
      </c>
      <c r="R13" s="7">
        <v>10304</v>
      </c>
      <c r="S13" s="7">
        <v>10304</v>
      </c>
      <c r="T13" s="7">
        <v>10304</v>
      </c>
      <c r="U13" s="7">
        <v>10304</v>
      </c>
      <c r="V13" s="7">
        <v>10304</v>
      </c>
      <c r="W13" s="7">
        <v>10304</v>
      </c>
      <c r="X13" s="7">
        <v>10304</v>
      </c>
      <c r="Y13" s="7">
        <v>10304</v>
      </c>
      <c r="Z13" s="7">
        <v>10304</v>
      </c>
      <c r="AA13" s="7">
        <v>10304</v>
      </c>
      <c r="AB13" s="7">
        <v>10304</v>
      </c>
      <c r="AC13" s="7">
        <v>10304</v>
      </c>
      <c r="AD13" s="7">
        <v>10304</v>
      </c>
      <c r="AE13" s="7">
        <v>10304</v>
      </c>
      <c r="AF13" s="7">
        <v>10304</v>
      </c>
      <c r="AG13" s="7">
        <v>10304</v>
      </c>
      <c r="AH13" s="7">
        <v>10304</v>
      </c>
      <c r="AI13" s="7">
        <v>10304</v>
      </c>
      <c r="AJ13" s="7">
        <v>10304</v>
      </c>
      <c r="AK13" s="7">
        <v>10304</v>
      </c>
      <c r="AL13" s="8">
        <v>10304</v>
      </c>
    </row>
    <row r="14" spans="1:38">
      <c r="A14" s="9" t="s">
        <v>10</v>
      </c>
      <c r="B14" s="10">
        <v>0</v>
      </c>
      <c r="C14" s="10">
        <v>0</v>
      </c>
      <c r="D14" s="10">
        <v>0</v>
      </c>
      <c r="E14" s="10">
        <v>0</v>
      </c>
      <c r="F14" s="10">
        <v>0</v>
      </c>
      <c r="G14" s="10">
        <v>0</v>
      </c>
      <c r="H14" s="10">
        <v>0</v>
      </c>
      <c r="I14" s="10">
        <v>0</v>
      </c>
      <c r="J14" s="10">
        <v>0</v>
      </c>
      <c r="K14" s="10">
        <v>0</v>
      </c>
      <c r="L14" s="10">
        <v>0</v>
      </c>
      <c r="M14" s="10">
        <v>0</v>
      </c>
      <c r="N14" s="10">
        <v>0</v>
      </c>
      <c r="O14" s="10">
        <v>0</v>
      </c>
      <c r="P14" s="10">
        <v>0</v>
      </c>
      <c r="Q14" s="10">
        <v>0</v>
      </c>
      <c r="R14" s="10">
        <v>0</v>
      </c>
      <c r="S14" s="10">
        <v>0</v>
      </c>
      <c r="T14" s="10">
        <v>0</v>
      </c>
      <c r="U14" s="10">
        <v>0</v>
      </c>
      <c r="V14" s="10">
        <v>0</v>
      </c>
      <c r="W14" s="10">
        <v>0</v>
      </c>
      <c r="X14" s="10">
        <v>0</v>
      </c>
      <c r="Y14" s="10">
        <v>0</v>
      </c>
      <c r="Z14" s="10">
        <v>0</v>
      </c>
      <c r="AA14" s="10">
        <v>0</v>
      </c>
      <c r="AB14" s="10">
        <v>0</v>
      </c>
      <c r="AC14" s="10">
        <v>0</v>
      </c>
      <c r="AD14" s="10">
        <v>0</v>
      </c>
      <c r="AE14" s="10">
        <v>0</v>
      </c>
      <c r="AF14" s="10">
        <v>0</v>
      </c>
      <c r="AG14" s="10">
        <v>0</v>
      </c>
      <c r="AH14" s="10">
        <v>0</v>
      </c>
      <c r="AI14" s="10">
        <v>0</v>
      </c>
      <c r="AJ14" s="10">
        <v>0</v>
      </c>
      <c r="AK14" s="10">
        <v>0</v>
      </c>
      <c r="AL14" s="11">
        <v>0</v>
      </c>
    </row>
    <row r="15" spans="1:38">
      <c r="A15" s="9" t="s">
        <v>11</v>
      </c>
      <c r="B15" s="10">
        <v>0</v>
      </c>
      <c r="C15" s="10">
        <v>0</v>
      </c>
      <c r="D15" s="10">
        <v>0</v>
      </c>
      <c r="E15" s="10">
        <v>0</v>
      </c>
      <c r="F15" s="10">
        <v>0</v>
      </c>
      <c r="G15" s="10">
        <v>0</v>
      </c>
      <c r="H15" s="10">
        <v>0</v>
      </c>
      <c r="I15" s="10">
        <v>0</v>
      </c>
      <c r="J15" s="10">
        <v>0</v>
      </c>
      <c r="K15" s="10">
        <v>0</v>
      </c>
      <c r="L15" s="10">
        <v>0</v>
      </c>
      <c r="M15" s="10">
        <v>0</v>
      </c>
      <c r="N15" s="10">
        <v>0</v>
      </c>
      <c r="O15" s="10">
        <v>0</v>
      </c>
      <c r="P15" s="10">
        <v>0</v>
      </c>
      <c r="Q15" s="10">
        <v>0</v>
      </c>
      <c r="R15" s="10">
        <v>0</v>
      </c>
      <c r="S15" s="10">
        <v>0</v>
      </c>
      <c r="T15" s="10">
        <v>0</v>
      </c>
      <c r="U15" s="10">
        <v>0</v>
      </c>
      <c r="V15" s="10">
        <v>0</v>
      </c>
      <c r="W15" s="10">
        <v>0</v>
      </c>
      <c r="X15" s="10">
        <v>0</v>
      </c>
      <c r="Y15" s="10">
        <v>0</v>
      </c>
      <c r="Z15" s="10">
        <v>0</v>
      </c>
      <c r="AA15" s="10">
        <v>0</v>
      </c>
      <c r="AB15" s="10">
        <v>0</v>
      </c>
      <c r="AC15" s="10">
        <v>0</v>
      </c>
      <c r="AD15" s="10">
        <v>0</v>
      </c>
      <c r="AE15" s="10">
        <v>0</v>
      </c>
      <c r="AF15" s="10">
        <v>0</v>
      </c>
      <c r="AG15" s="10">
        <v>0</v>
      </c>
      <c r="AH15" s="10">
        <v>0</v>
      </c>
      <c r="AI15" s="10">
        <v>0</v>
      </c>
      <c r="AJ15" s="10">
        <v>0</v>
      </c>
      <c r="AK15" s="10">
        <v>0</v>
      </c>
      <c r="AL15" s="11">
        <v>0</v>
      </c>
    </row>
    <row r="16" spans="1:38">
      <c r="A16" s="9" t="s">
        <v>12</v>
      </c>
      <c r="B16" s="10">
        <v>0</v>
      </c>
      <c r="C16" s="10">
        <v>0</v>
      </c>
      <c r="D16" s="10">
        <v>0</v>
      </c>
      <c r="E16" s="10">
        <v>0</v>
      </c>
      <c r="F16" s="10">
        <v>0</v>
      </c>
      <c r="G16" s="10">
        <v>0</v>
      </c>
      <c r="H16" s="10">
        <v>0</v>
      </c>
      <c r="I16" s="10">
        <v>0</v>
      </c>
      <c r="J16" s="10">
        <v>0</v>
      </c>
      <c r="K16" s="10">
        <v>0</v>
      </c>
      <c r="L16" s="10">
        <v>0</v>
      </c>
      <c r="M16" s="10">
        <v>0</v>
      </c>
      <c r="N16" s="10">
        <v>0</v>
      </c>
      <c r="O16" s="10">
        <v>0</v>
      </c>
      <c r="P16" s="10">
        <v>0</v>
      </c>
      <c r="Q16" s="10">
        <v>0</v>
      </c>
      <c r="R16" s="10">
        <v>0</v>
      </c>
      <c r="S16" s="10">
        <v>0</v>
      </c>
      <c r="T16" s="10">
        <v>0</v>
      </c>
      <c r="U16" s="10">
        <v>0</v>
      </c>
      <c r="V16" s="10">
        <v>0</v>
      </c>
      <c r="W16" s="10">
        <v>0</v>
      </c>
      <c r="X16" s="10">
        <v>0</v>
      </c>
      <c r="Y16" s="10">
        <v>0</v>
      </c>
      <c r="Z16" s="10">
        <v>0</v>
      </c>
      <c r="AA16" s="10">
        <v>0</v>
      </c>
      <c r="AB16" s="10">
        <v>0</v>
      </c>
      <c r="AC16" s="10">
        <v>0</v>
      </c>
      <c r="AD16" s="10">
        <v>0</v>
      </c>
      <c r="AE16" s="10">
        <v>0</v>
      </c>
      <c r="AF16" s="10">
        <v>0</v>
      </c>
      <c r="AG16" s="10">
        <v>0</v>
      </c>
      <c r="AH16" s="10">
        <v>0</v>
      </c>
      <c r="AI16" s="10">
        <v>0</v>
      </c>
      <c r="AJ16" s="10">
        <v>0</v>
      </c>
      <c r="AK16" s="10">
        <v>0</v>
      </c>
      <c r="AL16" s="11">
        <v>0</v>
      </c>
    </row>
    <row r="17" spans="1:38">
      <c r="A17" s="9" t="s">
        <v>13</v>
      </c>
      <c r="B17" s="10">
        <v>0</v>
      </c>
      <c r="C17" s="10">
        <v>0</v>
      </c>
      <c r="D17" s="10">
        <v>0</v>
      </c>
      <c r="E17" s="10">
        <v>0</v>
      </c>
      <c r="F17" s="10">
        <v>0</v>
      </c>
      <c r="G17" s="10">
        <v>0</v>
      </c>
      <c r="H17" s="10">
        <v>0</v>
      </c>
      <c r="I17" s="10">
        <v>0</v>
      </c>
      <c r="J17" s="10">
        <v>0</v>
      </c>
      <c r="K17" s="10">
        <v>0</v>
      </c>
      <c r="L17" s="10">
        <v>0</v>
      </c>
      <c r="M17" s="10">
        <v>0</v>
      </c>
      <c r="N17" s="10">
        <v>0</v>
      </c>
      <c r="O17" s="10">
        <v>0</v>
      </c>
      <c r="P17" s="10">
        <v>0</v>
      </c>
      <c r="Q17" s="10">
        <v>0</v>
      </c>
      <c r="R17" s="10">
        <v>0</v>
      </c>
      <c r="S17" s="10">
        <v>0</v>
      </c>
      <c r="T17" s="10">
        <v>0</v>
      </c>
      <c r="U17" s="10">
        <v>0</v>
      </c>
      <c r="V17" s="10">
        <v>0</v>
      </c>
      <c r="W17" s="10">
        <v>0</v>
      </c>
      <c r="X17" s="10">
        <v>0</v>
      </c>
      <c r="Y17" s="10">
        <v>0</v>
      </c>
      <c r="Z17" s="10">
        <v>0</v>
      </c>
      <c r="AA17" s="10">
        <v>0</v>
      </c>
      <c r="AB17" s="10">
        <v>0</v>
      </c>
      <c r="AC17" s="10">
        <v>0</v>
      </c>
      <c r="AD17" s="10">
        <v>0</v>
      </c>
      <c r="AE17" s="10">
        <v>0</v>
      </c>
      <c r="AF17" s="10">
        <v>0</v>
      </c>
      <c r="AG17" s="10">
        <v>0</v>
      </c>
      <c r="AH17" s="10">
        <v>0</v>
      </c>
      <c r="AI17" s="10">
        <v>0</v>
      </c>
      <c r="AJ17" s="10">
        <v>0</v>
      </c>
      <c r="AK17" s="10">
        <v>0</v>
      </c>
      <c r="AL17" s="11">
        <v>0</v>
      </c>
    </row>
    <row r="18" spans="1:38">
      <c r="A18" s="9" t="s">
        <v>14</v>
      </c>
      <c r="B18" s="10">
        <v>0</v>
      </c>
      <c r="C18" s="10">
        <v>0</v>
      </c>
      <c r="D18" s="10">
        <v>0</v>
      </c>
      <c r="E18" s="10">
        <v>0</v>
      </c>
      <c r="F18" s="10">
        <v>0</v>
      </c>
      <c r="G18" s="10">
        <v>0</v>
      </c>
      <c r="H18" s="10">
        <v>0</v>
      </c>
      <c r="I18" s="10">
        <v>0</v>
      </c>
      <c r="J18" s="10">
        <v>0</v>
      </c>
      <c r="K18" s="10">
        <v>0</v>
      </c>
      <c r="L18" s="10">
        <v>0</v>
      </c>
      <c r="M18" s="10">
        <v>0</v>
      </c>
      <c r="N18" s="10">
        <v>0</v>
      </c>
      <c r="O18" s="10">
        <v>0</v>
      </c>
      <c r="P18" s="10">
        <v>0</v>
      </c>
      <c r="Q18" s="10">
        <v>0</v>
      </c>
      <c r="R18" s="10">
        <v>0</v>
      </c>
      <c r="S18" s="10">
        <v>0</v>
      </c>
      <c r="T18" s="10">
        <v>0</v>
      </c>
      <c r="U18" s="10">
        <v>0</v>
      </c>
      <c r="V18" s="10">
        <v>0</v>
      </c>
      <c r="W18" s="10">
        <v>0</v>
      </c>
      <c r="X18" s="10">
        <v>0</v>
      </c>
      <c r="Y18" s="10">
        <v>0</v>
      </c>
      <c r="Z18" s="10">
        <v>0</v>
      </c>
      <c r="AA18" s="10">
        <v>0</v>
      </c>
      <c r="AB18" s="10">
        <v>0</v>
      </c>
      <c r="AC18" s="10">
        <v>0</v>
      </c>
      <c r="AD18" s="10">
        <v>0</v>
      </c>
      <c r="AE18" s="10">
        <v>0</v>
      </c>
      <c r="AF18" s="10">
        <v>0</v>
      </c>
      <c r="AG18" s="10">
        <v>0</v>
      </c>
      <c r="AH18" s="10">
        <v>0</v>
      </c>
      <c r="AI18" s="10">
        <v>0</v>
      </c>
      <c r="AJ18" s="10">
        <v>0</v>
      </c>
      <c r="AK18" s="10">
        <v>0</v>
      </c>
      <c r="AL18" s="11">
        <v>0</v>
      </c>
    </row>
    <row r="19" spans="1:38">
      <c r="A19" s="9" t="s">
        <v>15</v>
      </c>
      <c r="B19" s="10">
        <v>0</v>
      </c>
      <c r="C19" s="10">
        <v>0</v>
      </c>
      <c r="D19" s="10">
        <v>0</v>
      </c>
      <c r="E19" s="10">
        <v>0</v>
      </c>
      <c r="F19" s="10">
        <v>0</v>
      </c>
      <c r="G19" s="10">
        <v>0</v>
      </c>
      <c r="H19" s="10">
        <v>0</v>
      </c>
      <c r="I19" s="10">
        <v>0</v>
      </c>
      <c r="J19" s="10">
        <v>0</v>
      </c>
      <c r="K19" s="10">
        <v>0</v>
      </c>
      <c r="L19" s="10">
        <v>0</v>
      </c>
      <c r="M19" s="10">
        <v>0</v>
      </c>
      <c r="N19" s="10">
        <v>0</v>
      </c>
      <c r="O19" s="10">
        <v>0</v>
      </c>
      <c r="P19" s="10">
        <v>0</v>
      </c>
      <c r="Q19" s="10">
        <v>0</v>
      </c>
      <c r="R19" s="10">
        <v>0</v>
      </c>
      <c r="S19" s="10">
        <v>0</v>
      </c>
      <c r="T19" s="10">
        <v>0</v>
      </c>
      <c r="U19" s="10">
        <v>0</v>
      </c>
      <c r="V19" s="10">
        <v>0</v>
      </c>
      <c r="W19" s="10">
        <v>0</v>
      </c>
      <c r="X19" s="10">
        <v>0</v>
      </c>
      <c r="Y19" s="10">
        <v>0</v>
      </c>
      <c r="Z19" s="10">
        <v>0</v>
      </c>
      <c r="AA19" s="10">
        <v>0</v>
      </c>
      <c r="AB19" s="10">
        <v>0</v>
      </c>
      <c r="AC19" s="10">
        <v>0</v>
      </c>
      <c r="AD19" s="10">
        <v>0</v>
      </c>
      <c r="AE19" s="10">
        <v>0</v>
      </c>
      <c r="AF19" s="10">
        <v>0</v>
      </c>
      <c r="AG19" s="10">
        <v>0</v>
      </c>
      <c r="AH19" s="10">
        <v>0</v>
      </c>
      <c r="AI19" s="10">
        <v>0</v>
      </c>
      <c r="AJ19" s="10">
        <v>0</v>
      </c>
      <c r="AK19" s="10">
        <v>0</v>
      </c>
      <c r="AL19" s="11">
        <v>0</v>
      </c>
    </row>
    <row r="20" spans="1:38">
      <c r="A20" s="9" t="s">
        <v>16</v>
      </c>
      <c r="B20" s="10">
        <v>0</v>
      </c>
      <c r="C20" s="10">
        <v>0</v>
      </c>
      <c r="D20" s="10">
        <v>0</v>
      </c>
      <c r="E20" s="10">
        <v>0</v>
      </c>
      <c r="F20" s="10">
        <v>0</v>
      </c>
      <c r="G20" s="10">
        <v>0</v>
      </c>
      <c r="H20" s="10">
        <v>0</v>
      </c>
      <c r="I20" s="10">
        <v>0</v>
      </c>
      <c r="J20" s="10">
        <v>0</v>
      </c>
      <c r="K20" s="10">
        <v>0</v>
      </c>
      <c r="L20" s="10">
        <v>0</v>
      </c>
      <c r="M20" s="10">
        <v>0</v>
      </c>
      <c r="N20" s="10">
        <v>0</v>
      </c>
      <c r="O20" s="10">
        <v>0</v>
      </c>
      <c r="P20" s="10">
        <v>0</v>
      </c>
      <c r="Q20" s="10">
        <v>0</v>
      </c>
      <c r="R20" s="10">
        <v>0</v>
      </c>
      <c r="S20" s="10">
        <v>0</v>
      </c>
      <c r="T20" s="10">
        <v>0</v>
      </c>
      <c r="U20" s="10">
        <v>0</v>
      </c>
      <c r="V20" s="10">
        <v>0</v>
      </c>
      <c r="W20" s="10">
        <v>0</v>
      </c>
      <c r="X20" s="10">
        <v>0</v>
      </c>
      <c r="Y20" s="10">
        <v>0</v>
      </c>
      <c r="Z20" s="10">
        <v>0</v>
      </c>
      <c r="AA20" s="10">
        <v>0</v>
      </c>
      <c r="AB20" s="10">
        <v>0</v>
      </c>
      <c r="AC20" s="10">
        <v>0</v>
      </c>
      <c r="AD20" s="10">
        <v>0</v>
      </c>
      <c r="AE20" s="10">
        <v>0</v>
      </c>
      <c r="AF20" s="10">
        <v>0</v>
      </c>
      <c r="AG20" s="10">
        <v>0</v>
      </c>
      <c r="AH20" s="10">
        <v>0</v>
      </c>
      <c r="AI20" s="10">
        <v>0</v>
      </c>
      <c r="AJ20" s="10">
        <v>0</v>
      </c>
      <c r="AK20" s="10">
        <v>0</v>
      </c>
      <c r="AL20" s="11">
        <v>0</v>
      </c>
    </row>
    <row r="21" spans="1:38">
      <c r="A21" s="9" t="s">
        <v>17</v>
      </c>
      <c r="B21" s="10">
        <v>0</v>
      </c>
      <c r="C21" s="10">
        <v>0</v>
      </c>
      <c r="D21" s="10">
        <v>0</v>
      </c>
      <c r="E21" s="10">
        <v>0</v>
      </c>
      <c r="F21" s="10">
        <v>0</v>
      </c>
      <c r="G21" s="10">
        <v>0</v>
      </c>
      <c r="H21" s="10">
        <v>0</v>
      </c>
      <c r="I21" s="10">
        <v>0</v>
      </c>
      <c r="J21" s="10">
        <v>0</v>
      </c>
      <c r="K21" s="10">
        <v>0</v>
      </c>
      <c r="L21" s="10">
        <v>0</v>
      </c>
      <c r="M21" s="10">
        <v>0</v>
      </c>
      <c r="N21" s="10">
        <v>0</v>
      </c>
      <c r="O21" s="10">
        <v>0</v>
      </c>
      <c r="P21" s="10">
        <v>0</v>
      </c>
      <c r="Q21" s="10">
        <v>0</v>
      </c>
      <c r="R21" s="10">
        <v>0</v>
      </c>
      <c r="S21" s="10">
        <v>0</v>
      </c>
      <c r="T21" s="10">
        <v>0</v>
      </c>
      <c r="U21" s="10">
        <v>0</v>
      </c>
      <c r="V21" s="10">
        <v>0</v>
      </c>
      <c r="W21" s="10">
        <v>0</v>
      </c>
      <c r="X21" s="10">
        <v>0</v>
      </c>
      <c r="Y21" s="10">
        <v>0</v>
      </c>
      <c r="Z21" s="10">
        <v>0</v>
      </c>
      <c r="AA21" s="10">
        <v>0</v>
      </c>
      <c r="AB21" s="10">
        <v>0</v>
      </c>
      <c r="AC21" s="10">
        <v>0</v>
      </c>
      <c r="AD21" s="10">
        <v>0</v>
      </c>
      <c r="AE21" s="10">
        <v>0</v>
      </c>
      <c r="AF21" s="10">
        <v>0</v>
      </c>
      <c r="AG21" s="10">
        <v>0</v>
      </c>
      <c r="AH21" s="10">
        <v>0</v>
      </c>
      <c r="AI21" s="10">
        <v>0</v>
      </c>
      <c r="AJ21" s="10">
        <v>0</v>
      </c>
      <c r="AK21" s="10">
        <v>0</v>
      </c>
      <c r="AL21" s="11">
        <v>0</v>
      </c>
    </row>
    <row r="22" spans="1:38">
      <c r="A22" s="9" t="s">
        <v>18</v>
      </c>
      <c r="B22" s="10">
        <v>0</v>
      </c>
      <c r="C22" s="10">
        <v>0</v>
      </c>
      <c r="D22" s="10">
        <v>0</v>
      </c>
      <c r="E22" s="10">
        <v>0</v>
      </c>
      <c r="F22" s="10">
        <v>0</v>
      </c>
      <c r="G22" s="10">
        <v>0</v>
      </c>
      <c r="H22" s="10">
        <v>0</v>
      </c>
      <c r="I22" s="10">
        <v>0</v>
      </c>
      <c r="J22" s="10">
        <v>0</v>
      </c>
      <c r="K22" s="10">
        <v>0</v>
      </c>
      <c r="L22" s="10">
        <v>0</v>
      </c>
      <c r="M22" s="10">
        <v>0</v>
      </c>
      <c r="N22" s="10">
        <v>0</v>
      </c>
      <c r="O22" s="10">
        <v>0</v>
      </c>
      <c r="P22" s="10">
        <v>0</v>
      </c>
      <c r="Q22" s="10">
        <v>0</v>
      </c>
      <c r="R22" s="10">
        <v>0</v>
      </c>
      <c r="S22" s="10">
        <v>0</v>
      </c>
      <c r="T22" s="10">
        <v>0</v>
      </c>
      <c r="U22" s="10">
        <v>0</v>
      </c>
      <c r="V22" s="10">
        <v>0</v>
      </c>
      <c r="W22" s="10">
        <v>0</v>
      </c>
      <c r="X22" s="10">
        <v>0</v>
      </c>
      <c r="Y22" s="10">
        <v>0</v>
      </c>
      <c r="Z22" s="10">
        <v>0</v>
      </c>
      <c r="AA22" s="10">
        <v>0</v>
      </c>
      <c r="AB22" s="10">
        <v>0</v>
      </c>
      <c r="AC22" s="10">
        <v>0</v>
      </c>
      <c r="AD22" s="10">
        <v>0</v>
      </c>
      <c r="AE22" s="10">
        <v>0</v>
      </c>
      <c r="AF22" s="10">
        <v>0</v>
      </c>
      <c r="AG22" s="10">
        <v>0</v>
      </c>
      <c r="AH22" s="10">
        <v>0</v>
      </c>
      <c r="AI22" s="10">
        <v>0</v>
      </c>
      <c r="AJ22" s="10">
        <v>0</v>
      </c>
      <c r="AK22" s="10">
        <v>0</v>
      </c>
      <c r="AL22" s="11">
        <v>0</v>
      </c>
    </row>
    <row r="23" spans="1:38" ht="15.75" thickBot="1">
      <c r="A23" s="12" t="s">
        <v>19</v>
      </c>
      <c r="B23" s="13">
        <v>10304</v>
      </c>
      <c r="C23" s="13">
        <v>10304</v>
      </c>
      <c r="D23" s="13">
        <v>10304</v>
      </c>
      <c r="E23" s="13">
        <v>10304</v>
      </c>
      <c r="F23" s="13">
        <v>10304</v>
      </c>
      <c r="G23" s="13">
        <v>10304</v>
      </c>
      <c r="H23" s="13">
        <v>10304</v>
      </c>
      <c r="I23" s="13">
        <v>10304</v>
      </c>
      <c r="J23" s="13">
        <v>10304</v>
      </c>
      <c r="K23" s="13">
        <v>10304</v>
      </c>
      <c r="L23" s="13">
        <v>10304</v>
      </c>
      <c r="M23" s="13">
        <v>10304</v>
      </c>
      <c r="N23" s="13">
        <v>10304</v>
      </c>
      <c r="O23" s="13">
        <v>10304</v>
      </c>
      <c r="P23" s="13">
        <v>10304</v>
      </c>
      <c r="Q23" s="13">
        <v>10304</v>
      </c>
      <c r="R23" s="13">
        <v>10304</v>
      </c>
      <c r="S23" s="13">
        <v>10304</v>
      </c>
      <c r="T23" s="13">
        <v>10304</v>
      </c>
      <c r="U23" s="13">
        <v>10304</v>
      </c>
      <c r="V23" s="13">
        <v>10304</v>
      </c>
      <c r="W23" s="13">
        <v>10304</v>
      </c>
      <c r="X23" s="13">
        <v>10304</v>
      </c>
      <c r="Y23" s="13">
        <v>10304</v>
      </c>
      <c r="Z23" s="13">
        <v>10304</v>
      </c>
      <c r="AA23" s="13">
        <v>10304</v>
      </c>
      <c r="AB23" s="13">
        <v>10304</v>
      </c>
      <c r="AC23" s="13">
        <v>10304</v>
      </c>
      <c r="AD23" s="13">
        <v>10304</v>
      </c>
      <c r="AE23" s="13">
        <v>10304</v>
      </c>
      <c r="AF23" s="13">
        <v>10304</v>
      </c>
      <c r="AG23" s="13">
        <v>10304</v>
      </c>
      <c r="AH23" s="13">
        <v>10304</v>
      </c>
      <c r="AI23" s="13">
        <v>10304</v>
      </c>
      <c r="AJ23" s="13">
        <v>10304</v>
      </c>
      <c r="AK23" s="13">
        <v>10304</v>
      </c>
      <c r="AL23" s="14">
        <v>10304</v>
      </c>
    </row>
    <row r="24" spans="1:38" ht="15.75" thickTop="1"/>
    <row r="25" spans="1:38" ht="15.75" thickBot="1">
      <c r="A25" s="5" t="s">
        <v>20</v>
      </c>
    </row>
    <row r="26" spans="1:38" ht="15.75" thickTop="1">
      <c r="A26" s="6" t="s">
        <v>21</v>
      </c>
      <c r="B26" s="7">
        <v>22055.313253012049</v>
      </c>
      <c r="C26" s="7">
        <v>22213.674698795181</v>
      </c>
      <c r="D26" s="7">
        <v>22367.903614457831</v>
      </c>
      <c r="E26" s="7">
        <v>22519.22891566265</v>
      </c>
      <c r="F26" s="7">
        <v>22666.578313253012</v>
      </c>
      <c r="G26" s="7">
        <v>22809.951807228917</v>
      </c>
      <c r="H26" s="7">
        <v>22951.265060240963</v>
      </c>
      <c r="I26" s="7">
        <v>23096.686746987951</v>
      </c>
      <c r="J26" s="7">
        <v>23244.048192771083</v>
      </c>
      <c r="K26" s="7">
        <v>23390.337349397589</v>
      </c>
      <c r="L26" s="7">
        <v>23537.674698795181</v>
      </c>
      <c r="M26" s="7">
        <v>23684.108433734938</v>
      </c>
      <c r="N26" s="7">
        <v>23772.650602409638</v>
      </c>
      <c r="O26" s="7">
        <v>23862.301204819276</v>
      </c>
      <c r="P26" s="7">
        <v>23951.927710843374</v>
      </c>
      <c r="Q26" s="7">
        <v>24041.433734939757</v>
      </c>
      <c r="R26" s="7">
        <v>24130.01204819277</v>
      </c>
      <c r="S26" s="7">
        <v>24174.843373493975</v>
      </c>
      <c r="T26" s="7">
        <v>24220.614457831325</v>
      </c>
      <c r="U26" s="7">
        <v>24266.409638554218</v>
      </c>
      <c r="V26" s="7">
        <v>24311.216867469881</v>
      </c>
      <c r="W26" s="7">
        <v>24356.072289156626</v>
      </c>
      <c r="X26" s="7">
        <v>24376.951807228917</v>
      </c>
      <c r="Y26" s="7">
        <v>24396.915662650601</v>
      </c>
      <c r="Z26" s="7">
        <v>24416.77108433735</v>
      </c>
      <c r="AA26" s="7">
        <v>24436.710843373494</v>
      </c>
      <c r="AB26" s="7">
        <v>24456.566265060243</v>
      </c>
      <c r="AC26" s="7">
        <v>24490.397590361445</v>
      </c>
      <c r="AD26" s="7">
        <v>24524.253012048193</v>
      </c>
      <c r="AE26" s="7">
        <v>24558.144578313251</v>
      </c>
      <c r="AF26" s="7">
        <v>24592.048192771083</v>
      </c>
      <c r="AG26" s="7">
        <v>24625.843373493975</v>
      </c>
      <c r="AH26" s="7">
        <v>24669.566265060243</v>
      </c>
      <c r="AI26" s="7">
        <v>24713.445783132531</v>
      </c>
      <c r="AJ26" s="7">
        <v>24757.22891566265</v>
      </c>
      <c r="AK26" s="7">
        <v>24800.084337349399</v>
      </c>
      <c r="AL26" s="8">
        <v>24843.855421686749</v>
      </c>
    </row>
    <row r="27" spans="1:38">
      <c r="A27" s="9" t="s">
        <v>22</v>
      </c>
      <c r="B27" s="10">
        <v>22055.313253012049</v>
      </c>
      <c r="C27" s="10">
        <v>22213.674698795181</v>
      </c>
      <c r="D27" s="10">
        <v>22367.903614457831</v>
      </c>
      <c r="E27" s="10">
        <v>22519.22891566265</v>
      </c>
      <c r="F27" s="10">
        <v>22666.578313253012</v>
      </c>
      <c r="G27" s="10">
        <v>22809.951807228917</v>
      </c>
      <c r="H27" s="10">
        <v>22951.265060240963</v>
      </c>
      <c r="I27" s="10">
        <v>23096.686746987951</v>
      </c>
      <c r="J27" s="10">
        <v>23244.048192771083</v>
      </c>
      <c r="K27" s="10">
        <v>23390.337349397589</v>
      </c>
      <c r="L27" s="10">
        <v>23537.674698795181</v>
      </c>
      <c r="M27" s="10">
        <v>23684.108433734938</v>
      </c>
      <c r="N27" s="10">
        <v>23772.650602409638</v>
      </c>
      <c r="O27" s="10">
        <v>23862.301204819276</v>
      </c>
      <c r="P27" s="10">
        <v>23951.927710843374</v>
      </c>
      <c r="Q27" s="10">
        <v>24041.433734939757</v>
      </c>
      <c r="R27" s="10">
        <v>24130.01204819277</v>
      </c>
      <c r="S27" s="10">
        <v>24174.843373493975</v>
      </c>
      <c r="T27" s="10">
        <v>24220.614457831325</v>
      </c>
      <c r="U27" s="10">
        <v>24266.409638554218</v>
      </c>
      <c r="V27" s="10">
        <v>24311.216867469881</v>
      </c>
      <c r="W27" s="10">
        <v>24356.072289156626</v>
      </c>
      <c r="X27" s="10">
        <v>24376.951807228917</v>
      </c>
      <c r="Y27" s="10">
        <v>24396.915662650601</v>
      </c>
      <c r="Z27" s="10">
        <v>24416.77108433735</v>
      </c>
      <c r="AA27" s="10">
        <v>24436.710843373494</v>
      </c>
      <c r="AB27" s="10">
        <v>24456.566265060243</v>
      </c>
      <c r="AC27" s="10">
        <v>24490.397590361445</v>
      </c>
      <c r="AD27" s="10">
        <v>24524.253012048193</v>
      </c>
      <c r="AE27" s="10">
        <v>24558.144578313251</v>
      </c>
      <c r="AF27" s="10">
        <v>24592.048192771083</v>
      </c>
      <c r="AG27" s="10">
        <v>24625.843373493975</v>
      </c>
      <c r="AH27" s="10">
        <v>24669.566265060243</v>
      </c>
      <c r="AI27" s="10">
        <v>24713.445783132531</v>
      </c>
      <c r="AJ27" s="10">
        <v>24757.22891566265</v>
      </c>
      <c r="AK27" s="10">
        <v>24800.084337349399</v>
      </c>
      <c r="AL27" s="11">
        <v>24843.855421686749</v>
      </c>
    </row>
    <row r="28" spans="1:38">
      <c r="A28" s="9" t="s">
        <v>23</v>
      </c>
      <c r="B28" s="10">
        <v>0</v>
      </c>
      <c r="C28" s="10">
        <v>0</v>
      </c>
      <c r="D28" s="10">
        <v>0</v>
      </c>
      <c r="E28" s="10">
        <v>0</v>
      </c>
      <c r="F28" s="10">
        <v>0</v>
      </c>
      <c r="G28" s="10">
        <v>0</v>
      </c>
      <c r="H28" s="10">
        <v>0</v>
      </c>
      <c r="I28" s="10">
        <v>0</v>
      </c>
      <c r="J28" s="10">
        <v>0</v>
      </c>
      <c r="K28" s="10">
        <v>0</v>
      </c>
      <c r="L28" s="10">
        <v>0</v>
      </c>
      <c r="M28" s="10">
        <v>0</v>
      </c>
      <c r="N28" s="10">
        <v>0</v>
      </c>
      <c r="O28" s="10">
        <v>0</v>
      </c>
      <c r="P28" s="10">
        <v>0</v>
      </c>
      <c r="Q28" s="10">
        <v>0</v>
      </c>
      <c r="R28" s="10">
        <v>0</v>
      </c>
      <c r="S28" s="10">
        <v>0</v>
      </c>
      <c r="T28" s="10">
        <v>0</v>
      </c>
      <c r="U28" s="10">
        <v>0</v>
      </c>
      <c r="V28" s="10">
        <v>0</v>
      </c>
      <c r="W28" s="10">
        <v>0</v>
      </c>
      <c r="X28" s="10">
        <v>0</v>
      </c>
      <c r="Y28" s="10">
        <v>0</v>
      </c>
      <c r="Z28" s="10">
        <v>0</v>
      </c>
      <c r="AA28" s="10">
        <v>0</v>
      </c>
      <c r="AB28" s="10">
        <v>0</v>
      </c>
      <c r="AC28" s="10">
        <v>0</v>
      </c>
      <c r="AD28" s="10">
        <v>0</v>
      </c>
      <c r="AE28" s="10">
        <v>0</v>
      </c>
      <c r="AF28" s="10">
        <v>0</v>
      </c>
      <c r="AG28" s="10">
        <v>0</v>
      </c>
      <c r="AH28" s="10">
        <v>0</v>
      </c>
      <c r="AI28" s="10">
        <v>0</v>
      </c>
      <c r="AJ28" s="10">
        <v>0</v>
      </c>
      <c r="AK28" s="10">
        <v>0</v>
      </c>
      <c r="AL28" s="11">
        <v>0</v>
      </c>
    </row>
    <row r="29" spans="1:38">
      <c r="A29" s="9" t="s">
        <v>6</v>
      </c>
      <c r="B29" s="10">
        <v>0</v>
      </c>
      <c r="C29" s="10">
        <v>0</v>
      </c>
      <c r="D29" s="10">
        <v>0</v>
      </c>
      <c r="E29" s="10">
        <v>0</v>
      </c>
      <c r="F29" s="10">
        <v>0</v>
      </c>
      <c r="G29" s="10">
        <v>0</v>
      </c>
      <c r="H29" s="10">
        <v>0</v>
      </c>
      <c r="I29" s="10">
        <v>0</v>
      </c>
      <c r="J29" s="10">
        <v>0</v>
      </c>
      <c r="K29" s="10">
        <v>0</v>
      </c>
      <c r="L29" s="10">
        <v>0</v>
      </c>
      <c r="M29" s="10">
        <v>0</v>
      </c>
      <c r="N29" s="10">
        <v>0</v>
      </c>
      <c r="O29" s="10">
        <v>0</v>
      </c>
      <c r="P29" s="10">
        <v>0</v>
      </c>
      <c r="Q29" s="10">
        <v>0</v>
      </c>
      <c r="R29" s="10">
        <v>0</v>
      </c>
      <c r="S29" s="10">
        <v>0</v>
      </c>
      <c r="T29" s="10">
        <v>0</v>
      </c>
      <c r="U29" s="10">
        <v>0</v>
      </c>
      <c r="V29" s="10">
        <v>0</v>
      </c>
      <c r="W29" s="10">
        <v>0</v>
      </c>
      <c r="X29" s="10">
        <v>0</v>
      </c>
      <c r="Y29" s="10">
        <v>0</v>
      </c>
      <c r="Z29" s="10">
        <v>0</v>
      </c>
      <c r="AA29" s="10">
        <v>0</v>
      </c>
      <c r="AB29" s="10">
        <v>0</v>
      </c>
      <c r="AC29" s="10">
        <v>0</v>
      </c>
      <c r="AD29" s="10">
        <v>0</v>
      </c>
      <c r="AE29" s="10">
        <v>0</v>
      </c>
      <c r="AF29" s="10">
        <v>0</v>
      </c>
      <c r="AG29" s="10">
        <v>0</v>
      </c>
      <c r="AH29" s="10">
        <v>0</v>
      </c>
      <c r="AI29" s="10">
        <v>0</v>
      </c>
      <c r="AJ29" s="10">
        <v>0</v>
      </c>
      <c r="AK29" s="10">
        <v>0</v>
      </c>
      <c r="AL29" s="11">
        <v>0</v>
      </c>
    </row>
    <row r="30" spans="1:38">
      <c r="A30" s="9" t="s">
        <v>24</v>
      </c>
      <c r="B30" s="10">
        <v>0</v>
      </c>
      <c r="C30" s="10">
        <v>0</v>
      </c>
      <c r="D30" s="10">
        <v>0</v>
      </c>
      <c r="E30" s="10">
        <v>0</v>
      </c>
      <c r="F30" s="10">
        <v>0</v>
      </c>
      <c r="G30" s="10">
        <v>0</v>
      </c>
      <c r="H30" s="10">
        <v>0</v>
      </c>
      <c r="I30" s="10">
        <v>0</v>
      </c>
      <c r="J30" s="10">
        <v>0</v>
      </c>
      <c r="K30" s="10">
        <v>0</v>
      </c>
      <c r="L30" s="10">
        <v>0</v>
      </c>
      <c r="M30" s="10">
        <v>0</v>
      </c>
      <c r="N30" s="10">
        <v>0</v>
      </c>
      <c r="O30" s="10">
        <v>0</v>
      </c>
      <c r="P30" s="10">
        <v>0</v>
      </c>
      <c r="Q30" s="10">
        <v>0</v>
      </c>
      <c r="R30" s="10">
        <v>0</v>
      </c>
      <c r="S30" s="10">
        <v>0</v>
      </c>
      <c r="T30" s="10">
        <v>0</v>
      </c>
      <c r="U30" s="10">
        <v>0</v>
      </c>
      <c r="V30" s="10">
        <v>0</v>
      </c>
      <c r="W30" s="10">
        <v>0</v>
      </c>
      <c r="X30" s="10">
        <v>0</v>
      </c>
      <c r="Y30" s="10">
        <v>0</v>
      </c>
      <c r="Z30" s="10">
        <v>0</v>
      </c>
      <c r="AA30" s="10">
        <v>0</v>
      </c>
      <c r="AB30" s="10">
        <v>0</v>
      </c>
      <c r="AC30" s="10">
        <v>0</v>
      </c>
      <c r="AD30" s="10">
        <v>0</v>
      </c>
      <c r="AE30" s="10">
        <v>0</v>
      </c>
      <c r="AF30" s="10">
        <v>0</v>
      </c>
      <c r="AG30" s="10">
        <v>0</v>
      </c>
      <c r="AH30" s="10">
        <v>0</v>
      </c>
      <c r="AI30" s="10">
        <v>0</v>
      </c>
      <c r="AJ30" s="10">
        <v>0</v>
      </c>
      <c r="AK30" s="10">
        <v>0</v>
      </c>
      <c r="AL30" s="11">
        <v>0</v>
      </c>
    </row>
    <row r="31" spans="1:38">
      <c r="A31" s="9" t="s">
        <v>25</v>
      </c>
      <c r="B31" s="10">
        <v>0</v>
      </c>
      <c r="C31" s="10">
        <v>0</v>
      </c>
      <c r="D31" s="10">
        <v>0</v>
      </c>
      <c r="E31" s="10">
        <v>0</v>
      </c>
      <c r="F31" s="10">
        <v>0</v>
      </c>
      <c r="G31" s="10">
        <v>0</v>
      </c>
      <c r="H31" s="10">
        <v>0</v>
      </c>
      <c r="I31" s="10">
        <v>0</v>
      </c>
      <c r="J31" s="10">
        <v>0</v>
      </c>
      <c r="K31" s="10">
        <v>0</v>
      </c>
      <c r="L31" s="10">
        <v>0</v>
      </c>
      <c r="M31" s="10">
        <v>0</v>
      </c>
      <c r="N31" s="10">
        <v>0</v>
      </c>
      <c r="O31" s="10">
        <v>0</v>
      </c>
      <c r="P31" s="10">
        <v>0</v>
      </c>
      <c r="Q31" s="10">
        <v>0</v>
      </c>
      <c r="R31" s="10">
        <v>0</v>
      </c>
      <c r="S31" s="10">
        <v>0</v>
      </c>
      <c r="T31" s="10">
        <v>0</v>
      </c>
      <c r="U31" s="10">
        <v>0</v>
      </c>
      <c r="V31" s="10">
        <v>0</v>
      </c>
      <c r="W31" s="10">
        <v>0</v>
      </c>
      <c r="X31" s="10">
        <v>0</v>
      </c>
      <c r="Y31" s="10">
        <v>0</v>
      </c>
      <c r="Z31" s="10">
        <v>0</v>
      </c>
      <c r="AA31" s="10">
        <v>0</v>
      </c>
      <c r="AB31" s="10">
        <v>0</v>
      </c>
      <c r="AC31" s="10">
        <v>0</v>
      </c>
      <c r="AD31" s="10">
        <v>0</v>
      </c>
      <c r="AE31" s="10">
        <v>0</v>
      </c>
      <c r="AF31" s="10">
        <v>0</v>
      </c>
      <c r="AG31" s="10">
        <v>0</v>
      </c>
      <c r="AH31" s="10">
        <v>0</v>
      </c>
      <c r="AI31" s="10">
        <v>0</v>
      </c>
      <c r="AJ31" s="10">
        <v>0</v>
      </c>
      <c r="AK31" s="10">
        <v>0</v>
      </c>
      <c r="AL31" s="11">
        <v>0</v>
      </c>
    </row>
    <row r="32" spans="1:38" ht="15.75" thickBot="1">
      <c r="A32" s="12" t="s">
        <v>26</v>
      </c>
      <c r="B32" s="13">
        <v>22055.313253012049</v>
      </c>
      <c r="C32" s="13">
        <v>22213.674698795181</v>
      </c>
      <c r="D32" s="13">
        <v>22367.903614457831</v>
      </c>
      <c r="E32" s="13">
        <v>22519.22891566265</v>
      </c>
      <c r="F32" s="13">
        <v>22666.578313253012</v>
      </c>
      <c r="G32" s="13">
        <v>22809.951807228917</v>
      </c>
      <c r="H32" s="13">
        <v>22951.265060240963</v>
      </c>
      <c r="I32" s="13">
        <v>23096.686746987951</v>
      </c>
      <c r="J32" s="13">
        <v>23244.048192771083</v>
      </c>
      <c r="K32" s="13">
        <v>23390.337349397589</v>
      </c>
      <c r="L32" s="13">
        <v>23537.674698795181</v>
      </c>
      <c r="M32" s="13">
        <v>23684.108433734938</v>
      </c>
      <c r="N32" s="13">
        <v>23772.650602409638</v>
      </c>
      <c r="O32" s="13">
        <v>23862.301204819276</v>
      </c>
      <c r="P32" s="13">
        <v>23951.927710843374</v>
      </c>
      <c r="Q32" s="13">
        <v>24041.433734939757</v>
      </c>
      <c r="R32" s="13">
        <v>24130.01204819277</v>
      </c>
      <c r="S32" s="13">
        <v>24174.843373493975</v>
      </c>
      <c r="T32" s="13">
        <v>24220.614457831325</v>
      </c>
      <c r="U32" s="13">
        <v>24266.409638554218</v>
      </c>
      <c r="V32" s="13">
        <v>24311.216867469881</v>
      </c>
      <c r="W32" s="13">
        <v>24356.072289156626</v>
      </c>
      <c r="X32" s="13">
        <v>24376.951807228917</v>
      </c>
      <c r="Y32" s="13">
        <v>24396.915662650601</v>
      </c>
      <c r="Z32" s="13">
        <v>24416.77108433735</v>
      </c>
      <c r="AA32" s="13">
        <v>24436.710843373494</v>
      </c>
      <c r="AB32" s="13">
        <v>24456.566265060243</v>
      </c>
      <c r="AC32" s="13">
        <v>24490.397590361445</v>
      </c>
      <c r="AD32" s="13">
        <v>24524.253012048193</v>
      </c>
      <c r="AE32" s="13">
        <v>24558.144578313251</v>
      </c>
      <c r="AF32" s="13">
        <v>24592.048192771083</v>
      </c>
      <c r="AG32" s="13">
        <v>24625.843373493975</v>
      </c>
      <c r="AH32" s="13">
        <v>24669.566265060243</v>
      </c>
      <c r="AI32" s="13">
        <v>24713.445783132531</v>
      </c>
      <c r="AJ32" s="13">
        <v>24757.22891566265</v>
      </c>
      <c r="AK32" s="13">
        <v>24800.084337349399</v>
      </c>
      <c r="AL32" s="14">
        <v>24843.855421686749</v>
      </c>
    </row>
    <row r="33" spans="1:38" ht="16.5" thickTop="1" thickBot="1"/>
    <row r="34" spans="1:38" ht="16.5" thickTop="1" thickBot="1">
      <c r="A34" s="15" t="s">
        <v>27</v>
      </c>
      <c r="B34" s="16">
        <v>0</v>
      </c>
      <c r="C34" s="16">
        <v>457</v>
      </c>
      <c r="D34" s="16">
        <v>917</v>
      </c>
      <c r="E34" s="16">
        <v>1380</v>
      </c>
      <c r="F34" s="16">
        <v>1847</v>
      </c>
      <c r="G34" s="16">
        <v>2318</v>
      </c>
      <c r="H34" s="16">
        <v>2792</v>
      </c>
      <c r="I34" s="16">
        <v>2806</v>
      </c>
      <c r="J34" s="16">
        <v>2819</v>
      </c>
      <c r="K34" s="16">
        <v>2832</v>
      </c>
      <c r="L34" s="16">
        <v>2845</v>
      </c>
      <c r="M34" s="16">
        <v>2858</v>
      </c>
      <c r="N34" s="16">
        <v>2885</v>
      </c>
      <c r="O34" s="16">
        <v>2911</v>
      </c>
      <c r="P34" s="16">
        <v>2937</v>
      </c>
      <c r="Q34" s="16">
        <v>2963</v>
      </c>
      <c r="R34" s="16">
        <v>2990</v>
      </c>
      <c r="S34" s="16">
        <v>3004</v>
      </c>
      <c r="T34" s="16">
        <v>3017</v>
      </c>
      <c r="U34" s="16">
        <v>3031</v>
      </c>
      <c r="V34" s="16">
        <v>3045</v>
      </c>
      <c r="W34" s="16">
        <v>3059</v>
      </c>
      <c r="X34" s="16">
        <v>3080</v>
      </c>
      <c r="Y34" s="16">
        <v>3101</v>
      </c>
      <c r="Z34" s="16">
        <v>3122</v>
      </c>
      <c r="AA34" s="16">
        <v>3143</v>
      </c>
      <c r="AB34" s="16">
        <v>3164</v>
      </c>
      <c r="AC34" s="16">
        <v>3188</v>
      </c>
      <c r="AD34" s="16">
        <v>3213</v>
      </c>
      <c r="AE34" s="16">
        <v>3237</v>
      </c>
      <c r="AF34" s="16">
        <v>3261</v>
      </c>
      <c r="AG34" s="16">
        <v>3286</v>
      </c>
      <c r="AH34" s="16">
        <v>3306</v>
      </c>
      <c r="AI34" s="16">
        <v>3326</v>
      </c>
      <c r="AJ34" s="16">
        <v>3346</v>
      </c>
      <c r="AK34" s="16">
        <v>3367</v>
      </c>
      <c r="AL34" s="17">
        <v>3387</v>
      </c>
    </row>
    <row r="35" spans="1:38" ht="15.75" thickTop="1"/>
    <row r="36" spans="1:38">
      <c r="A36" s="18" t="s">
        <v>28</v>
      </c>
    </row>
    <row r="37" spans="1:38">
      <c r="A37" s="19"/>
    </row>
  </sheetData>
  <pageMargins left="0.5" right="0.5" top="1" bottom="1" header="0.5" footer="0.5"/>
  <pageSetup orientation="portrait" r:id="rId1"/>
  <headerFooter>
    <oddFooter>&amp;CPage &amp;P&amp;R&amp;F</oddFooter>
  </headerFooter>
</worksheet>
</file>

<file path=xl/worksheets/sheet18.xml><?xml version="1.0" encoding="utf-8"?>
<worksheet xmlns="http://schemas.openxmlformats.org/spreadsheetml/2006/main" xmlns:r="http://schemas.openxmlformats.org/officeDocument/2006/relationships">
  <dimension ref="A1:AL37"/>
  <sheetViews>
    <sheetView showGridLines="0" workbookViewId="0">
      <selection sqref="A1:XFD1048576"/>
    </sheetView>
  </sheetViews>
  <sheetFormatPr defaultRowHeight="15"/>
  <cols>
    <col min="1" max="1" width="43.7109375" style="2" customWidth="1"/>
    <col min="2" max="16384" width="9.140625" style="2"/>
  </cols>
  <sheetData>
    <row r="1" spans="1:38" ht="18">
      <c r="A1" s="1" t="s">
        <v>44</v>
      </c>
    </row>
    <row r="3" spans="1:38" ht="30.75">
      <c r="A3" s="3" t="s">
        <v>1</v>
      </c>
    </row>
    <row r="4" spans="1:38">
      <c r="B4" s="4">
        <v>2014</v>
      </c>
      <c r="C4" s="4">
        <v>2015</v>
      </c>
      <c r="D4" s="4">
        <v>2016</v>
      </c>
      <c r="E4" s="4">
        <v>2017</v>
      </c>
      <c r="F4" s="4">
        <v>2018</v>
      </c>
      <c r="G4" s="4">
        <v>2019</v>
      </c>
      <c r="H4" s="4">
        <v>2020</v>
      </c>
      <c r="I4" s="4">
        <v>2021</v>
      </c>
      <c r="J4" s="4">
        <v>2022</v>
      </c>
      <c r="K4" s="4">
        <v>2023</v>
      </c>
      <c r="L4" s="4">
        <v>2024</v>
      </c>
      <c r="M4" s="4">
        <v>2025</v>
      </c>
      <c r="N4" s="4">
        <v>2026</v>
      </c>
      <c r="O4" s="4">
        <v>2027</v>
      </c>
      <c r="P4" s="4">
        <v>2028</v>
      </c>
      <c r="Q4" s="4">
        <v>2029</v>
      </c>
      <c r="R4" s="4">
        <v>2030</v>
      </c>
      <c r="S4" s="4">
        <v>2031</v>
      </c>
      <c r="T4" s="4">
        <v>2032</v>
      </c>
      <c r="U4" s="4">
        <v>2033</v>
      </c>
      <c r="V4" s="4">
        <v>2034</v>
      </c>
      <c r="W4" s="4">
        <v>2035</v>
      </c>
      <c r="X4" s="4">
        <v>2036</v>
      </c>
      <c r="Y4" s="4">
        <v>2037</v>
      </c>
      <c r="Z4" s="4">
        <v>2038</v>
      </c>
      <c r="AA4" s="4">
        <v>2039</v>
      </c>
      <c r="AB4" s="4">
        <v>2040</v>
      </c>
      <c r="AC4" s="4">
        <v>2041</v>
      </c>
      <c r="AD4" s="4">
        <v>2042</v>
      </c>
      <c r="AE4" s="4">
        <v>2043</v>
      </c>
      <c r="AF4" s="4">
        <v>2044</v>
      </c>
      <c r="AG4" s="4">
        <v>2045</v>
      </c>
      <c r="AH4" s="4">
        <v>2046</v>
      </c>
      <c r="AI4" s="4">
        <v>2047</v>
      </c>
      <c r="AJ4" s="4">
        <v>2048</v>
      </c>
      <c r="AK4" s="4">
        <v>2049</v>
      </c>
      <c r="AL4" s="4">
        <v>2050</v>
      </c>
    </row>
    <row r="5" spans="1:38" ht="15.75" thickBot="1">
      <c r="A5" s="5" t="s">
        <v>2</v>
      </c>
    </row>
    <row r="6" spans="1:38" ht="15.75" thickTop="1">
      <c r="A6" s="6" t="s">
        <v>3</v>
      </c>
      <c r="B6" s="7">
        <v>3419.1686746987953</v>
      </c>
      <c r="C6" s="7">
        <v>3362.3855421686749</v>
      </c>
      <c r="D6" s="7">
        <v>3303.5060240963853</v>
      </c>
      <c r="E6" s="7">
        <v>3246.6626506024095</v>
      </c>
      <c r="F6" s="7">
        <v>3187.9156626506024</v>
      </c>
      <c r="G6" s="7">
        <v>3128.0843373493976</v>
      </c>
      <c r="H6" s="7">
        <v>3069.2530120481929</v>
      </c>
      <c r="I6" s="7">
        <v>3063.2891566265062</v>
      </c>
      <c r="J6" s="7">
        <v>3056.2891566265062</v>
      </c>
      <c r="K6" s="7">
        <v>3048.3253012048194</v>
      </c>
      <c r="L6" s="7">
        <v>3042.3614457831327</v>
      </c>
      <c r="M6" s="7">
        <v>3035.4096385542171</v>
      </c>
      <c r="N6" s="7">
        <v>3034.4096385542171</v>
      </c>
      <c r="O6" s="7">
        <v>3032.397590361446</v>
      </c>
      <c r="P6" s="7">
        <v>3030.3734939759038</v>
      </c>
      <c r="Q6" s="7">
        <v>3029.3855421686749</v>
      </c>
      <c r="R6" s="7">
        <v>3026.4457831325303</v>
      </c>
      <c r="S6" s="7">
        <v>3023.4337349397592</v>
      </c>
      <c r="T6" s="7">
        <v>3020.4457831325303</v>
      </c>
      <c r="U6" s="7">
        <v>3016.4578313253014</v>
      </c>
      <c r="V6" s="7">
        <v>3013.4698795180725</v>
      </c>
      <c r="W6" s="7">
        <v>3010.4578313253014</v>
      </c>
      <c r="X6" s="7">
        <v>3005.4216867469881</v>
      </c>
      <c r="Y6" s="7">
        <v>3000.4216867469881</v>
      </c>
      <c r="Z6" s="7">
        <v>2995.4819277108436</v>
      </c>
      <c r="AA6" s="7">
        <v>2991.4698795180725</v>
      </c>
      <c r="AB6" s="7">
        <v>2985.4457831325303</v>
      </c>
      <c r="AC6" s="7">
        <v>2981.4337349397592</v>
      </c>
      <c r="AD6" s="7">
        <v>2977.4939759036147</v>
      </c>
      <c r="AE6" s="7">
        <v>2973.5783132530119</v>
      </c>
      <c r="AF6" s="7">
        <v>2969.5662650602408</v>
      </c>
      <c r="AG6" s="7">
        <v>2965.5662650602408</v>
      </c>
      <c r="AH6" s="7">
        <v>2962.5421686746986</v>
      </c>
      <c r="AI6" s="7">
        <v>2960.5903614457829</v>
      </c>
      <c r="AJ6" s="7">
        <v>2957.5903614457829</v>
      </c>
      <c r="AK6" s="7">
        <v>2954.5542168674697</v>
      </c>
      <c r="AL6" s="8">
        <v>2951.5301204819275</v>
      </c>
    </row>
    <row r="7" spans="1:38">
      <c r="A7" s="9" t="s">
        <v>4</v>
      </c>
      <c r="B7" s="10">
        <v>0</v>
      </c>
      <c r="C7" s="10">
        <v>0</v>
      </c>
      <c r="D7" s="10">
        <v>0</v>
      </c>
      <c r="E7" s="10">
        <v>0</v>
      </c>
      <c r="F7" s="10">
        <v>0</v>
      </c>
      <c r="G7" s="10">
        <v>0</v>
      </c>
      <c r="H7" s="10">
        <v>0</v>
      </c>
      <c r="I7" s="10">
        <v>0</v>
      </c>
      <c r="J7" s="10">
        <v>0</v>
      </c>
      <c r="K7" s="10">
        <v>0</v>
      </c>
      <c r="L7" s="10">
        <v>0</v>
      </c>
      <c r="M7" s="10">
        <v>0</v>
      </c>
      <c r="N7" s="10">
        <v>0</v>
      </c>
      <c r="O7" s="10">
        <v>0</v>
      </c>
      <c r="P7" s="10">
        <v>0</v>
      </c>
      <c r="Q7" s="10">
        <v>0</v>
      </c>
      <c r="R7" s="10">
        <v>0</v>
      </c>
      <c r="S7" s="10">
        <v>0</v>
      </c>
      <c r="T7" s="10">
        <v>0</v>
      </c>
      <c r="U7" s="10">
        <v>0</v>
      </c>
      <c r="V7" s="10">
        <v>0</v>
      </c>
      <c r="W7" s="10">
        <v>0</v>
      </c>
      <c r="X7" s="10">
        <v>0</v>
      </c>
      <c r="Y7" s="10">
        <v>0</v>
      </c>
      <c r="Z7" s="10">
        <v>0</v>
      </c>
      <c r="AA7" s="10">
        <v>0</v>
      </c>
      <c r="AB7" s="10">
        <v>0</v>
      </c>
      <c r="AC7" s="10">
        <v>0</v>
      </c>
      <c r="AD7" s="10">
        <v>0</v>
      </c>
      <c r="AE7" s="10">
        <v>0</v>
      </c>
      <c r="AF7" s="10">
        <v>0</v>
      </c>
      <c r="AG7" s="10">
        <v>0</v>
      </c>
      <c r="AH7" s="10">
        <v>0</v>
      </c>
      <c r="AI7" s="10">
        <v>0</v>
      </c>
      <c r="AJ7" s="10">
        <v>0</v>
      </c>
      <c r="AK7" s="10">
        <v>0</v>
      </c>
      <c r="AL7" s="11">
        <v>0</v>
      </c>
    </row>
    <row r="8" spans="1:38">
      <c r="A8" s="9" t="s">
        <v>5</v>
      </c>
      <c r="B8" s="10">
        <v>0</v>
      </c>
      <c r="C8" s="10">
        <v>0</v>
      </c>
      <c r="D8" s="10">
        <v>0</v>
      </c>
      <c r="E8" s="10">
        <v>0</v>
      </c>
      <c r="F8" s="10">
        <v>0</v>
      </c>
      <c r="G8" s="10">
        <v>0</v>
      </c>
      <c r="H8" s="10">
        <v>0</v>
      </c>
      <c r="I8" s="10">
        <v>0</v>
      </c>
      <c r="J8" s="10">
        <v>0</v>
      </c>
      <c r="K8" s="10">
        <v>0</v>
      </c>
      <c r="L8" s="10">
        <v>0</v>
      </c>
      <c r="M8" s="10">
        <v>0</v>
      </c>
      <c r="N8" s="10">
        <v>0</v>
      </c>
      <c r="O8" s="10">
        <v>0</v>
      </c>
      <c r="P8" s="10">
        <v>0</v>
      </c>
      <c r="Q8" s="10">
        <v>0</v>
      </c>
      <c r="R8" s="10">
        <v>0</v>
      </c>
      <c r="S8" s="10">
        <v>0</v>
      </c>
      <c r="T8" s="10">
        <v>0</v>
      </c>
      <c r="U8" s="10">
        <v>0</v>
      </c>
      <c r="V8" s="10">
        <v>0</v>
      </c>
      <c r="W8" s="10">
        <v>0</v>
      </c>
      <c r="X8" s="10">
        <v>0</v>
      </c>
      <c r="Y8" s="10">
        <v>0</v>
      </c>
      <c r="Z8" s="10">
        <v>0</v>
      </c>
      <c r="AA8" s="10">
        <v>0</v>
      </c>
      <c r="AB8" s="10">
        <v>0</v>
      </c>
      <c r="AC8" s="10">
        <v>0</v>
      </c>
      <c r="AD8" s="10">
        <v>0</v>
      </c>
      <c r="AE8" s="10">
        <v>0</v>
      </c>
      <c r="AF8" s="10">
        <v>0</v>
      </c>
      <c r="AG8" s="10">
        <v>0</v>
      </c>
      <c r="AH8" s="10">
        <v>0</v>
      </c>
      <c r="AI8" s="10">
        <v>0</v>
      </c>
      <c r="AJ8" s="10">
        <v>0</v>
      </c>
      <c r="AK8" s="10">
        <v>0</v>
      </c>
      <c r="AL8" s="11">
        <v>0</v>
      </c>
    </row>
    <row r="9" spans="1:38">
      <c r="A9" s="9" t="s">
        <v>6</v>
      </c>
      <c r="B9" s="10">
        <v>0</v>
      </c>
      <c r="C9" s="10">
        <v>0</v>
      </c>
      <c r="D9" s="10">
        <v>0</v>
      </c>
      <c r="E9" s="10">
        <v>0</v>
      </c>
      <c r="F9" s="10">
        <v>0</v>
      </c>
      <c r="G9" s="10">
        <v>0</v>
      </c>
      <c r="H9" s="10">
        <v>0</v>
      </c>
      <c r="I9" s="10">
        <v>0</v>
      </c>
      <c r="J9" s="10">
        <v>0</v>
      </c>
      <c r="K9" s="10">
        <v>0</v>
      </c>
      <c r="L9" s="10">
        <v>0</v>
      </c>
      <c r="M9" s="10">
        <v>0</v>
      </c>
      <c r="N9" s="10">
        <v>0</v>
      </c>
      <c r="O9" s="10">
        <v>0</v>
      </c>
      <c r="P9" s="10">
        <v>0</v>
      </c>
      <c r="Q9" s="10">
        <v>0</v>
      </c>
      <c r="R9" s="10">
        <v>0</v>
      </c>
      <c r="S9" s="10">
        <v>0</v>
      </c>
      <c r="T9" s="10">
        <v>0</v>
      </c>
      <c r="U9" s="10">
        <v>0</v>
      </c>
      <c r="V9" s="10">
        <v>0</v>
      </c>
      <c r="W9" s="10">
        <v>0</v>
      </c>
      <c r="X9" s="10">
        <v>0</v>
      </c>
      <c r="Y9" s="10">
        <v>0</v>
      </c>
      <c r="Z9" s="10">
        <v>0</v>
      </c>
      <c r="AA9" s="10">
        <v>0</v>
      </c>
      <c r="AB9" s="10">
        <v>0</v>
      </c>
      <c r="AC9" s="10">
        <v>0</v>
      </c>
      <c r="AD9" s="10">
        <v>0</v>
      </c>
      <c r="AE9" s="10">
        <v>0</v>
      </c>
      <c r="AF9" s="10">
        <v>0</v>
      </c>
      <c r="AG9" s="10">
        <v>0</v>
      </c>
      <c r="AH9" s="10">
        <v>0</v>
      </c>
      <c r="AI9" s="10">
        <v>0</v>
      </c>
      <c r="AJ9" s="10">
        <v>0</v>
      </c>
      <c r="AK9" s="10">
        <v>0</v>
      </c>
      <c r="AL9" s="11">
        <v>0</v>
      </c>
    </row>
    <row r="10" spans="1:38" ht="15.75" thickBot="1">
      <c r="A10" s="12" t="s">
        <v>7</v>
      </c>
      <c r="B10" s="13">
        <v>3419.1686746987953</v>
      </c>
      <c r="C10" s="13">
        <v>3362.3855421686749</v>
      </c>
      <c r="D10" s="13">
        <v>3303.5060240963853</v>
      </c>
      <c r="E10" s="13">
        <v>3246.6626506024095</v>
      </c>
      <c r="F10" s="13">
        <v>3187.9156626506024</v>
      </c>
      <c r="G10" s="13">
        <v>3128.0843373493976</v>
      </c>
      <c r="H10" s="13">
        <v>3069.2530120481929</v>
      </c>
      <c r="I10" s="13">
        <v>3063.2891566265062</v>
      </c>
      <c r="J10" s="13">
        <v>3056.2891566265062</v>
      </c>
      <c r="K10" s="13">
        <v>3048.3253012048194</v>
      </c>
      <c r="L10" s="13">
        <v>3042.3614457831327</v>
      </c>
      <c r="M10" s="13">
        <v>3035.4096385542171</v>
      </c>
      <c r="N10" s="13">
        <v>3034.4096385542171</v>
      </c>
      <c r="O10" s="13">
        <v>3032.397590361446</v>
      </c>
      <c r="P10" s="13">
        <v>3030.3734939759038</v>
      </c>
      <c r="Q10" s="13">
        <v>3029.3855421686749</v>
      </c>
      <c r="R10" s="13">
        <v>3026.4457831325303</v>
      </c>
      <c r="S10" s="13">
        <v>3023.4337349397592</v>
      </c>
      <c r="T10" s="13">
        <v>3020.4457831325303</v>
      </c>
      <c r="U10" s="13">
        <v>3016.4578313253014</v>
      </c>
      <c r="V10" s="13">
        <v>3013.4698795180725</v>
      </c>
      <c r="W10" s="13">
        <v>3010.4578313253014</v>
      </c>
      <c r="X10" s="13">
        <v>3005.4216867469881</v>
      </c>
      <c r="Y10" s="13">
        <v>3000.4216867469881</v>
      </c>
      <c r="Z10" s="13">
        <v>2995.4819277108436</v>
      </c>
      <c r="AA10" s="13">
        <v>2991.4698795180725</v>
      </c>
      <c r="AB10" s="13">
        <v>2985.4457831325303</v>
      </c>
      <c r="AC10" s="13">
        <v>2981.4337349397592</v>
      </c>
      <c r="AD10" s="13">
        <v>2977.4939759036147</v>
      </c>
      <c r="AE10" s="13">
        <v>2973.5783132530119</v>
      </c>
      <c r="AF10" s="13">
        <v>2969.5662650602408</v>
      </c>
      <c r="AG10" s="13">
        <v>2965.5662650602408</v>
      </c>
      <c r="AH10" s="13">
        <v>2962.5421686746986</v>
      </c>
      <c r="AI10" s="13">
        <v>2960.5903614457829</v>
      </c>
      <c r="AJ10" s="13">
        <v>2957.5903614457829</v>
      </c>
      <c r="AK10" s="13">
        <v>2954.5542168674697</v>
      </c>
      <c r="AL10" s="14">
        <v>2951.5301204819275</v>
      </c>
    </row>
    <row r="11" spans="1:38" ht="15.75" thickTop="1"/>
    <row r="12" spans="1:38" ht="15.75" thickBot="1">
      <c r="A12" s="5" t="s">
        <v>8</v>
      </c>
    </row>
    <row r="13" spans="1:38" ht="15.75" thickTop="1">
      <c r="A13" s="6" t="s">
        <v>9</v>
      </c>
      <c r="B13" s="7">
        <v>3376.5903614457829</v>
      </c>
      <c r="C13" s="7">
        <v>3345.8795180722891</v>
      </c>
      <c r="D13" s="7">
        <v>3299.5180722891564</v>
      </c>
      <c r="E13" s="7">
        <v>3246.2891566265062</v>
      </c>
      <c r="F13" s="7">
        <v>3187.9156626506024</v>
      </c>
      <c r="G13" s="7">
        <v>3128.0843373493976</v>
      </c>
      <c r="H13" s="7">
        <v>3069.2530120481929</v>
      </c>
      <c r="I13" s="7">
        <v>3063.2891566265062</v>
      </c>
      <c r="J13" s="7">
        <v>3056.2891566265062</v>
      </c>
      <c r="K13" s="7">
        <v>3048.3253012048194</v>
      </c>
      <c r="L13" s="7">
        <v>3042.3614457831327</v>
      </c>
      <c r="M13" s="7">
        <v>3035.4096385542171</v>
      </c>
      <c r="N13" s="7">
        <v>3034.4096385542171</v>
      </c>
      <c r="O13" s="7">
        <v>3032.397590361446</v>
      </c>
      <c r="P13" s="7">
        <v>3030.3734939759038</v>
      </c>
      <c r="Q13" s="7">
        <v>3029.3855421686749</v>
      </c>
      <c r="R13" s="7">
        <v>3026.4457831325303</v>
      </c>
      <c r="S13" s="7">
        <v>3023.4337349397592</v>
      </c>
      <c r="T13" s="7">
        <v>3020.4457831325303</v>
      </c>
      <c r="U13" s="7">
        <v>3016.4578313253014</v>
      </c>
      <c r="V13" s="7">
        <v>3013.4698795180725</v>
      </c>
      <c r="W13" s="7">
        <v>3010.4578313253014</v>
      </c>
      <c r="X13" s="7">
        <v>3005.4216867469881</v>
      </c>
      <c r="Y13" s="7">
        <v>3000.4216867469881</v>
      </c>
      <c r="Z13" s="7">
        <v>2995.4819277108436</v>
      </c>
      <c r="AA13" s="7">
        <v>2991.4698795180725</v>
      </c>
      <c r="AB13" s="7">
        <v>2985.4457831325303</v>
      </c>
      <c r="AC13" s="7">
        <v>2981.4337349397592</v>
      </c>
      <c r="AD13" s="7">
        <v>2977.4939759036147</v>
      </c>
      <c r="AE13" s="7">
        <v>2973.5783132530119</v>
      </c>
      <c r="AF13" s="7">
        <v>2969.5662650602408</v>
      </c>
      <c r="AG13" s="7">
        <v>2965.5662650602408</v>
      </c>
      <c r="AH13" s="7">
        <v>2962.5421686746986</v>
      </c>
      <c r="AI13" s="7">
        <v>2960.5903614457829</v>
      </c>
      <c r="AJ13" s="7">
        <v>2957.5903614457829</v>
      </c>
      <c r="AK13" s="7">
        <v>2954.5542168674697</v>
      </c>
      <c r="AL13" s="8">
        <v>2951.5301204819275</v>
      </c>
    </row>
    <row r="14" spans="1:38">
      <c r="A14" s="9" t="s">
        <v>10</v>
      </c>
      <c r="B14" s="10">
        <v>0</v>
      </c>
      <c r="C14" s="10">
        <v>0</v>
      </c>
      <c r="D14" s="10">
        <v>0</v>
      </c>
      <c r="E14" s="10">
        <v>0</v>
      </c>
      <c r="F14" s="10">
        <v>0</v>
      </c>
      <c r="G14" s="10">
        <v>0</v>
      </c>
      <c r="H14" s="10">
        <v>0</v>
      </c>
      <c r="I14" s="10">
        <v>0</v>
      </c>
      <c r="J14" s="10">
        <v>0</v>
      </c>
      <c r="K14" s="10">
        <v>0</v>
      </c>
      <c r="L14" s="10">
        <v>0</v>
      </c>
      <c r="M14" s="10">
        <v>0</v>
      </c>
      <c r="N14" s="10">
        <v>0</v>
      </c>
      <c r="O14" s="10">
        <v>0</v>
      </c>
      <c r="P14" s="10">
        <v>0</v>
      </c>
      <c r="Q14" s="10">
        <v>0</v>
      </c>
      <c r="R14" s="10">
        <v>0</v>
      </c>
      <c r="S14" s="10">
        <v>0</v>
      </c>
      <c r="T14" s="10">
        <v>0</v>
      </c>
      <c r="U14" s="10">
        <v>0</v>
      </c>
      <c r="V14" s="10">
        <v>0</v>
      </c>
      <c r="W14" s="10">
        <v>0</v>
      </c>
      <c r="X14" s="10">
        <v>0</v>
      </c>
      <c r="Y14" s="10">
        <v>0</v>
      </c>
      <c r="Z14" s="10">
        <v>0</v>
      </c>
      <c r="AA14" s="10">
        <v>0</v>
      </c>
      <c r="AB14" s="10">
        <v>0</v>
      </c>
      <c r="AC14" s="10">
        <v>0</v>
      </c>
      <c r="AD14" s="10">
        <v>0</v>
      </c>
      <c r="AE14" s="10">
        <v>0</v>
      </c>
      <c r="AF14" s="10">
        <v>0</v>
      </c>
      <c r="AG14" s="10">
        <v>0</v>
      </c>
      <c r="AH14" s="10">
        <v>0</v>
      </c>
      <c r="AI14" s="10">
        <v>0</v>
      </c>
      <c r="AJ14" s="10">
        <v>0</v>
      </c>
      <c r="AK14" s="10">
        <v>0</v>
      </c>
      <c r="AL14" s="11">
        <v>0</v>
      </c>
    </row>
    <row r="15" spans="1:38">
      <c r="A15" s="9" t="s">
        <v>11</v>
      </c>
      <c r="B15" s="10">
        <v>0</v>
      </c>
      <c r="C15" s="10">
        <v>0</v>
      </c>
      <c r="D15" s="10">
        <v>0</v>
      </c>
      <c r="E15" s="10">
        <v>0</v>
      </c>
      <c r="F15" s="10">
        <v>0</v>
      </c>
      <c r="G15" s="10">
        <v>0</v>
      </c>
      <c r="H15" s="10">
        <v>0</v>
      </c>
      <c r="I15" s="10">
        <v>0</v>
      </c>
      <c r="J15" s="10">
        <v>0</v>
      </c>
      <c r="K15" s="10">
        <v>0</v>
      </c>
      <c r="L15" s="10">
        <v>0</v>
      </c>
      <c r="M15" s="10">
        <v>0</v>
      </c>
      <c r="N15" s="10">
        <v>0</v>
      </c>
      <c r="O15" s="10">
        <v>0</v>
      </c>
      <c r="P15" s="10">
        <v>0</v>
      </c>
      <c r="Q15" s="10">
        <v>0</v>
      </c>
      <c r="R15" s="10">
        <v>0</v>
      </c>
      <c r="S15" s="10">
        <v>0</v>
      </c>
      <c r="T15" s="10">
        <v>0</v>
      </c>
      <c r="U15" s="10">
        <v>0</v>
      </c>
      <c r="V15" s="10">
        <v>0</v>
      </c>
      <c r="W15" s="10">
        <v>0</v>
      </c>
      <c r="X15" s="10">
        <v>0</v>
      </c>
      <c r="Y15" s="10">
        <v>0</v>
      </c>
      <c r="Z15" s="10">
        <v>0</v>
      </c>
      <c r="AA15" s="10">
        <v>0</v>
      </c>
      <c r="AB15" s="10">
        <v>0</v>
      </c>
      <c r="AC15" s="10">
        <v>0</v>
      </c>
      <c r="AD15" s="10">
        <v>0</v>
      </c>
      <c r="AE15" s="10">
        <v>0</v>
      </c>
      <c r="AF15" s="10">
        <v>0</v>
      </c>
      <c r="AG15" s="10">
        <v>0</v>
      </c>
      <c r="AH15" s="10">
        <v>0</v>
      </c>
      <c r="AI15" s="10">
        <v>0</v>
      </c>
      <c r="AJ15" s="10">
        <v>0</v>
      </c>
      <c r="AK15" s="10">
        <v>0</v>
      </c>
      <c r="AL15" s="11">
        <v>0</v>
      </c>
    </row>
    <row r="16" spans="1:38">
      <c r="A16" s="9" t="s">
        <v>12</v>
      </c>
      <c r="B16" s="10">
        <v>0</v>
      </c>
      <c r="C16" s="10">
        <v>0</v>
      </c>
      <c r="D16" s="10">
        <v>0</v>
      </c>
      <c r="E16" s="10">
        <v>0</v>
      </c>
      <c r="F16" s="10">
        <v>0</v>
      </c>
      <c r="G16" s="10">
        <v>0</v>
      </c>
      <c r="H16" s="10">
        <v>0</v>
      </c>
      <c r="I16" s="10">
        <v>0</v>
      </c>
      <c r="J16" s="10">
        <v>0</v>
      </c>
      <c r="K16" s="10">
        <v>0</v>
      </c>
      <c r="L16" s="10">
        <v>0</v>
      </c>
      <c r="M16" s="10">
        <v>0</v>
      </c>
      <c r="N16" s="10">
        <v>0</v>
      </c>
      <c r="O16" s="10">
        <v>0</v>
      </c>
      <c r="P16" s="10">
        <v>0</v>
      </c>
      <c r="Q16" s="10">
        <v>0</v>
      </c>
      <c r="R16" s="10">
        <v>0</v>
      </c>
      <c r="S16" s="10">
        <v>0</v>
      </c>
      <c r="T16" s="10">
        <v>0</v>
      </c>
      <c r="U16" s="10">
        <v>0</v>
      </c>
      <c r="V16" s="10">
        <v>0</v>
      </c>
      <c r="W16" s="10">
        <v>0</v>
      </c>
      <c r="X16" s="10">
        <v>0</v>
      </c>
      <c r="Y16" s="10">
        <v>0</v>
      </c>
      <c r="Z16" s="10">
        <v>0</v>
      </c>
      <c r="AA16" s="10">
        <v>0</v>
      </c>
      <c r="AB16" s="10">
        <v>0</v>
      </c>
      <c r="AC16" s="10">
        <v>0</v>
      </c>
      <c r="AD16" s="10">
        <v>0</v>
      </c>
      <c r="AE16" s="10">
        <v>0</v>
      </c>
      <c r="AF16" s="10">
        <v>0</v>
      </c>
      <c r="AG16" s="10">
        <v>0</v>
      </c>
      <c r="AH16" s="10">
        <v>0</v>
      </c>
      <c r="AI16" s="10">
        <v>0</v>
      </c>
      <c r="AJ16" s="10">
        <v>0</v>
      </c>
      <c r="AK16" s="10">
        <v>0</v>
      </c>
      <c r="AL16" s="11">
        <v>0</v>
      </c>
    </row>
    <row r="17" spans="1:38">
      <c r="A17" s="9" t="s">
        <v>13</v>
      </c>
      <c r="B17" s="10">
        <v>0</v>
      </c>
      <c r="C17" s="10">
        <v>0</v>
      </c>
      <c r="D17" s="10">
        <v>0</v>
      </c>
      <c r="E17" s="10">
        <v>0</v>
      </c>
      <c r="F17" s="10">
        <v>0</v>
      </c>
      <c r="G17" s="10">
        <v>0</v>
      </c>
      <c r="H17" s="10">
        <v>0</v>
      </c>
      <c r="I17" s="10">
        <v>0</v>
      </c>
      <c r="J17" s="10">
        <v>0</v>
      </c>
      <c r="K17" s="10">
        <v>0</v>
      </c>
      <c r="L17" s="10">
        <v>0</v>
      </c>
      <c r="M17" s="10">
        <v>0</v>
      </c>
      <c r="N17" s="10">
        <v>0</v>
      </c>
      <c r="O17" s="10">
        <v>0</v>
      </c>
      <c r="P17" s="10">
        <v>0</v>
      </c>
      <c r="Q17" s="10">
        <v>0</v>
      </c>
      <c r="R17" s="10">
        <v>0</v>
      </c>
      <c r="S17" s="10">
        <v>0</v>
      </c>
      <c r="T17" s="10">
        <v>0</v>
      </c>
      <c r="U17" s="10">
        <v>0</v>
      </c>
      <c r="V17" s="10">
        <v>0</v>
      </c>
      <c r="W17" s="10">
        <v>0</v>
      </c>
      <c r="X17" s="10">
        <v>0</v>
      </c>
      <c r="Y17" s="10">
        <v>0</v>
      </c>
      <c r="Z17" s="10">
        <v>0</v>
      </c>
      <c r="AA17" s="10">
        <v>0</v>
      </c>
      <c r="AB17" s="10">
        <v>0</v>
      </c>
      <c r="AC17" s="10">
        <v>0</v>
      </c>
      <c r="AD17" s="10">
        <v>0</v>
      </c>
      <c r="AE17" s="10">
        <v>0</v>
      </c>
      <c r="AF17" s="10">
        <v>0</v>
      </c>
      <c r="AG17" s="10">
        <v>0</v>
      </c>
      <c r="AH17" s="10">
        <v>0</v>
      </c>
      <c r="AI17" s="10">
        <v>0</v>
      </c>
      <c r="AJ17" s="10">
        <v>0</v>
      </c>
      <c r="AK17" s="10">
        <v>0</v>
      </c>
      <c r="AL17" s="11">
        <v>0</v>
      </c>
    </row>
    <row r="18" spans="1:38">
      <c r="A18" s="9" t="s">
        <v>14</v>
      </c>
      <c r="B18" s="10">
        <v>0</v>
      </c>
      <c r="C18" s="10">
        <v>0</v>
      </c>
      <c r="D18" s="10">
        <v>0</v>
      </c>
      <c r="E18" s="10">
        <v>0</v>
      </c>
      <c r="F18" s="10">
        <v>0</v>
      </c>
      <c r="G18" s="10">
        <v>0</v>
      </c>
      <c r="H18" s="10">
        <v>0</v>
      </c>
      <c r="I18" s="10">
        <v>0</v>
      </c>
      <c r="J18" s="10">
        <v>0</v>
      </c>
      <c r="K18" s="10">
        <v>0</v>
      </c>
      <c r="L18" s="10">
        <v>0</v>
      </c>
      <c r="M18" s="10">
        <v>0</v>
      </c>
      <c r="N18" s="10">
        <v>0</v>
      </c>
      <c r="O18" s="10">
        <v>0</v>
      </c>
      <c r="P18" s="10">
        <v>0</v>
      </c>
      <c r="Q18" s="10">
        <v>0</v>
      </c>
      <c r="R18" s="10">
        <v>0</v>
      </c>
      <c r="S18" s="10">
        <v>0</v>
      </c>
      <c r="T18" s="10">
        <v>0</v>
      </c>
      <c r="U18" s="10">
        <v>0</v>
      </c>
      <c r="V18" s="10">
        <v>0</v>
      </c>
      <c r="W18" s="10">
        <v>0</v>
      </c>
      <c r="X18" s="10">
        <v>0</v>
      </c>
      <c r="Y18" s="10">
        <v>0</v>
      </c>
      <c r="Z18" s="10">
        <v>0</v>
      </c>
      <c r="AA18" s="10">
        <v>0</v>
      </c>
      <c r="AB18" s="10">
        <v>0</v>
      </c>
      <c r="AC18" s="10">
        <v>0</v>
      </c>
      <c r="AD18" s="10">
        <v>0</v>
      </c>
      <c r="AE18" s="10">
        <v>0</v>
      </c>
      <c r="AF18" s="10">
        <v>0</v>
      </c>
      <c r="AG18" s="10">
        <v>0</v>
      </c>
      <c r="AH18" s="10">
        <v>0</v>
      </c>
      <c r="AI18" s="10">
        <v>0</v>
      </c>
      <c r="AJ18" s="10">
        <v>0</v>
      </c>
      <c r="AK18" s="10">
        <v>0</v>
      </c>
      <c r="AL18" s="11">
        <v>0</v>
      </c>
    </row>
    <row r="19" spans="1:38">
      <c r="A19" s="9" t="s">
        <v>15</v>
      </c>
      <c r="B19" s="10">
        <v>0</v>
      </c>
      <c r="C19" s="10">
        <v>0</v>
      </c>
      <c r="D19" s="10">
        <v>0</v>
      </c>
      <c r="E19" s="10">
        <v>0</v>
      </c>
      <c r="F19" s="10">
        <v>0</v>
      </c>
      <c r="G19" s="10">
        <v>0</v>
      </c>
      <c r="H19" s="10">
        <v>0</v>
      </c>
      <c r="I19" s="10">
        <v>0</v>
      </c>
      <c r="J19" s="10">
        <v>0</v>
      </c>
      <c r="K19" s="10">
        <v>0</v>
      </c>
      <c r="L19" s="10">
        <v>0</v>
      </c>
      <c r="M19" s="10">
        <v>0</v>
      </c>
      <c r="N19" s="10">
        <v>0</v>
      </c>
      <c r="O19" s="10">
        <v>0</v>
      </c>
      <c r="P19" s="10">
        <v>0</v>
      </c>
      <c r="Q19" s="10">
        <v>0</v>
      </c>
      <c r="R19" s="10">
        <v>0</v>
      </c>
      <c r="S19" s="10">
        <v>0</v>
      </c>
      <c r="T19" s="10">
        <v>0</v>
      </c>
      <c r="U19" s="10">
        <v>0</v>
      </c>
      <c r="V19" s="10">
        <v>0</v>
      </c>
      <c r="W19" s="10">
        <v>0</v>
      </c>
      <c r="X19" s="10">
        <v>0</v>
      </c>
      <c r="Y19" s="10">
        <v>0</v>
      </c>
      <c r="Z19" s="10">
        <v>0</v>
      </c>
      <c r="AA19" s="10">
        <v>0</v>
      </c>
      <c r="AB19" s="10">
        <v>0</v>
      </c>
      <c r="AC19" s="10">
        <v>0</v>
      </c>
      <c r="AD19" s="10">
        <v>0</v>
      </c>
      <c r="AE19" s="10">
        <v>0</v>
      </c>
      <c r="AF19" s="10">
        <v>0</v>
      </c>
      <c r="AG19" s="10">
        <v>0</v>
      </c>
      <c r="AH19" s="10">
        <v>0</v>
      </c>
      <c r="AI19" s="10">
        <v>0</v>
      </c>
      <c r="AJ19" s="10">
        <v>0</v>
      </c>
      <c r="AK19" s="10">
        <v>0</v>
      </c>
      <c r="AL19" s="11">
        <v>0</v>
      </c>
    </row>
    <row r="20" spans="1:38">
      <c r="A20" s="9" t="s">
        <v>16</v>
      </c>
      <c r="B20" s="10">
        <v>0</v>
      </c>
      <c r="C20" s="10">
        <v>0</v>
      </c>
      <c r="D20" s="10">
        <v>0</v>
      </c>
      <c r="E20" s="10">
        <v>0</v>
      </c>
      <c r="F20" s="10">
        <v>0</v>
      </c>
      <c r="G20" s="10">
        <v>0</v>
      </c>
      <c r="H20" s="10">
        <v>0</v>
      </c>
      <c r="I20" s="10">
        <v>0</v>
      </c>
      <c r="J20" s="10">
        <v>0</v>
      </c>
      <c r="K20" s="10">
        <v>0</v>
      </c>
      <c r="L20" s="10">
        <v>0</v>
      </c>
      <c r="M20" s="10">
        <v>0</v>
      </c>
      <c r="N20" s="10">
        <v>0</v>
      </c>
      <c r="O20" s="10">
        <v>0</v>
      </c>
      <c r="P20" s="10">
        <v>0</v>
      </c>
      <c r="Q20" s="10">
        <v>0</v>
      </c>
      <c r="R20" s="10">
        <v>0</v>
      </c>
      <c r="S20" s="10">
        <v>0</v>
      </c>
      <c r="T20" s="10">
        <v>0</v>
      </c>
      <c r="U20" s="10">
        <v>0</v>
      </c>
      <c r="V20" s="10">
        <v>0</v>
      </c>
      <c r="W20" s="10">
        <v>0</v>
      </c>
      <c r="X20" s="10">
        <v>0</v>
      </c>
      <c r="Y20" s="10">
        <v>0</v>
      </c>
      <c r="Z20" s="10">
        <v>0</v>
      </c>
      <c r="AA20" s="10">
        <v>0</v>
      </c>
      <c r="AB20" s="10">
        <v>0</v>
      </c>
      <c r="AC20" s="10">
        <v>0</v>
      </c>
      <c r="AD20" s="10">
        <v>0</v>
      </c>
      <c r="AE20" s="10">
        <v>0</v>
      </c>
      <c r="AF20" s="10">
        <v>0</v>
      </c>
      <c r="AG20" s="10">
        <v>0</v>
      </c>
      <c r="AH20" s="10">
        <v>0</v>
      </c>
      <c r="AI20" s="10">
        <v>0</v>
      </c>
      <c r="AJ20" s="10">
        <v>0</v>
      </c>
      <c r="AK20" s="10">
        <v>0</v>
      </c>
      <c r="AL20" s="11">
        <v>0</v>
      </c>
    </row>
    <row r="21" spans="1:38">
      <c r="A21" s="9" t="s">
        <v>17</v>
      </c>
      <c r="B21" s="10">
        <v>0</v>
      </c>
      <c r="C21" s="10">
        <v>0</v>
      </c>
      <c r="D21" s="10">
        <v>0</v>
      </c>
      <c r="E21" s="10">
        <v>0</v>
      </c>
      <c r="F21" s="10">
        <v>0</v>
      </c>
      <c r="G21" s="10">
        <v>0</v>
      </c>
      <c r="H21" s="10">
        <v>0</v>
      </c>
      <c r="I21" s="10">
        <v>0</v>
      </c>
      <c r="J21" s="10">
        <v>0</v>
      </c>
      <c r="K21" s="10">
        <v>0</v>
      </c>
      <c r="L21" s="10">
        <v>0</v>
      </c>
      <c r="M21" s="10">
        <v>0</v>
      </c>
      <c r="N21" s="10">
        <v>0</v>
      </c>
      <c r="O21" s="10">
        <v>0</v>
      </c>
      <c r="P21" s="10">
        <v>0</v>
      </c>
      <c r="Q21" s="10">
        <v>0</v>
      </c>
      <c r="R21" s="10">
        <v>0</v>
      </c>
      <c r="S21" s="10">
        <v>0</v>
      </c>
      <c r="T21" s="10">
        <v>0</v>
      </c>
      <c r="U21" s="10">
        <v>0</v>
      </c>
      <c r="V21" s="10">
        <v>0</v>
      </c>
      <c r="W21" s="10">
        <v>0</v>
      </c>
      <c r="X21" s="10">
        <v>0</v>
      </c>
      <c r="Y21" s="10">
        <v>0</v>
      </c>
      <c r="Z21" s="10">
        <v>0</v>
      </c>
      <c r="AA21" s="10">
        <v>0</v>
      </c>
      <c r="AB21" s="10">
        <v>0</v>
      </c>
      <c r="AC21" s="10">
        <v>0</v>
      </c>
      <c r="AD21" s="10">
        <v>0</v>
      </c>
      <c r="AE21" s="10">
        <v>0</v>
      </c>
      <c r="AF21" s="10">
        <v>0</v>
      </c>
      <c r="AG21" s="10">
        <v>0</v>
      </c>
      <c r="AH21" s="10">
        <v>0</v>
      </c>
      <c r="AI21" s="10">
        <v>0</v>
      </c>
      <c r="AJ21" s="10">
        <v>0</v>
      </c>
      <c r="AK21" s="10">
        <v>0</v>
      </c>
      <c r="AL21" s="11">
        <v>0</v>
      </c>
    </row>
    <row r="22" spans="1:38">
      <c r="A22" s="9" t="s">
        <v>18</v>
      </c>
      <c r="B22" s="10">
        <v>0</v>
      </c>
      <c r="C22" s="10">
        <v>0</v>
      </c>
      <c r="D22" s="10">
        <v>0</v>
      </c>
      <c r="E22" s="10">
        <v>0</v>
      </c>
      <c r="F22" s="10">
        <v>0</v>
      </c>
      <c r="G22" s="10">
        <v>0</v>
      </c>
      <c r="H22" s="10">
        <v>0</v>
      </c>
      <c r="I22" s="10">
        <v>0</v>
      </c>
      <c r="J22" s="10">
        <v>0</v>
      </c>
      <c r="K22" s="10">
        <v>0</v>
      </c>
      <c r="L22" s="10">
        <v>0</v>
      </c>
      <c r="M22" s="10">
        <v>0</v>
      </c>
      <c r="N22" s="10">
        <v>0</v>
      </c>
      <c r="O22" s="10">
        <v>0</v>
      </c>
      <c r="P22" s="10">
        <v>0</v>
      </c>
      <c r="Q22" s="10">
        <v>0</v>
      </c>
      <c r="R22" s="10">
        <v>0</v>
      </c>
      <c r="S22" s="10">
        <v>0</v>
      </c>
      <c r="T22" s="10">
        <v>0</v>
      </c>
      <c r="U22" s="10">
        <v>0</v>
      </c>
      <c r="V22" s="10">
        <v>0</v>
      </c>
      <c r="W22" s="10">
        <v>0</v>
      </c>
      <c r="X22" s="10">
        <v>0</v>
      </c>
      <c r="Y22" s="10">
        <v>0</v>
      </c>
      <c r="Z22" s="10">
        <v>0</v>
      </c>
      <c r="AA22" s="10">
        <v>0</v>
      </c>
      <c r="AB22" s="10">
        <v>0</v>
      </c>
      <c r="AC22" s="10">
        <v>0</v>
      </c>
      <c r="AD22" s="10">
        <v>0</v>
      </c>
      <c r="AE22" s="10">
        <v>0</v>
      </c>
      <c r="AF22" s="10">
        <v>0</v>
      </c>
      <c r="AG22" s="10">
        <v>0</v>
      </c>
      <c r="AH22" s="10">
        <v>0</v>
      </c>
      <c r="AI22" s="10">
        <v>0</v>
      </c>
      <c r="AJ22" s="10">
        <v>0</v>
      </c>
      <c r="AK22" s="10">
        <v>0</v>
      </c>
      <c r="AL22" s="11">
        <v>0</v>
      </c>
    </row>
    <row r="23" spans="1:38" ht="15.75" thickBot="1">
      <c r="A23" s="12" t="s">
        <v>19</v>
      </c>
      <c r="B23" s="13">
        <v>3376.5903614457829</v>
      </c>
      <c r="C23" s="13">
        <v>3345.8795180722891</v>
      </c>
      <c r="D23" s="13">
        <v>3299.5180722891564</v>
      </c>
      <c r="E23" s="13">
        <v>3246.2891566265062</v>
      </c>
      <c r="F23" s="13">
        <v>3187.9156626506024</v>
      </c>
      <c r="G23" s="13">
        <v>3128.0843373493976</v>
      </c>
      <c r="H23" s="13">
        <v>3069.2530120481929</v>
      </c>
      <c r="I23" s="13">
        <v>3063.2891566265062</v>
      </c>
      <c r="J23" s="13">
        <v>3056.2891566265062</v>
      </c>
      <c r="K23" s="13">
        <v>3048.3253012048194</v>
      </c>
      <c r="L23" s="13">
        <v>3042.3614457831327</v>
      </c>
      <c r="M23" s="13">
        <v>3035.4096385542171</v>
      </c>
      <c r="N23" s="13">
        <v>3034.4096385542171</v>
      </c>
      <c r="O23" s="13">
        <v>3032.397590361446</v>
      </c>
      <c r="P23" s="13">
        <v>3030.3734939759038</v>
      </c>
      <c r="Q23" s="13">
        <v>3029.3855421686749</v>
      </c>
      <c r="R23" s="13">
        <v>3026.4457831325303</v>
      </c>
      <c r="S23" s="13">
        <v>3023.4337349397592</v>
      </c>
      <c r="T23" s="13">
        <v>3020.4457831325303</v>
      </c>
      <c r="U23" s="13">
        <v>3016.4578313253014</v>
      </c>
      <c r="V23" s="13">
        <v>3013.4698795180725</v>
      </c>
      <c r="W23" s="13">
        <v>3010.4578313253014</v>
      </c>
      <c r="X23" s="13">
        <v>3005.4216867469881</v>
      </c>
      <c r="Y23" s="13">
        <v>3000.4216867469881</v>
      </c>
      <c r="Z23" s="13">
        <v>2995.4819277108436</v>
      </c>
      <c r="AA23" s="13">
        <v>2991.4698795180725</v>
      </c>
      <c r="AB23" s="13">
        <v>2985.4457831325303</v>
      </c>
      <c r="AC23" s="13">
        <v>2981.4337349397592</v>
      </c>
      <c r="AD23" s="13">
        <v>2977.4939759036147</v>
      </c>
      <c r="AE23" s="13">
        <v>2973.5783132530119</v>
      </c>
      <c r="AF23" s="13">
        <v>2969.5662650602408</v>
      </c>
      <c r="AG23" s="13">
        <v>2965.5662650602408</v>
      </c>
      <c r="AH23" s="13">
        <v>2962.5421686746986</v>
      </c>
      <c r="AI23" s="13">
        <v>2960.5903614457829</v>
      </c>
      <c r="AJ23" s="13">
        <v>2957.5903614457829</v>
      </c>
      <c r="AK23" s="13">
        <v>2954.5542168674697</v>
      </c>
      <c r="AL23" s="14">
        <v>2951.5301204819275</v>
      </c>
    </row>
    <row r="24" spans="1:38" ht="15.75" thickTop="1"/>
    <row r="25" spans="1:38" ht="15.75" thickBot="1">
      <c r="A25" s="5" t="s">
        <v>20</v>
      </c>
    </row>
    <row r="26" spans="1:38" ht="15.75" thickTop="1">
      <c r="A26" s="6" t="s">
        <v>21</v>
      </c>
      <c r="B26" s="7">
        <v>42.578313253012048</v>
      </c>
      <c r="C26" s="7">
        <v>16.506024096385541</v>
      </c>
      <c r="D26" s="7">
        <v>3.9879518072289155</v>
      </c>
      <c r="E26" s="7">
        <v>0.37349397590361444</v>
      </c>
      <c r="F26" s="7">
        <v>0</v>
      </c>
      <c r="G26" s="7">
        <v>0</v>
      </c>
      <c r="H26" s="7">
        <v>0</v>
      </c>
      <c r="I26" s="7">
        <v>0</v>
      </c>
      <c r="J26" s="7">
        <v>0</v>
      </c>
      <c r="K26" s="7">
        <v>0</v>
      </c>
      <c r="L26" s="7">
        <v>0</v>
      </c>
      <c r="M26" s="7">
        <v>0</v>
      </c>
      <c r="N26" s="7">
        <v>0</v>
      </c>
      <c r="O26" s="7">
        <v>0</v>
      </c>
      <c r="P26" s="7">
        <v>0</v>
      </c>
      <c r="Q26" s="7">
        <v>0</v>
      </c>
      <c r="R26" s="7">
        <v>0</v>
      </c>
      <c r="S26" s="7">
        <v>0</v>
      </c>
      <c r="T26" s="7">
        <v>0</v>
      </c>
      <c r="U26" s="7">
        <v>0</v>
      </c>
      <c r="V26" s="7">
        <v>0</v>
      </c>
      <c r="W26" s="7">
        <v>0</v>
      </c>
      <c r="X26" s="7">
        <v>0</v>
      </c>
      <c r="Y26" s="7">
        <v>0</v>
      </c>
      <c r="Z26" s="7">
        <v>0</v>
      </c>
      <c r="AA26" s="7">
        <v>0</v>
      </c>
      <c r="AB26" s="7">
        <v>0</v>
      </c>
      <c r="AC26" s="7">
        <v>0</v>
      </c>
      <c r="AD26" s="7">
        <v>0</v>
      </c>
      <c r="AE26" s="7">
        <v>0</v>
      </c>
      <c r="AF26" s="7">
        <v>0</v>
      </c>
      <c r="AG26" s="7">
        <v>0</v>
      </c>
      <c r="AH26" s="7">
        <v>0</v>
      </c>
      <c r="AI26" s="7">
        <v>0</v>
      </c>
      <c r="AJ26" s="7">
        <v>0</v>
      </c>
      <c r="AK26" s="7">
        <v>0</v>
      </c>
      <c r="AL26" s="8">
        <v>0</v>
      </c>
    </row>
    <row r="27" spans="1:38">
      <c r="A27" s="9" t="s">
        <v>22</v>
      </c>
      <c r="B27" s="10">
        <v>42.578313253012048</v>
      </c>
      <c r="C27" s="10">
        <v>16.506024096385541</v>
      </c>
      <c r="D27" s="10">
        <v>3.9879518072289155</v>
      </c>
      <c r="E27" s="10">
        <v>0.37349397590361444</v>
      </c>
      <c r="F27" s="10">
        <v>0</v>
      </c>
      <c r="G27" s="10">
        <v>0</v>
      </c>
      <c r="H27" s="10">
        <v>0</v>
      </c>
      <c r="I27" s="10">
        <v>0</v>
      </c>
      <c r="J27" s="10">
        <v>0</v>
      </c>
      <c r="K27" s="10">
        <v>0</v>
      </c>
      <c r="L27" s="10">
        <v>0</v>
      </c>
      <c r="M27" s="10">
        <v>0</v>
      </c>
      <c r="N27" s="10">
        <v>0</v>
      </c>
      <c r="O27" s="10">
        <v>0</v>
      </c>
      <c r="P27" s="10">
        <v>0</v>
      </c>
      <c r="Q27" s="10">
        <v>0</v>
      </c>
      <c r="R27" s="10">
        <v>0</v>
      </c>
      <c r="S27" s="10">
        <v>0</v>
      </c>
      <c r="T27" s="10">
        <v>0</v>
      </c>
      <c r="U27" s="10">
        <v>0</v>
      </c>
      <c r="V27" s="10">
        <v>0</v>
      </c>
      <c r="W27" s="10">
        <v>0</v>
      </c>
      <c r="X27" s="10">
        <v>0</v>
      </c>
      <c r="Y27" s="10">
        <v>0</v>
      </c>
      <c r="Z27" s="10">
        <v>0</v>
      </c>
      <c r="AA27" s="10">
        <v>0</v>
      </c>
      <c r="AB27" s="10">
        <v>0</v>
      </c>
      <c r="AC27" s="10">
        <v>0</v>
      </c>
      <c r="AD27" s="10">
        <v>0</v>
      </c>
      <c r="AE27" s="10">
        <v>0</v>
      </c>
      <c r="AF27" s="10">
        <v>0</v>
      </c>
      <c r="AG27" s="10">
        <v>0</v>
      </c>
      <c r="AH27" s="10">
        <v>0</v>
      </c>
      <c r="AI27" s="10">
        <v>0</v>
      </c>
      <c r="AJ27" s="10">
        <v>0</v>
      </c>
      <c r="AK27" s="10">
        <v>0</v>
      </c>
      <c r="AL27" s="11">
        <v>0</v>
      </c>
    </row>
    <row r="28" spans="1:38">
      <c r="A28" s="9" t="s">
        <v>23</v>
      </c>
      <c r="B28" s="10">
        <v>0</v>
      </c>
      <c r="C28" s="10">
        <v>0</v>
      </c>
      <c r="D28" s="10">
        <v>0</v>
      </c>
      <c r="E28" s="10">
        <v>0</v>
      </c>
      <c r="F28" s="10">
        <v>0</v>
      </c>
      <c r="G28" s="10">
        <v>0</v>
      </c>
      <c r="H28" s="10">
        <v>0</v>
      </c>
      <c r="I28" s="10">
        <v>0</v>
      </c>
      <c r="J28" s="10">
        <v>0</v>
      </c>
      <c r="K28" s="10">
        <v>0</v>
      </c>
      <c r="L28" s="10">
        <v>0</v>
      </c>
      <c r="M28" s="10">
        <v>0</v>
      </c>
      <c r="N28" s="10">
        <v>0</v>
      </c>
      <c r="O28" s="10">
        <v>0</v>
      </c>
      <c r="P28" s="10">
        <v>0</v>
      </c>
      <c r="Q28" s="10">
        <v>0</v>
      </c>
      <c r="R28" s="10">
        <v>0</v>
      </c>
      <c r="S28" s="10">
        <v>0</v>
      </c>
      <c r="T28" s="10">
        <v>0</v>
      </c>
      <c r="U28" s="10">
        <v>0</v>
      </c>
      <c r="V28" s="10">
        <v>0</v>
      </c>
      <c r="W28" s="10">
        <v>0</v>
      </c>
      <c r="X28" s="10">
        <v>0</v>
      </c>
      <c r="Y28" s="10">
        <v>0</v>
      </c>
      <c r="Z28" s="10">
        <v>0</v>
      </c>
      <c r="AA28" s="10">
        <v>0</v>
      </c>
      <c r="AB28" s="10">
        <v>0</v>
      </c>
      <c r="AC28" s="10">
        <v>0</v>
      </c>
      <c r="AD28" s="10">
        <v>0</v>
      </c>
      <c r="AE28" s="10">
        <v>0</v>
      </c>
      <c r="AF28" s="10">
        <v>0</v>
      </c>
      <c r="AG28" s="10">
        <v>0</v>
      </c>
      <c r="AH28" s="10">
        <v>0</v>
      </c>
      <c r="AI28" s="10">
        <v>0</v>
      </c>
      <c r="AJ28" s="10">
        <v>0</v>
      </c>
      <c r="AK28" s="10">
        <v>0</v>
      </c>
      <c r="AL28" s="11">
        <v>0</v>
      </c>
    </row>
    <row r="29" spans="1:38">
      <c r="A29" s="9" t="s">
        <v>6</v>
      </c>
      <c r="B29" s="10">
        <v>0</v>
      </c>
      <c r="C29" s="10">
        <v>0</v>
      </c>
      <c r="D29" s="10">
        <v>0</v>
      </c>
      <c r="E29" s="10">
        <v>0</v>
      </c>
      <c r="F29" s="10">
        <v>0</v>
      </c>
      <c r="G29" s="10">
        <v>0</v>
      </c>
      <c r="H29" s="10">
        <v>0</v>
      </c>
      <c r="I29" s="10">
        <v>0</v>
      </c>
      <c r="J29" s="10">
        <v>0</v>
      </c>
      <c r="K29" s="10">
        <v>0</v>
      </c>
      <c r="L29" s="10">
        <v>0</v>
      </c>
      <c r="M29" s="10">
        <v>0</v>
      </c>
      <c r="N29" s="10">
        <v>0</v>
      </c>
      <c r="O29" s="10">
        <v>0</v>
      </c>
      <c r="P29" s="10">
        <v>0</v>
      </c>
      <c r="Q29" s="10">
        <v>0</v>
      </c>
      <c r="R29" s="10">
        <v>0</v>
      </c>
      <c r="S29" s="10">
        <v>0</v>
      </c>
      <c r="T29" s="10">
        <v>0</v>
      </c>
      <c r="U29" s="10">
        <v>0</v>
      </c>
      <c r="V29" s="10">
        <v>0</v>
      </c>
      <c r="W29" s="10">
        <v>0</v>
      </c>
      <c r="X29" s="10">
        <v>0</v>
      </c>
      <c r="Y29" s="10">
        <v>0</v>
      </c>
      <c r="Z29" s="10">
        <v>0</v>
      </c>
      <c r="AA29" s="10">
        <v>0</v>
      </c>
      <c r="AB29" s="10">
        <v>0</v>
      </c>
      <c r="AC29" s="10">
        <v>0</v>
      </c>
      <c r="AD29" s="10">
        <v>0</v>
      </c>
      <c r="AE29" s="10">
        <v>0</v>
      </c>
      <c r="AF29" s="10">
        <v>0</v>
      </c>
      <c r="AG29" s="10">
        <v>0</v>
      </c>
      <c r="AH29" s="10">
        <v>0</v>
      </c>
      <c r="AI29" s="10">
        <v>0</v>
      </c>
      <c r="AJ29" s="10">
        <v>0</v>
      </c>
      <c r="AK29" s="10">
        <v>0</v>
      </c>
      <c r="AL29" s="11">
        <v>0</v>
      </c>
    </row>
    <row r="30" spans="1:38">
      <c r="A30" s="9" t="s">
        <v>24</v>
      </c>
      <c r="B30" s="10">
        <v>0</v>
      </c>
      <c r="C30" s="10">
        <v>0</v>
      </c>
      <c r="D30" s="10">
        <v>0</v>
      </c>
      <c r="E30" s="10">
        <v>0</v>
      </c>
      <c r="F30" s="10">
        <v>0</v>
      </c>
      <c r="G30" s="10">
        <v>0</v>
      </c>
      <c r="H30" s="10">
        <v>0</v>
      </c>
      <c r="I30" s="10">
        <v>0</v>
      </c>
      <c r="J30" s="10">
        <v>0</v>
      </c>
      <c r="K30" s="10">
        <v>0</v>
      </c>
      <c r="L30" s="10">
        <v>0</v>
      </c>
      <c r="M30" s="10">
        <v>0</v>
      </c>
      <c r="N30" s="10">
        <v>0</v>
      </c>
      <c r="O30" s="10">
        <v>0</v>
      </c>
      <c r="P30" s="10">
        <v>0</v>
      </c>
      <c r="Q30" s="10">
        <v>0</v>
      </c>
      <c r="R30" s="10">
        <v>0</v>
      </c>
      <c r="S30" s="10">
        <v>0</v>
      </c>
      <c r="T30" s="10">
        <v>0</v>
      </c>
      <c r="U30" s="10">
        <v>0</v>
      </c>
      <c r="V30" s="10">
        <v>0</v>
      </c>
      <c r="W30" s="10">
        <v>0</v>
      </c>
      <c r="X30" s="10">
        <v>0</v>
      </c>
      <c r="Y30" s="10">
        <v>0</v>
      </c>
      <c r="Z30" s="10">
        <v>0</v>
      </c>
      <c r="AA30" s="10">
        <v>0</v>
      </c>
      <c r="AB30" s="10">
        <v>0</v>
      </c>
      <c r="AC30" s="10">
        <v>0</v>
      </c>
      <c r="AD30" s="10">
        <v>0</v>
      </c>
      <c r="AE30" s="10">
        <v>0</v>
      </c>
      <c r="AF30" s="10">
        <v>0</v>
      </c>
      <c r="AG30" s="10">
        <v>0</v>
      </c>
      <c r="AH30" s="10">
        <v>0</v>
      </c>
      <c r="AI30" s="10">
        <v>0</v>
      </c>
      <c r="AJ30" s="10">
        <v>0</v>
      </c>
      <c r="AK30" s="10">
        <v>0</v>
      </c>
      <c r="AL30" s="11">
        <v>0</v>
      </c>
    </row>
    <row r="31" spans="1:38">
      <c r="A31" s="9" t="s">
        <v>25</v>
      </c>
      <c r="B31" s="10">
        <v>0</v>
      </c>
      <c r="C31" s="10">
        <v>0</v>
      </c>
      <c r="D31" s="10">
        <v>0</v>
      </c>
      <c r="E31" s="10">
        <v>0</v>
      </c>
      <c r="F31" s="10">
        <v>0</v>
      </c>
      <c r="G31" s="10">
        <v>0</v>
      </c>
      <c r="H31" s="10">
        <v>0</v>
      </c>
      <c r="I31" s="10">
        <v>0</v>
      </c>
      <c r="J31" s="10">
        <v>0</v>
      </c>
      <c r="K31" s="10">
        <v>0</v>
      </c>
      <c r="L31" s="10">
        <v>0</v>
      </c>
      <c r="M31" s="10">
        <v>0</v>
      </c>
      <c r="N31" s="10">
        <v>0</v>
      </c>
      <c r="O31" s="10">
        <v>0</v>
      </c>
      <c r="P31" s="10">
        <v>0</v>
      </c>
      <c r="Q31" s="10">
        <v>0</v>
      </c>
      <c r="R31" s="10">
        <v>0</v>
      </c>
      <c r="S31" s="10">
        <v>0</v>
      </c>
      <c r="T31" s="10">
        <v>0</v>
      </c>
      <c r="U31" s="10">
        <v>0</v>
      </c>
      <c r="V31" s="10">
        <v>0</v>
      </c>
      <c r="W31" s="10">
        <v>0</v>
      </c>
      <c r="X31" s="10">
        <v>0</v>
      </c>
      <c r="Y31" s="10">
        <v>0</v>
      </c>
      <c r="Z31" s="10">
        <v>0</v>
      </c>
      <c r="AA31" s="10">
        <v>0</v>
      </c>
      <c r="AB31" s="10">
        <v>0</v>
      </c>
      <c r="AC31" s="10">
        <v>0</v>
      </c>
      <c r="AD31" s="10">
        <v>0</v>
      </c>
      <c r="AE31" s="10">
        <v>0</v>
      </c>
      <c r="AF31" s="10">
        <v>0</v>
      </c>
      <c r="AG31" s="10">
        <v>0</v>
      </c>
      <c r="AH31" s="10">
        <v>0</v>
      </c>
      <c r="AI31" s="10">
        <v>0</v>
      </c>
      <c r="AJ31" s="10">
        <v>0</v>
      </c>
      <c r="AK31" s="10">
        <v>0</v>
      </c>
      <c r="AL31" s="11">
        <v>0</v>
      </c>
    </row>
    <row r="32" spans="1:38" ht="15.75" thickBot="1">
      <c r="A32" s="12" t="s">
        <v>26</v>
      </c>
      <c r="B32" s="13">
        <v>42.578313253012048</v>
      </c>
      <c r="C32" s="13">
        <v>16.506024096385541</v>
      </c>
      <c r="D32" s="13">
        <v>3.9879518072289155</v>
      </c>
      <c r="E32" s="13">
        <v>0.37349397590361444</v>
      </c>
      <c r="F32" s="13">
        <v>0</v>
      </c>
      <c r="G32" s="13">
        <v>0</v>
      </c>
      <c r="H32" s="13">
        <v>0</v>
      </c>
      <c r="I32" s="13">
        <v>0</v>
      </c>
      <c r="J32" s="13">
        <v>0</v>
      </c>
      <c r="K32" s="13">
        <v>0</v>
      </c>
      <c r="L32" s="13">
        <v>0</v>
      </c>
      <c r="M32" s="13">
        <v>0</v>
      </c>
      <c r="N32" s="13">
        <v>0</v>
      </c>
      <c r="O32" s="13">
        <v>0</v>
      </c>
      <c r="P32" s="13">
        <v>0</v>
      </c>
      <c r="Q32" s="13">
        <v>0</v>
      </c>
      <c r="R32" s="13">
        <v>0</v>
      </c>
      <c r="S32" s="13">
        <v>0</v>
      </c>
      <c r="T32" s="13">
        <v>0</v>
      </c>
      <c r="U32" s="13">
        <v>0</v>
      </c>
      <c r="V32" s="13">
        <v>0</v>
      </c>
      <c r="W32" s="13">
        <v>0</v>
      </c>
      <c r="X32" s="13">
        <v>0</v>
      </c>
      <c r="Y32" s="13">
        <v>0</v>
      </c>
      <c r="Z32" s="13">
        <v>0</v>
      </c>
      <c r="AA32" s="13">
        <v>0</v>
      </c>
      <c r="AB32" s="13">
        <v>0</v>
      </c>
      <c r="AC32" s="13">
        <v>0</v>
      </c>
      <c r="AD32" s="13">
        <v>0</v>
      </c>
      <c r="AE32" s="13">
        <v>0</v>
      </c>
      <c r="AF32" s="13">
        <v>0</v>
      </c>
      <c r="AG32" s="13">
        <v>0</v>
      </c>
      <c r="AH32" s="13">
        <v>0</v>
      </c>
      <c r="AI32" s="13">
        <v>0</v>
      </c>
      <c r="AJ32" s="13">
        <v>0</v>
      </c>
      <c r="AK32" s="13">
        <v>0</v>
      </c>
      <c r="AL32" s="14">
        <v>0</v>
      </c>
    </row>
    <row r="33" spans="1:38" ht="16.5" thickTop="1" thickBot="1"/>
    <row r="34" spans="1:38" ht="16.5" thickTop="1" thickBot="1">
      <c r="A34" s="15" t="s">
        <v>27</v>
      </c>
      <c r="B34" s="16">
        <v>0</v>
      </c>
      <c r="C34" s="16">
        <v>81</v>
      </c>
      <c r="D34" s="16">
        <v>163</v>
      </c>
      <c r="E34" s="16">
        <v>244</v>
      </c>
      <c r="F34" s="16">
        <v>326</v>
      </c>
      <c r="G34" s="16">
        <v>409</v>
      </c>
      <c r="H34" s="16">
        <v>492</v>
      </c>
      <c r="I34" s="16">
        <v>493</v>
      </c>
      <c r="J34" s="16">
        <v>495</v>
      </c>
      <c r="K34" s="16">
        <v>497</v>
      </c>
      <c r="L34" s="16">
        <v>498</v>
      </c>
      <c r="M34" s="16">
        <v>500</v>
      </c>
      <c r="N34" s="16">
        <v>501</v>
      </c>
      <c r="O34" s="16">
        <v>503</v>
      </c>
      <c r="P34" s="16">
        <v>505</v>
      </c>
      <c r="Q34" s="16">
        <v>506</v>
      </c>
      <c r="R34" s="16">
        <v>508</v>
      </c>
      <c r="S34" s="16">
        <v>510</v>
      </c>
      <c r="T34" s="16">
        <v>511</v>
      </c>
      <c r="U34" s="16">
        <v>513</v>
      </c>
      <c r="V34" s="16">
        <v>515</v>
      </c>
      <c r="W34" s="16">
        <v>516</v>
      </c>
      <c r="X34" s="16">
        <v>520</v>
      </c>
      <c r="Y34" s="16">
        <v>523</v>
      </c>
      <c r="Z34" s="16">
        <v>527</v>
      </c>
      <c r="AA34" s="16">
        <v>530</v>
      </c>
      <c r="AB34" s="16">
        <v>534</v>
      </c>
      <c r="AC34" s="16">
        <v>538</v>
      </c>
      <c r="AD34" s="16">
        <v>542</v>
      </c>
      <c r="AE34" s="16">
        <v>546</v>
      </c>
      <c r="AF34" s="16">
        <v>550</v>
      </c>
      <c r="AG34" s="16">
        <v>554</v>
      </c>
      <c r="AH34" s="16">
        <v>558</v>
      </c>
      <c r="AI34" s="16">
        <v>561</v>
      </c>
      <c r="AJ34" s="16">
        <v>564</v>
      </c>
      <c r="AK34" s="16">
        <v>568</v>
      </c>
      <c r="AL34" s="17">
        <v>571</v>
      </c>
    </row>
    <row r="35" spans="1:38" ht="15.75" thickTop="1"/>
    <row r="36" spans="1:38">
      <c r="A36" s="18" t="s">
        <v>28</v>
      </c>
    </row>
    <row r="37" spans="1:38">
      <c r="A37" s="19"/>
    </row>
  </sheetData>
  <pageMargins left="0.5" right="0.5" top="1" bottom="1" header="0.5" footer="0.5"/>
  <pageSetup orientation="portrait" r:id="rId1"/>
  <headerFooter>
    <oddFooter>&amp;CPage &amp;P&amp;R&amp;F</oddFooter>
  </headerFooter>
</worksheet>
</file>

<file path=xl/worksheets/sheet19.xml><?xml version="1.0" encoding="utf-8"?>
<worksheet xmlns="http://schemas.openxmlformats.org/spreadsheetml/2006/main" xmlns:r="http://schemas.openxmlformats.org/officeDocument/2006/relationships">
  <dimension ref="A1:AL37"/>
  <sheetViews>
    <sheetView showGridLines="0" workbookViewId="0">
      <selection sqref="A1:XFD1048576"/>
    </sheetView>
  </sheetViews>
  <sheetFormatPr defaultRowHeight="15"/>
  <cols>
    <col min="1" max="1" width="43.7109375" style="2" customWidth="1"/>
    <col min="2" max="16384" width="9.140625" style="2"/>
  </cols>
  <sheetData>
    <row r="1" spans="1:38" ht="18">
      <c r="A1" s="1" t="s">
        <v>45</v>
      </c>
    </row>
    <row r="3" spans="1:38" ht="30.75">
      <c r="A3" s="3" t="s">
        <v>1</v>
      </c>
    </row>
    <row r="4" spans="1:38">
      <c r="B4" s="4">
        <v>2014</v>
      </c>
      <c r="C4" s="4">
        <v>2015</v>
      </c>
      <c r="D4" s="4">
        <v>2016</v>
      </c>
      <c r="E4" s="4">
        <v>2017</v>
      </c>
      <c r="F4" s="4">
        <v>2018</v>
      </c>
      <c r="G4" s="4">
        <v>2019</v>
      </c>
      <c r="H4" s="4">
        <v>2020</v>
      </c>
      <c r="I4" s="4">
        <v>2021</v>
      </c>
      <c r="J4" s="4">
        <v>2022</v>
      </c>
      <c r="K4" s="4">
        <v>2023</v>
      </c>
      <c r="L4" s="4">
        <v>2024</v>
      </c>
      <c r="M4" s="4">
        <v>2025</v>
      </c>
      <c r="N4" s="4">
        <v>2026</v>
      </c>
      <c r="O4" s="4">
        <v>2027</v>
      </c>
      <c r="P4" s="4">
        <v>2028</v>
      </c>
      <c r="Q4" s="4">
        <v>2029</v>
      </c>
      <c r="R4" s="4">
        <v>2030</v>
      </c>
      <c r="S4" s="4">
        <v>2031</v>
      </c>
      <c r="T4" s="4">
        <v>2032</v>
      </c>
      <c r="U4" s="4">
        <v>2033</v>
      </c>
      <c r="V4" s="4">
        <v>2034</v>
      </c>
      <c r="W4" s="4">
        <v>2035</v>
      </c>
      <c r="X4" s="4">
        <v>2036</v>
      </c>
      <c r="Y4" s="4">
        <v>2037</v>
      </c>
      <c r="Z4" s="4">
        <v>2038</v>
      </c>
      <c r="AA4" s="4">
        <v>2039</v>
      </c>
      <c r="AB4" s="4">
        <v>2040</v>
      </c>
      <c r="AC4" s="4">
        <v>2041</v>
      </c>
      <c r="AD4" s="4">
        <v>2042</v>
      </c>
      <c r="AE4" s="4">
        <v>2043</v>
      </c>
      <c r="AF4" s="4">
        <v>2044</v>
      </c>
      <c r="AG4" s="4">
        <v>2045</v>
      </c>
      <c r="AH4" s="4">
        <v>2046</v>
      </c>
      <c r="AI4" s="4">
        <v>2047</v>
      </c>
      <c r="AJ4" s="4">
        <v>2048</v>
      </c>
      <c r="AK4" s="4">
        <v>2049</v>
      </c>
      <c r="AL4" s="4">
        <v>2050</v>
      </c>
    </row>
    <row r="5" spans="1:38" ht="15.75" thickBot="1">
      <c r="A5" s="5" t="s">
        <v>2</v>
      </c>
    </row>
    <row r="6" spans="1:38" ht="15.75" thickTop="1">
      <c r="A6" s="6" t="s">
        <v>3</v>
      </c>
      <c r="B6" s="7">
        <v>5373.2168674698796</v>
      </c>
      <c r="C6" s="7">
        <v>5345.3373493975905</v>
      </c>
      <c r="D6" s="7">
        <v>5319.4337349397592</v>
      </c>
      <c r="E6" s="7">
        <v>5292.4096385542171</v>
      </c>
      <c r="F6" s="7">
        <v>5266.5180722891564</v>
      </c>
      <c r="G6" s="7">
        <v>5242.6506024096389</v>
      </c>
      <c r="H6" s="7">
        <v>5216.6867469879517</v>
      </c>
      <c r="I6" s="7">
        <v>5228.6385542168673</v>
      </c>
      <c r="J6" s="7">
        <v>5239.6506024096389</v>
      </c>
      <c r="K6" s="7">
        <v>5250.6144578313251</v>
      </c>
      <c r="L6" s="7">
        <v>5261.5180722891564</v>
      </c>
      <c r="M6" s="7">
        <v>5272.5662650602408</v>
      </c>
      <c r="N6" s="7">
        <v>5262.5180722891564</v>
      </c>
      <c r="O6" s="7">
        <v>5253.5662650602408</v>
      </c>
      <c r="P6" s="7">
        <v>5244.6265060240967</v>
      </c>
      <c r="Q6" s="7">
        <v>5234.6867469879517</v>
      </c>
      <c r="R6" s="7">
        <v>5225.6867469879517</v>
      </c>
      <c r="S6" s="7">
        <v>5229.6385542168673</v>
      </c>
      <c r="T6" s="7">
        <v>5234.6867469879517</v>
      </c>
      <c r="U6" s="7">
        <v>5238.6385542168673</v>
      </c>
      <c r="V6" s="7">
        <v>5243.6385542168673</v>
      </c>
      <c r="W6" s="7">
        <v>5248.6265060240967</v>
      </c>
      <c r="X6" s="7">
        <v>5232.6987951807232</v>
      </c>
      <c r="Y6" s="7">
        <v>5216.6867469879517</v>
      </c>
      <c r="Z6" s="7">
        <v>5200.7951807228919</v>
      </c>
      <c r="AA6" s="7">
        <v>5184.8192771084341</v>
      </c>
      <c r="AB6" s="7">
        <v>5168.8433734939763</v>
      </c>
      <c r="AC6" s="7">
        <v>5153.8795180722891</v>
      </c>
      <c r="AD6" s="7">
        <v>5139.9518072289156</v>
      </c>
      <c r="AE6" s="7">
        <v>5125</v>
      </c>
      <c r="AF6" s="7">
        <v>5111.0120481927706</v>
      </c>
      <c r="AG6" s="7">
        <v>5096.0963855421687</v>
      </c>
      <c r="AH6" s="7">
        <v>5087.060240963855</v>
      </c>
      <c r="AI6" s="7">
        <v>5077.1566265060237</v>
      </c>
      <c r="AJ6" s="7">
        <v>5067.1927710843374</v>
      </c>
      <c r="AK6" s="7">
        <v>5058.2048192771081</v>
      </c>
      <c r="AL6" s="8">
        <v>5048.2409638554218</v>
      </c>
    </row>
    <row r="7" spans="1:38">
      <c r="A7" s="9" t="s">
        <v>4</v>
      </c>
      <c r="B7" s="10">
        <v>0</v>
      </c>
      <c r="C7" s="10">
        <v>0</v>
      </c>
      <c r="D7" s="10">
        <v>0</v>
      </c>
      <c r="E7" s="10">
        <v>0</v>
      </c>
      <c r="F7" s="10">
        <v>0</v>
      </c>
      <c r="G7" s="10">
        <v>0</v>
      </c>
      <c r="H7" s="10">
        <v>0</v>
      </c>
      <c r="I7" s="10">
        <v>0</v>
      </c>
      <c r="J7" s="10">
        <v>0</v>
      </c>
      <c r="K7" s="10">
        <v>0</v>
      </c>
      <c r="L7" s="10">
        <v>0</v>
      </c>
      <c r="M7" s="10">
        <v>0</v>
      </c>
      <c r="N7" s="10">
        <v>0</v>
      </c>
      <c r="O7" s="10">
        <v>0</v>
      </c>
      <c r="P7" s="10">
        <v>0</v>
      </c>
      <c r="Q7" s="10">
        <v>0</v>
      </c>
      <c r="R7" s="10">
        <v>0</v>
      </c>
      <c r="S7" s="10">
        <v>0</v>
      </c>
      <c r="T7" s="10">
        <v>0</v>
      </c>
      <c r="U7" s="10">
        <v>0</v>
      </c>
      <c r="V7" s="10">
        <v>0</v>
      </c>
      <c r="W7" s="10">
        <v>0</v>
      </c>
      <c r="X7" s="10">
        <v>0</v>
      </c>
      <c r="Y7" s="10">
        <v>0</v>
      </c>
      <c r="Z7" s="10">
        <v>0</v>
      </c>
      <c r="AA7" s="10">
        <v>0</v>
      </c>
      <c r="AB7" s="10">
        <v>0</v>
      </c>
      <c r="AC7" s="10">
        <v>0</v>
      </c>
      <c r="AD7" s="10">
        <v>0</v>
      </c>
      <c r="AE7" s="10">
        <v>0</v>
      </c>
      <c r="AF7" s="10">
        <v>0</v>
      </c>
      <c r="AG7" s="10">
        <v>0</v>
      </c>
      <c r="AH7" s="10">
        <v>0</v>
      </c>
      <c r="AI7" s="10">
        <v>0</v>
      </c>
      <c r="AJ7" s="10">
        <v>0</v>
      </c>
      <c r="AK7" s="10">
        <v>0</v>
      </c>
      <c r="AL7" s="11">
        <v>0</v>
      </c>
    </row>
    <row r="8" spans="1:38">
      <c r="A8" s="9" t="s">
        <v>5</v>
      </c>
      <c r="B8" s="10">
        <v>0</v>
      </c>
      <c r="C8" s="10">
        <v>0</v>
      </c>
      <c r="D8" s="10">
        <v>0</v>
      </c>
      <c r="E8" s="10">
        <v>0</v>
      </c>
      <c r="F8" s="10">
        <v>0</v>
      </c>
      <c r="G8" s="10">
        <v>0</v>
      </c>
      <c r="H8" s="10">
        <v>0</v>
      </c>
      <c r="I8" s="10">
        <v>0</v>
      </c>
      <c r="J8" s="10">
        <v>0</v>
      </c>
      <c r="K8" s="10">
        <v>0</v>
      </c>
      <c r="L8" s="10">
        <v>0</v>
      </c>
      <c r="M8" s="10">
        <v>0</v>
      </c>
      <c r="N8" s="10">
        <v>0</v>
      </c>
      <c r="O8" s="10">
        <v>0</v>
      </c>
      <c r="P8" s="10">
        <v>0</v>
      </c>
      <c r="Q8" s="10">
        <v>0</v>
      </c>
      <c r="R8" s="10">
        <v>0</v>
      </c>
      <c r="S8" s="10">
        <v>0</v>
      </c>
      <c r="T8" s="10">
        <v>0</v>
      </c>
      <c r="U8" s="10">
        <v>0</v>
      </c>
      <c r="V8" s="10">
        <v>0</v>
      </c>
      <c r="W8" s="10">
        <v>0</v>
      </c>
      <c r="X8" s="10">
        <v>0</v>
      </c>
      <c r="Y8" s="10">
        <v>0</v>
      </c>
      <c r="Z8" s="10">
        <v>0</v>
      </c>
      <c r="AA8" s="10">
        <v>0</v>
      </c>
      <c r="AB8" s="10">
        <v>0</v>
      </c>
      <c r="AC8" s="10">
        <v>0</v>
      </c>
      <c r="AD8" s="10">
        <v>0</v>
      </c>
      <c r="AE8" s="10">
        <v>0</v>
      </c>
      <c r="AF8" s="10">
        <v>0</v>
      </c>
      <c r="AG8" s="10">
        <v>0</v>
      </c>
      <c r="AH8" s="10">
        <v>0</v>
      </c>
      <c r="AI8" s="10">
        <v>0</v>
      </c>
      <c r="AJ8" s="10">
        <v>0</v>
      </c>
      <c r="AK8" s="10">
        <v>0</v>
      </c>
      <c r="AL8" s="11">
        <v>0</v>
      </c>
    </row>
    <row r="9" spans="1:38">
      <c r="A9" s="9" t="s">
        <v>6</v>
      </c>
      <c r="B9" s="10">
        <v>0</v>
      </c>
      <c r="C9" s="10">
        <v>0</v>
      </c>
      <c r="D9" s="10">
        <v>0</v>
      </c>
      <c r="E9" s="10">
        <v>0</v>
      </c>
      <c r="F9" s="10">
        <v>0</v>
      </c>
      <c r="G9" s="10">
        <v>0</v>
      </c>
      <c r="H9" s="10">
        <v>0</v>
      </c>
      <c r="I9" s="10">
        <v>0</v>
      </c>
      <c r="J9" s="10">
        <v>0</v>
      </c>
      <c r="K9" s="10">
        <v>0</v>
      </c>
      <c r="L9" s="10">
        <v>0</v>
      </c>
      <c r="M9" s="10">
        <v>0</v>
      </c>
      <c r="N9" s="10">
        <v>0</v>
      </c>
      <c r="O9" s="10">
        <v>0</v>
      </c>
      <c r="P9" s="10">
        <v>0</v>
      </c>
      <c r="Q9" s="10">
        <v>0</v>
      </c>
      <c r="R9" s="10">
        <v>0</v>
      </c>
      <c r="S9" s="10">
        <v>0</v>
      </c>
      <c r="T9" s="10">
        <v>0</v>
      </c>
      <c r="U9" s="10">
        <v>0</v>
      </c>
      <c r="V9" s="10">
        <v>0</v>
      </c>
      <c r="W9" s="10">
        <v>0</v>
      </c>
      <c r="X9" s="10">
        <v>0</v>
      </c>
      <c r="Y9" s="10">
        <v>0</v>
      </c>
      <c r="Z9" s="10">
        <v>0</v>
      </c>
      <c r="AA9" s="10">
        <v>0</v>
      </c>
      <c r="AB9" s="10">
        <v>0</v>
      </c>
      <c r="AC9" s="10">
        <v>0</v>
      </c>
      <c r="AD9" s="10">
        <v>0</v>
      </c>
      <c r="AE9" s="10">
        <v>0</v>
      </c>
      <c r="AF9" s="10">
        <v>0</v>
      </c>
      <c r="AG9" s="10">
        <v>0</v>
      </c>
      <c r="AH9" s="10">
        <v>0</v>
      </c>
      <c r="AI9" s="10">
        <v>0</v>
      </c>
      <c r="AJ9" s="10">
        <v>0</v>
      </c>
      <c r="AK9" s="10">
        <v>0</v>
      </c>
      <c r="AL9" s="11">
        <v>0</v>
      </c>
    </row>
    <row r="10" spans="1:38" ht="15.75" thickBot="1">
      <c r="A10" s="12" t="s">
        <v>7</v>
      </c>
      <c r="B10" s="13">
        <v>5373.2168674698796</v>
      </c>
      <c r="C10" s="13">
        <v>5345.3373493975905</v>
      </c>
      <c r="D10" s="13">
        <v>5319.4337349397592</v>
      </c>
      <c r="E10" s="13">
        <v>5292.4096385542171</v>
      </c>
      <c r="F10" s="13">
        <v>5266.5180722891564</v>
      </c>
      <c r="G10" s="13">
        <v>5242.6506024096389</v>
      </c>
      <c r="H10" s="13">
        <v>5216.6867469879517</v>
      </c>
      <c r="I10" s="13">
        <v>5228.6385542168673</v>
      </c>
      <c r="J10" s="13">
        <v>5239.6506024096389</v>
      </c>
      <c r="K10" s="13">
        <v>5250.6144578313251</v>
      </c>
      <c r="L10" s="13">
        <v>5261.5180722891564</v>
      </c>
      <c r="M10" s="13">
        <v>5272.5662650602408</v>
      </c>
      <c r="N10" s="13">
        <v>5262.5180722891564</v>
      </c>
      <c r="O10" s="13">
        <v>5253.5662650602408</v>
      </c>
      <c r="P10" s="13">
        <v>5244.6265060240967</v>
      </c>
      <c r="Q10" s="13">
        <v>5234.6867469879517</v>
      </c>
      <c r="R10" s="13">
        <v>5225.6867469879517</v>
      </c>
      <c r="S10" s="13">
        <v>5229.6385542168673</v>
      </c>
      <c r="T10" s="13">
        <v>5234.6867469879517</v>
      </c>
      <c r="U10" s="13">
        <v>5238.6385542168673</v>
      </c>
      <c r="V10" s="13">
        <v>5243.6385542168673</v>
      </c>
      <c r="W10" s="13">
        <v>5248.6265060240967</v>
      </c>
      <c r="X10" s="13">
        <v>5232.6987951807232</v>
      </c>
      <c r="Y10" s="13">
        <v>5216.6867469879517</v>
      </c>
      <c r="Z10" s="13">
        <v>5200.7951807228919</v>
      </c>
      <c r="AA10" s="13">
        <v>5184.8192771084341</v>
      </c>
      <c r="AB10" s="13">
        <v>5168.8433734939763</v>
      </c>
      <c r="AC10" s="13">
        <v>5153.8795180722891</v>
      </c>
      <c r="AD10" s="13">
        <v>5139.9518072289156</v>
      </c>
      <c r="AE10" s="13">
        <v>5125</v>
      </c>
      <c r="AF10" s="13">
        <v>5111.0120481927706</v>
      </c>
      <c r="AG10" s="13">
        <v>5096.0963855421687</v>
      </c>
      <c r="AH10" s="13">
        <v>5087.060240963855</v>
      </c>
      <c r="AI10" s="13">
        <v>5077.1566265060237</v>
      </c>
      <c r="AJ10" s="13">
        <v>5067.1927710843374</v>
      </c>
      <c r="AK10" s="13">
        <v>5058.2048192771081</v>
      </c>
      <c r="AL10" s="14">
        <v>5048.2409638554218</v>
      </c>
    </row>
    <row r="11" spans="1:38" ht="15.75" thickTop="1"/>
    <row r="12" spans="1:38" ht="15.75" thickBot="1">
      <c r="A12" s="5" t="s">
        <v>8</v>
      </c>
    </row>
    <row r="13" spans="1:38" ht="15.75" thickTop="1">
      <c r="A13" s="6" t="s">
        <v>9</v>
      </c>
      <c r="B13" s="7">
        <v>4301</v>
      </c>
      <c r="C13" s="7">
        <v>4301</v>
      </c>
      <c r="D13" s="7">
        <v>4301</v>
      </c>
      <c r="E13" s="7">
        <v>4301</v>
      </c>
      <c r="F13" s="7">
        <v>4301</v>
      </c>
      <c r="G13" s="7">
        <v>4301</v>
      </c>
      <c r="H13" s="7">
        <v>4301</v>
      </c>
      <c r="I13" s="7">
        <v>4301</v>
      </c>
      <c r="J13" s="7">
        <v>4301</v>
      </c>
      <c r="K13" s="7">
        <v>4301</v>
      </c>
      <c r="L13" s="7">
        <v>4301</v>
      </c>
      <c r="M13" s="7">
        <v>4301</v>
      </c>
      <c r="N13" s="7">
        <v>4301</v>
      </c>
      <c r="O13" s="7">
        <v>4301</v>
      </c>
      <c r="P13" s="7">
        <v>4301</v>
      </c>
      <c r="Q13" s="7">
        <v>4301</v>
      </c>
      <c r="R13" s="7">
        <v>4301</v>
      </c>
      <c r="S13" s="7">
        <v>4301</v>
      </c>
      <c r="T13" s="7">
        <v>4301</v>
      </c>
      <c r="U13" s="7">
        <v>4301</v>
      </c>
      <c r="V13" s="7">
        <v>4301</v>
      </c>
      <c r="W13" s="7">
        <v>4301</v>
      </c>
      <c r="X13" s="7">
        <v>4301</v>
      </c>
      <c r="Y13" s="7">
        <v>4301</v>
      </c>
      <c r="Z13" s="7">
        <v>4301</v>
      </c>
      <c r="AA13" s="7">
        <v>4301</v>
      </c>
      <c r="AB13" s="7">
        <v>4301</v>
      </c>
      <c r="AC13" s="7">
        <v>4301</v>
      </c>
      <c r="AD13" s="7">
        <v>4301</v>
      </c>
      <c r="AE13" s="7">
        <v>4301</v>
      </c>
      <c r="AF13" s="7">
        <v>4301</v>
      </c>
      <c r="AG13" s="7">
        <v>4301</v>
      </c>
      <c r="AH13" s="7">
        <v>4301</v>
      </c>
      <c r="AI13" s="7">
        <v>4301</v>
      </c>
      <c r="AJ13" s="7">
        <v>4301</v>
      </c>
      <c r="AK13" s="7">
        <v>4301</v>
      </c>
      <c r="AL13" s="8">
        <v>4301</v>
      </c>
    </row>
    <row r="14" spans="1:38">
      <c r="A14" s="9" t="s">
        <v>10</v>
      </c>
      <c r="B14" s="10">
        <v>0</v>
      </c>
      <c r="C14" s="10">
        <v>0</v>
      </c>
      <c r="D14" s="10">
        <v>0</v>
      </c>
      <c r="E14" s="10">
        <v>0</v>
      </c>
      <c r="F14" s="10">
        <v>0</v>
      </c>
      <c r="G14" s="10">
        <v>0</v>
      </c>
      <c r="H14" s="10">
        <v>0</v>
      </c>
      <c r="I14" s="10">
        <v>0</v>
      </c>
      <c r="J14" s="10">
        <v>0</v>
      </c>
      <c r="K14" s="10">
        <v>0</v>
      </c>
      <c r="L14" s="10">
        <v>0</v>
      </c>
      <c r="M14" s="10">
        <v>0</v>
      </c>
      <c r="N14" s="10">
        <v>0</v>
      </c>
      <c r="O14" s="10">
        <v>0</v>
      </c>
      <c r="P14" s="10">
        <v>0</v>
      </c>
      <c r="Q14" s="10">
        <v>0</v>
      </c>
      <c r="R14" s="10">
        <v>0</v>
      </c>
      <c r="S14" s="10">
        <v>0</v>
      </c>
      <c r="T14" s="10">
        <v>0</v>
      </c>
      <c r="U14" s="10">
        <v>0</v>
      </c>
      <c r="V14" s="10">
        <v>0</v>
      </c>
      <c r="W14" s="10">
        <v>0</v>
      </c>
      <c r="X14" s="10">
        <v>0</v>
      </c>
      <c r="Y14" s="10">
        <v>0</v>
      </c>
      <c r="Z14" s="10">
        <v>0</v>
      </c>
      <c r="AA14" s="10">
        <v>0</v>
      </c>
      <c r="AB14" s="10">
        <v>0</v>
      </c>
      <c r="AC14" s="10">
        <v>0</v>
      </c>
      <c r="AD14" s="10">
        <v>0</v>
      </c>
      <c r="AE14" s="10">
        <v>0</v>
      </c>
      <c r="AF14" s="10">
        <v>0</v>
      </c>
      <c r="AG14" s="10">
        <v>0</v>
      </c>
      <c r="AH14" s="10">
        <v>0</v>
      </c>
      <c r="AI14" s="10">
        <v>0</v>
      </c>
      <c r="AJ14" s="10">
        <v>0</v>
      </c>
      <c r="AK14" s="10">
        <v>0</v>
      </c>
      <c r="AL14" s="11">
        <v>0</v>
      </c>
    </row>
    <row r="15" spans="1:38">
      <c r="A15" s="9" t="s">
        <v>11</v>
      </c>
      <c r="B15" s="10">
        <v>0</v>
      </c>
      <c r="C15" s="10">
        <v>0</v>
      </c>
      <c r="D15" s="10">
        <v>0</v>
      </c>
      <c r="E15" s="10">
        <v>0</v>
      </c>
      <c r="F15" s="10">
        <v>0</v>
      </c>
      <c r="G15" s="10">
        <v>0</v>
      </c>
      <c r="H15" s="10">
        <v>0</v>
      </c>
      <c r="I15" s="10">
        <v>0</v>
      </c>
      <c r="J15" s="10">
        <v>0</v>
      </c>
      <c r="K15" s="10">
        <v>0</v>
      </c>
      <c r="L15" s="10">
        <v>0</v>
      </c>
      <c r="M15" s="10">
        <v>0</v>
      </c>
      <c r="N15" s="10">
        <v>0</v>
      </c>
      <c r="O15" s="10">
        <v>0</v>
      </c>
      <c r="P15" s="10">
        <v>0</v>
      </c>
      <c r="Q15" s="10">
        <v>0</v>
      </c>
      <c r="R15" s="10">
        <v>0</v>
      </c>
      <c r="S15" s="10">
        <v>0</v>
      </c>
      <c r="T15" s="10">
        <v>0</v>
      </c>
      <c r="U15" s="10">
        <v>0</v>
      </c>
      <c r="V15" s="10">
        <v>0</v>
      </c>
      <c r="W15" s="10">
        <v>0</v>
      </c>
      <c r="X15" s="10">
        <v>0</v>
      </c>
      <c r="Y15" s="10">
        <v>0</v>
      </c>
      <c r="Z15" s="10">
        <v>0</v>
      </c>
      <c r="AA15" s="10">
        <v>0</v>
      </c>
      <c r="AB15" s="10">
        <v>0</v>
      </c>
      <c r="AC15" s="10">
        <v>0</v>
      </c>
      <c r="AD15" s="10">
        <v>0</v>
      </c>
      <c r="AE15" s="10">
        <v>0</v>
      </c>
      <c r="AF15" s="10">
        <v>0</v>
      </c>
      <c r="AG15" s="10">
        <v>0</v>
      </c>
      <c r="AH15" s="10">
        <v>0</v>
      </c>
      <c r="AI15" s="10">
        <v>0</v>
      </c>
      <c r="AJ15" s="10">
        <v>0</v>
      </c>
      <c r="AK15" s="10">
        <v>0</v>
      </c>
      <c r="AL15" s="11">
        <v>0</v>
      </c>
    </row>
    <row r="16" spans="1:38">
      <c r="A16" s="9" t="s">
        <v>12</v>
      </c>
      <c r="B16" s="10">
        <v>0</v>
      </c>
      <c r="C16" s="10">
        <v>0</v>
      </c>
      <c r="D16" s="10">
        <v>0</v>
      </c>
      <c r="E16" s="10">
        <v>0</v>
      </c>
      <c r="F16" s="10">
        <v>0</v>
      </c>
      <c r="G16" s="10">
        <v>0</v>
      </c>
      <c r="H16" s="10">
        <v>0</v>
      </c>
      <c r="I16" s="10">
        <v>0</v>
      </c>
      <c r="J16" s="10">
        <v>0</v>
      </c>
      <c r="K16" s="10">
        <v>0</v>
      </c>
      <c r="L16" s="10">
        <v>0</v>
      </c>
      <c r="M16" s="10">
        <v>0</v>
      </c>
      <c r="N16" s="10">
        <v>0</v>
      </c>
      <c r="O16" s="10">
        <v>0</v>
      </c>
      <c r="P16" s="10">
        <v>0</v>
      </c>
      <c r="Q16" s="10">
        <v>0</v>
      </c>
      <c r="R16" s="10">
        <v>0</v>
      </c>
      <c r="S16" s="10">
        <v>0</v>
      </c>
      <c r="T16" s="10">
        <v>0</v>
      </c>
      <c r="U16" s="10">
        <v>0</v>
      </c>
      <c r="V16" s="10">
        <v>0</v>
      </c>
      <c r="W16" s="10">
        <v>0</v>
      </c>
      <c r="X16" s="10">
        <v>0</v>
      </c>
      <c r="Y16" s="10">
        <v>0</v>
      </c>
      <c r="Z16" s="10">
        <v>0</v>
      </c>
      <c r="AA16" s="10">
        <v>0</v>
      </c>
      <c r="AB16" s="10">
        <v>0</v>
      </c>
      <c r="AC16" s="10">
        <v>0</v>
      </c>
      <c r="AD16" s="10">
        <v>0</v>
      </c>
      <c r="AE16" s="10">
        <v>0</v>
      </c>
      <c r="AF16" s="10">
        <v>0</v>
      </c>
      <c r="AG16" s="10">
        <v>0</v>
      </c>
      <c r="AH16" s="10">
        <v>0</v>
      </c>
      <c r="AI16" s="10">
        <v>0</v>
      </c>
      <c r="AJ16" s="10">
        <v>0</v>
      </c>
      <c r="AK16" s="10">
        <v>0</v>
      </c>
      <c r="AL16" s="11">
        <v>0</v>
      </c>
    </row>
    <row r="17" spans="1:38">
      <c r="A17" s="9" t="s">
        <v>13</v>
      </c>
      <c r="B17" s="10">
        <v>0</v>
      </c>
      <c r="C17" s="10">
        <v>0</v>
      </c>
      <c r="D17" s="10">
        <v>0</v>
      </c>
      <c r="E17" s="10">
        <v>0</v>
      </c>
      <c r="F17" s="10">
        <v>0</v>
      </c>
      <c r="G17" s="10">
        <v>0</v>
      </c>
      <c r="H17" s="10">
        <v>0</v>
      </c>
      <c r="I17" s="10">
        <v>0</v>
      </c>
      <c r="J17" s="10">
        <v>0</v>
      </c>
      <c r="K17" s="10">
        <v>0</v>
      </c>
      <c r="L17" s="10">
        <v>0</v>
      </c>
      <c r="M17" s="10">
        <v>0</v>
      </c>
      <c r="N17" s="10">
        <v>0</v>
      </c>
      <c r="O17" s="10">
        <v>0</v>
      </c>
      <c r="P17" s="10">
        <v>0</v>
      </c>
      <c r="Q17" s="10">
        <v>0</v>
      </c>
      <c r="R17" s="10">
        <v>0</v>
      </c>
      <c r="S17" s="10">
        <v>0</v>
      </c>
      <c r="T17" s="10">
        <v>0</v>
      </c>
      <c r="U17" s="10">
        <v>0</v>
      </c>
      <c r="V17" s="10">
        <v>0</v>
      </c>
      <c r="W17" s="10">
        <v>0</v>
      </c>
      <c r="X17" s="10">
        <v>0</v>
      </c>
      <c r="Y17" s="10">
        <v>0</v>
      </c>
      <c r="Z17" s="10">
        <v>0</v>
      </c>
      <c r="AA17" s="10">
        <v>0</v>
      </c>
      <c r="AB17" s="10">
        <v>0</v>
      </c>
      <c r="AC17" s="10">
        <v>0</v>
      </c>
      <c r="AD17" s="10">
        <v>0</v>
      </c>
      <c r="AE17" s="10">
        <v>0</v>
      </c>
      <c r="AF17" s="10">
        <v>0</v>
      </c>
      <c r="AG17" s="10">
        <v>0</v>
      </c>
      <c r="AH17" s="10">
        <v>0</v>
      </c>
      <c r="AI17" s="10">
        <v>0</v>
      </c>
      <c r="AJ17" s="10">
        <v>0</v>
      </c>
      <c r="AK17" s="10">
        <v>0</v>
      </c>
      <c r="AL17" s="11">
        <v>0</v>
      </c>
    </row>
    <row r="18" spans="1:38">
      <c r="A18" s="9" t="s">
        <v>14</v>
      </c>
      <c r="B18" s="10">
        <v>0</v>
      </c>
      <c r="C18" s="10">
        <v>0</v>
      </c>
      <c r="D18" s="10">
        <v>0</v>
      </c>
      <c r="E18" s="10">
        <v>0</v>
      </c>
      <c r="F18" s="10">
        <v>0</v>
      </c>
      <c r="G18" s="10">
        <v>0</v>
      </c>
      <c r="H18" s="10">
        <v>0</v>
      </c>
      <c r="I18" s="10">
        <v>0</v>
      </c>
      <c r="J18" s="10">
        <v>0</v>
      </c>
      <c r="K18" s="10">
        <v>0</v>
      </c>
      <c r="L18" s="10">
        <v>0</v>
      </c>
      <c r="M18" s="10">
        <v>0</v>
      </c>
      <c r="N18" s="10">
        <v>0</v>
      </c>
      <c r="O18" s="10">
        <v>0</v>
      </c>
      <c r="P18" s="10">
        <v>0</v>
      </c>
      <c r="Q18" s="10">
        <v>0</v>
      </c>
      <c r="R18" s="10">
        <v>0</v>
      </c>
      <c r="S18" s="10">
        <v>0</v>
      </c>
      <c r="T18" s="10">
        <v>0</v>
      </c>
      <c r="U18" s="10">
        <v>0</v>
      </c>
      <c r="V18" s="10">
        <v>0</v>
      </c>
      <c r="W18" s="10">
        <v>0</v>
      </c>
      <c r="X18" s="10">
        <v>0</v>
      </c>
      <c r="Y18" s="10">
        <v>0</v>
      </c>
      <c r="Z18" s="10">
        <v>0</v>
      </c>
      <c r="AA18" s="10">
        <v>0</v>
      </c>
      <c r="AB18" s="10">
        <v>0</v>
      </c>
      <c r="AC18" s="10">
        <v>0</v>
      </c>
      <c r="AD18" s="10">
        <v>0</v>
      </c>
      <c r="AE18" s="10">
        <v>0</v>
      </c>
      <c r="AF18" s="10">
        <v>0</v>
      </c>
      <c r="AG18" s="10">
        <v>0</v>
      </c>
      <c r="AH18" s="10">
        <v>0</v>
      </c>
      <c r="AI18" s="10">
        <v>0</v>
      </c>
      <c r="AJ18" s="10">
        <v>0</v>
      </c>
      <c r="AK18" s="10">
        <v>0</v>
      </c>
      <c r="AL18" s="11">
        <v>0</v>
      </c>
    </row>
    <row r="19" spans="1:38">
      <c r="A19" s="9" t="s">
        <v>15</v>
      </c>
      <c r="B19" s="10">
        <v>0</v>
      </c>
      <c r="C19" s="10">
        <v>0</v>
      </c>
      <c r="D19" s="10">
        <v>0</v>
      </c>
      <c r="E19" s="10">
        <v>0</v>
      </c>
      <c r="F19" s="10">
        <v>0</v>
      </c>
      <c r="G19" s="10">
        <v>0</v>
      </c>
      <c r="H19" s="10">
        <v>0</v>
      </c>
      <c r="I19" s="10">
        <v>0</v>
      </c>
      <c r="J19" s="10">
        <v>0</v>
      </c>
      <c r="K19" s="10">
        <v>0</v>
      </c>
      <c r="L19" s="10">
        <v>0</v>
      </c>
      <c r="M19" s="10">
        <v>0</v>
      </c>
      <c r="N19" s="10">
        <v>0</v>
      </c>
      <c r="O19" s="10">
        <v>0</v>
      </c>
      <c r="P19" s="10">
        <v>0</v>
      </c>
      <c r="Q19" s="10">
        <v>0</v>
      </c>
      <c r="R19" s="10">
        <v>0</v>
      </c>
      <c r="S19" s="10">
        <v>0</v>
      </c>
      <c r="T19" s="10">
        <v>0</v>
      </c>
      <c r="U19" s="10">
        <v>0</v>
      </c>
      <c r="V19" s="10">
        <v>0</v>
      </c>
      <c r="W19" s="10">
        <v>0</v>
      </c>
      <c r="X19" s="10">
        <v>0</v>
      </c>
      <c r="Y19" s="10">
        <v>0</v>
      </c>
      <c r="Z19" s="10">
        <v>0</v>
      </c>
      <c r="AA19" s="10">
        <v>0</v>
      </c>
      <c r="AB19" s="10">
        <v>0</v>
      </c>
      <c r="AC19" s="10">
        <v>0</v>
      </c>
      <c r="AD19" s="10">
        <v>0</v>
      </c>
      <c r="AE19" s="10">
        <v>0</v>
      </c>
      <c r="AF19" s="10">
        <v>0</v>
      </c>
      <c r="AG19" s="10">
        <v>0</v>
      </c>
      <c r="AH19" s="10">
        <v>0</v>
      </c>
      <c r="AI19" s="10">
        <v>0</v>
      </c>
      <c r="AJ19" s="10">
        <v>0</v>
      </c>
      <c r="AK19" s="10">
        <v>0</v>
      </c>
      <c r="AL19" s="11">
        <v>0</v>
      </c>
    </row>
    <row r="20" spans="1:38">
      <c r="A20" s="9" t="s">
        <v>16</v>
      </c>
      <c r="B20" s="10">
        <v>0</v>
      </c>
      <c r="C20" s="10">
        <v>0</v>
      </c>
      <c r="D20" s="10">
        <v>0</v>
      </c>
      <c r="E20" s="10">
        <v>0</v>
      </c>
      <c r="F20" s="10">
        <v>0</v>
      </c>
      <c r="G20" s="10">
        <v>0</v>
      </c>
      <c r="H20" s="10">
        <v>0</v>
      </c>
      <c r="I20" s="10">
        <v>0</v>
      </c>
      <c r="J20" s="10">
        <v>0</v>
      </c>
      <c r="K20" s="10">
        <v>0</v>
      </c>
      <c r="L20" s="10">
        <v>0</v>
      </c>
      <c r="M20" s="10">
        <v>0</v>
      </c>
      <c r="N20" s="10">
        <v>0</v>
      </c>
      <c r="O20" s="10">
        <v>0</v>
      </c>
      <c r="P20" s="10">
        <v>0</v>
      </c>
      <c r="Q20" s="10">
        <v>0</v>
      </c>
      <c r="R20" s="10">
        <v>0</v>
      </c>
      <c r="S20" s="10">
        <v>0</v>
      </c>
      <c r="T20" s="10">
        <v>0</v>
      </c>
      <c r="U20" s="10">
        <v>0</v>
      </c>
      <c r="V20" s="10">
        <v>0</v>
      </c>
      <c r="W20" s="10">
        <v>0</v>
      </c>
      <c r="X20" s="10">
        <v>0</v>
      </c>
      <c r="Y20" s="10">
        <v>0</v>
      </c>
      <c r="Z20" s="10">
        <v>0</v>
      </c>
      <c r="AA20" s="10">
        <v>0</v>
      </c>
      <c r="AB20" s="10">
        <v>0</v>
      </c>
      <c r="AC20" s="10">
        <v>0</v>
      </c>
      <c r="AD20" s="10">
        <v>0</v>
      </c>
      <c r="AE20" s="10">
        <v>0</v>
      </c>
      <c r="AF20" s="10">
        <v>0</v>
      </c>
      <c r="AG20" s="10">
        <v>0</v>
      </c>
      <c r="AH20" s="10">
        <v>0</v>
      </c>
      <c r="AI20" s="10">
        <v>0</v>
      </c>
      <c r="AJ20" s="10">
        <v>0</v>
      </c>
      <c r="AK20" s="10">
        <v>0</v>
      </c>
      <c r="AL20" s="11">
        <v>0</v>
      </c>
    </row>
    <row r="21" spans="1:38">
      <c r="A21" s="9" t="s">
        <v>17</v>
      </c>
      <c r="B21" s="10">
        <v>0</v>
      </c>
      <c r="C21" s="10">
        <v>0</v>
      </c>
      <c r="D21" s="10">
        <v>0</v>
      </c>
      <c r="E21" s="10">
        <v>0</v>
      </c>
      <c r="F21" s="10">
        <v>0</v>
      </c>
      <c r="G21" s="10">
        <v>0</v>
      </c>
      <c r="H21" s="10">
        <v>0</v>
      </c>
      <c r="I21" s="10">
        <v>0</v>
      </c>
      <c r="J21" s="10">
        <v>0</v>
      </c>
      <c r="K21" s="10">
        <v>0</v>
      </c>
      <c r="L21" s="10">
        <v>0</v>
      </c>
      <c r="M21" s="10">
        <v>0</v>
      </c>
      <c r="N21" s="10">
        <v>0</v>
      </c>
      <c r="O21" s="10">
        <v>0</v>
      </c>
      <c r="P21" s="10">
        <v>0</v>
      </c>
      <c r="Q21" s="10">
        <v>0</v>
      </c>
      <c r="R21" s="10">
        <v>0</v>
      </c>
      <c r="S21" s="10">
        <v>0</v>
      </c>
      <c r="T21" s="10">
        <v>0</v>
      </c>
      <c r="U21" s="10">
        <v>0</v>
      </c>
      <c r="V21" s="10">
        <v>0</v>
      </c>
      <c r="W21" s="10">
        <v>0</v>
      </c>
      <c r="X21" s="10">
        <v>0</v>
      </c>
      <c r="Y21" s="10">
        <v>0</v>
      </c>
      <c r="Z21" s="10">
        <v>0</v>
      </c>
      <c r="AA21" s="10">
        <v>0</v>
      </c>
      <c r="AB21" s="10">
        <v>0</v>
      </c>
      <c r="AC21" s="10">
        <v>0</v>
      </c>
      <c r="AD21" s="10">
        <v>0</v>
      </c>
      <c r="AE21" s="10">
        <v>0</v>
      </c>
      <c r="AF21" s="10">
        <v>0</v>
      </c>
      <c r="AG21" s="10">
        <v>0</v>
      </c>
      <c r="AH21" s="10">
        <v>0</v>
      </c>
      <c r="AI21" s="10">
        <v>0</v>
      </c>
      <c r="AJ21" s="10">
        <v>0</v>
      </c>
      <c r="AK21" s="10">
        <v>0</v>
      </c>
      <c r="AL21" s="11">
        <v>0</v>
      </c>
    </row>
    <row r="22" spans="1:38">
      <c r="A22" s="9" t="s">
        <v>18</v>
      </c>
      <c r="B22" s="10">
        <v>0</v>
      </c>
      <c r="C22" s="10">
        <v>0</v>
      </c>
      <c r="D22" s="10">
        <v>0</v>
      </c>
      <c r="E22" s="10">
        <v>0</v>
      </c>
      <c r="F22" s="10">
        <v>0</v>
      </c>
      <c r="G22" s="10">
        <v>0</v>
      </c>
      <c r="H22" s="10">
        <v>0</v>
      </c>
      <c r="I22" s="10">
        <v>0</v>
      </c>
      <c r="J22" s="10">
        <v>0</v>
      </c>
      <c r="K22" s="10">
        <v>0</v>
      </c>
      <c r="L22" s="10">
        <v>0</v>
      </c>
      <c r="M22" s="10">
        <v>0</v>
      </c>
      <c r="N22" s="10">
        <v>0</v>
      </c>
      <c r="O22" s="10">
        <v>0</v>
      </c>
      <c r="P22" s="10">
        <v>0</v>
      </c>
      <c r="Q22" s="10">
        <v>0</v>
      </c>
      <c r="R22" s="10">
        <v>0</v>
      </c>
      <c r="S22" s="10">
        <v>0</v>
      </c>
      <c r="T22" s="10">
        <v>0</v>
      </c>
      <c r="U22" s="10">
        <v>0</v>
      </c>
      <c r="V22" s="10">
        <v>0</v>
      </c>
      <c r="W22" s="10">
        <v>0</v>
      </c>
      <c r="X22" s="10">
        <v>0</v>
      </c>
      <c r="Y22" s="10">
        <v>0</v>
      </c>
      <c r="Z22" s="10">
        <v>0</v>
      </c>
      <c r="AA22" s="10">
        <v>0</v>
      </c>
      <c r="AB22" s="10">
        <v>0</v>
      </c>
      <c r="AC22" s="10">
        <v>0</v>
      </c>
      <c r="AD22" s="10">
        <v>0</v>
      </c>
      <c r="AE22" s="10">
        <v>0</v>
      </c>
      <c r="AF22" s="10">
        <v>0</v>
      </c>
      <c r="AG22" s="10">
        <v>0</v>
      </c>
      <c r="AH22" s="10">
        <v>0</v>
      </c>
      <c r="AI22" s="10">
        <v>0</v>
      </c>
      <c r="AJ22" s="10">
        <v>0</v>
      </c>
      <c r="AK22" s="10">
        <v>0</v>
      </c>
      <c r="AL22" s="11">
        <v>0</v>
      </c>
    </row>
    <row r="23" spans="1:38" ht="15.75" thickBot="1">
      <c r="A23" s="12" t="s">
        <v>19</v>
      </c>
      <c r="B23" s="13">
        <v>4301</v>
      </c>
      <c r="C23" s="13">
        <v>4301</v>
      </c>
      <c r="D23" s="13">
        <v>4301</v>
      </c>
      <c r="E23" s="13">
        <v>4301</v>
      </c>
      <c r="F23" s="13">
        <v>4301</v>
      </c>
      <c r="G23" s="13">
        <v>4301</v>
      </c>
      <c r="H23" s="13">
        <v>4301</v>
      </c>
      <c r="I23" s="13">
        <v>4301</v>
      </c>
      <c r="J23" s="13">
        <v>4301</v>
      </c>
      <c r="K23" s="13">
        <v>4301</v>
      </c>
      <c r="L23" s="13">
        <v>4301</v>
      </c>
      <c r="M23" s="13">
        <v>4301</v>
      </c>
      <c r="N23" s="13">
        <v>4301</v>
      </c>
      <c r="O23" s="13">
        <v>4301</v>
      </c>
      <c r="P23" s="13">
        <v>4301</v>
      </c>
      <c r="Q23" s="13">
        <v>4301</v>
      </c>
      <c r="R23" s="13">
        <v>4301</v>
      </c>
      <c r="S23" s="13">
        <v>4301</v>
      </c>
      <c r="T23" s="13">
        <v>4301</v>
      </c>
      <c r="U23" s="13">
        <v>4301</v>
      </c>
      <c r="V23" s="13">
        <v>4301</v>
      </c>
      <c r="W23" s="13">
        <v>4301</v>
      </c>
      <c r="X23" s="13">
        <v>4301</v>
      </c>
      <c r="Y23" s="13">
        <v>4301</v>
      </c>
      <c r="Z23" s="13">
        <v>4301</v>
      </c>
      <c r="AA23" s="13">
        <v>4301</v>
      </c>
      <c r="AB23" s="13">
        <v>4301</v>
      </c>
      <c r="AC23" s="13">
        <v>4301</v>
      </c>
      <c r="AD23" s="13">
        <v>4301</v>
      </c>
      <c r="AE23" s="13">
        <v>4301</v>
      </c>
      <c r="AF23" s="13">
        <v>4301</v>
      </c>
      <c r="AG23" s="13">
        <v>4301</v>
      </c>
      <c r="AH23" s="13">
        <v>4301</v>
      </c>
      <c r="AI23" s="13">
        <v>4301</v>
      </c>
      <c r="AJ23" s="13">
        <v>4301</v>
      </c>
      <c r="AK23" s="13">
        <v>4301</v>
      </c>
      <c r="AL23" s="14">
        <v>4301</v>
      </c>
    </row>
    <row r="24" spans="1:38" ht="15.75" thickTop="1"/>
    <row r="25" spans="1:38" ht="15.75" thickBot="1">
      <c r="A25" s="5" t="s">
        <v>20</v>
      </c>
    </row>
    <row r="26" spans="1:38" ht="15.75" thickTop="1">
      <c r="A26" s="6" t="s">
        <v>21</v>
      </c>
      <c r="B26" s="7">
        <v>1071.7590361445782</v>
      </c>
      <c r="C26" s="7">
        <v>1043.867469879518</v>
      </c>
      <c r="D26" s="7">
        <v>1017.9759036144578</v>
      </c>
      <c r="E26" s="7">
        <v>991.08433734939763</v>
      </c>
      <c r="F26" s="7">
        <v>965.13253012048187</v>
      </c>
      <c r="G26" s="7">
        <v>941.2168674698795</v>
      </c>
      <c r="H26" s="7">
        <v>915.3373493975904</v>
      </c>
      <c r="I26" s="7">
        <v>927.24096385542168</v>
      </c>
      <c r="J26" s="7">
        <v>938.15662650602405</v>
      </c>
      <c r="K26" s="7">
        <v>949.2168674698795</v>
      </c>
      <c r="L26" s="7">
        <v>960.15662650602405</v>
      </c>
      <c r="M26" s="7">
        <v>971.08433734939763</v>
      </c>
      <c r="N26" s="7">
        <v>961.14457831325296</v>
      </c>
      <c r="O26" s="7">
        <v>952.19277108433732</v>
      </c>
      <c r="P26" s="7">
        <v>943.22891566265059</v>
      </c>
      <c r="Q26" s="7">
        <v>933.19277108433732</v>
      </c>
      <c r="R26" s="7">
        <v>924.24096385542168</v>
      </c>
      <c r="S26" s="7">
        <v>928.24096385542168</v>
      </c>
      <c r="T26" s="7">
        <v>933.19277108433732</v>
      </c>
      <c r="U26" s="7">
        <v>937.15662650602405</v>
      </c>
      <c r="V26" s="7">
        <v>942.22891566265059</v>
      </c>
      <c r="W26" s="7">
        <v>947.24096385542168</v>
      </c>
      <c r="X26" s="7">
        <v>931.24096385542168</v>
      </c>
      <c r="Y26" s="7">
        <v>915.3373493975904</v>
      </c>
      <c r="Z26" s="7">
        <v>899.26506024096386</v>
      </c>
      <c r="AA26" s="7">
        <v>883.39759036144574</v>
      </c>
      <c r="AB26" s="7">
        <v>867.42168674698792</v>
      </c>
      <c r="AC26" s="7">
        <v>852.51807228915663</v>
      </c>
      <c r="AD26" s="7">
        <v>838.54216867469881</v>
      </c>
      <c r="AE26" s="7">
        <v>823.56626506024099</v>
      </c>
      <c r="AF26" s="7">
        <v>809.62650602409633</v>
      </c>
      <c r="AG26" s="7">
        <v>794.65060240963851</v>
      </c>
      <c r="AH26" s="7">
        <v>785.72289156626505</v>
      </c>
      <c r="AI26" s="7">
        <v>775.71084337349396</v>
      </c>
      <c r="AJ26" s="7">
        <v>765.71084337349396</v>
      </c>
      <c r="AK26" s="7">
        <v>756.75903614457832</v>
      </c>
      <c r="AL26" s="8">
        <v>746.81927710843377</v>
      </c>
    </row>
    <row r="27" spans="1:38">
      <c r="A27" s="9" t="s">
        <v>22</v>
      </c>
      <c r="B27" s="10">
        <v>1071.7590361445782</v>
      </c>
      <c r="C27" s="10">
        <v>1043.867469879518</v>
      </c>
      <c r="D27" s="10">
        <v>1017.9759036144578</v>
      </c>
      <c r="E27" s="10">
        <v>991.08433734939763</v>
      </c>
      <c r="F27" s="10">
        <v>965.13253012048187</v>
      </c>
      <c r="G27" s="10">
        <v>941.2168674698795</v>
      </c>
      <c r="H27" s="10">
        <v>915.3373493975904</v>
      </c>
      <c r="I27" s="10">
        <v>927.24096385542168</v>
      </c>
      <c r="J27" s="10">
        <v>938.15662650602405</v>
      </c>
      <c r="K27" s="10">
        <v>949.2168674698795</v>
      </c>
      <c r="L27" s="10">
        <v>960.15662650602405</v>
      </c>
      <c r="M27" s="10">
        <v>971.08433734939763</v>
      </c>
      <c r="N27" s="10">
        <v>961.14457831325296</v>
      </c>
      <c r="O27" s="10">
        <v>952.19277108433732</v>
      </c>
      <c r="P27" s="10">
        <v>943.22891566265059</v>
      </c>
      <c r="Q27" s="10">
        <v>933.19277108433732</v>
      </c>
      <c r="R27" s="10">
        <v>924.24096385542168</v>
      </c>
      <c r="S27" s="10">
        <v>928.24096385542168</v>
      </c>
      <c r="T27" s="10">
        <v>933.19277108433732</v>
      </c>
      <c r="U27" s="10">
        <v>937.15662650602405</v>
      </c>
      <c r="V27" s="10">
        <v>942.22891566265059</v>
      </c>
      <c r="W27" s="10">
        <v>947.24096385542168</v>
      </c>
      <c r="X27" s="10">
        <v>931.24096385542168</v>
      </c>
      <c r="Y27" s="10">
        <v>915.3373493975904</v>
      </c>
      <c r="Z27" s="10">
        <v>899.26506024096386</v>
      </c>
      <c r="AA27" s="10">
        <v>883.39759036144574</v>
      </c>
      <c r="AB27" s="10">
        <v>867.42168674698792</v>
      </c>
      <c r="AC27" s="10">
        <v>852.51807228915663</v>
      </c>
      <c r="AD27" s="10">
        <v>838.54216867469881</v>
      </c>
      <c r="AE27" s="10">
        <v>823.56626506024099</v>
      </c>
      <c r="AF27" s="10">
        <v>809.62650602409633</v>
      </c>
      <c r="AG27" s="10">
        <v>794.65060240963851</v>
      </c>
      <c r="AH27" s="10">
        <v>785.72289156626505</v>
      </c>
      <c r="AI27" s="10">
        <v>775.71084337349396</v>
      </c>
      <c r="AJ27" s="10">
        <v>765.71084337349396</v>
      </c>
      <c r="AK27" s="10">
        <v>756.75903614457832</v>
      </c>
      <c r="AL27" s="11">
        <v>746.81927710843377</v>
      </c>
    </row>
    <row r="28" spans="1:38">
      <c r="A28" s="9" t="s">
        <v>23</v>
      </c>
      <c r="B28" s="10">
        <v>0</v>
      </c>
      <c r="C28" s="10">
        <v>0</v>
      </c>
      <c r="D28" s="10">
        <v>0</v>
      </c>
      <c r="E28" s="10">
        <v>0</v>
      </c>
      <c r="F28" s="10">
        <v>0</v>
      </c>
      <c r="G28" s="10">
        <v>0</v>
      </c>
      <c r="H28" s="10">
        <v>0</v>
      </c>
      <c r="I28" s="10">
        <v>0</v>
      </c>
      <c r="J28" s="10">
        <v>0</v>
      </c>
      <c r="K28" s="10">
        <v>0</v>
      </c>
      <c r="L28" s="10">
        <v>0</v>
      </c>
      <c r="M28" s="10">
        <v>0</v>
      </c>
      <c r="N28" s="10">
        <v>0</v>
      </c>
      <c r="O28" s="10">
        <v>0</v>
      </c>
      <c r="P28" s="10">
        <v>0</v>
      </c>
      <c r="Q28" s="10">
        <v>0</v>
      </c>
      <c r="R28" s="10">
        <v>0</v>
      </c>
      <c r="S28" s="10">
        <v>0</v>
      </c>
      <c r="T28" s="10">
        <v>0</v>
      </c>
      <c r="U28" s="10">
        <v>0</v>
      </c>
      <c r="V28" s="10">
        <v>0</v>
      </c>
      <c r="W28" s="10">
        <v>0</v>
      </c>
      <c r="X28" s="10">
        <v>0</v>
      </c>
      <c r="Y28" s="10">
        <v>0</v>
      </c>
      <c r="Z28" s="10">
        <v>0</v>
      </c>
      <c r="AA28" s="10">
        <v>0</v>
      </c>
      <c r="AB28" s="10">
        <v>0</v>
      </c>
      <c r="AC28" s="10">
        <v>0</v>
      </c>
      <c r="AD28" s="10">
        <v>0</v>
      </c>
      <c r="AE28" s="10">
        <v>0</v>
      </c>
      <c r="AF28" s="10">
        <v>0</v>
      </c>
      <c r="AG28" s="10">
        <v>0</v>
      </c>
      <c r="AH28" s="10">
        <v>0</v>
      </c>
      <c r="AI28" s="10">
        <v>0</v>
      </c>
      <c r="AJ28" s="10">
        <v>0</v>
      </c>
      <c r="AK28" s="10">
        <v>0</v>
      </c>
      <c r="AL28" s="11">
        <v>0</v>
      </c>
    </row>
    <row r="29" spans="1:38">
      <c r="A29" s="9" t="s">
        <v>6</v>
      </c>
      <c r="B29" s="10">
        <v>0</v>
      </c>
      <c r="C29" s="10">
        <v>0</v>
      </c>
      <c r="D29" s="10">
        <v>0</v>
      </c>
      <c r="E29" s="10">
        <v>0</v>
      </c>
      <c r="F29" s="10">
        <v>0</v>
      </c>
      <c r="G29" s="10">
        <v>0</v>
      </c>
      <c r="H29" s="10">
        <v>0</v>
      </c>
      <c r="I29" s="10">
        <v>0</v>
      </c>
      <c r="J29" s="10">
        <v>0</v>
      </c>
      <c r="K29" s="10">
        <v>0</v>
      </c>
      <c r="L29" s="10">
        <v>0</v>
      </c>
      <c r="M29" s="10">
        <v>0</v>
      </c>
      <c r="N29" s="10">
        <v>0</v>
      </c>
      <c r="O29" s="10">
        <v>0</v>
      </c>
      <c r="P29" s="10">
        <v>0</v>
      </c>
      <c r="Q29" s="10">
        <v>0</v>
      </c>
      <c r="R29" s="10">
        <v>0</v>
      </c>
      <c r="S29" s="10">
        <v>0</v>
      </c>
      <c r="T29" s="10">
        <v>0</v>
      </c>
      <c r="U29" s="10">
        <v>0</v>
      </c>
      <c r="V29" s="10">
        <v>0</v>
      </c>
      <c r="W29" s="10">
        <v>0</v>
      </c>
      <c r="X29" s="10">
        <v>0</v>
      </c>
      <c r="Y29" s="10">
        <v>0</v>
      </c>
      <c r="Z29" s="10">
        <v>0</v>
      </c>
      <c r="AA29" s="10">
        <v>0</v>
      </c>
      <c r="AB29" s="10">
        <v>0</v>
      </c>
      <c r="AC29" s="10">
        <v>0</v>
      </c>
      <c r="AD29" s="10">
        <v>0</v>
      </c>
      <c r="AE29" s="10">
        <v>0</v>
      </c>
      <c r="AF29" s="10">
        <v>0</v>
      </c>
      <c r="AG29" s="10">
        <v>0</v>
      </c>
      <c r="AH29" s="10">
        <v>0</v>
      </c>
      <c r="AI29" s="10">
        <v>0</v>
      </c>
      <c r="AJ29" s="10">
        <v>0</v>
      </c>
      <c r="AK29" s="10">
        <v>0</v>
      </c>
      <c r="AL29" s="11">
        <v>0</v>
      </c>
    </row>
    <row r="30" spans="1:38">
      <c r="A30" s="9" t="s">
        <v>24</v>
      </c>
      <c r="B30" s="10">
        <v>0</v>
      </c>
      <c r="C30" s="10">
        <v>0</v>
      </c>
      <c r="D30" s="10">
        <v>0</v>
      </c>
      <c r="E30" s="10">
        <v>0</v>
      </c>
      <c r="F30" s="10">
        <v>0</v>
      </c>
      <c r="G30" s="10">
        <v>0</v>
      </c>
      <c r="H30" s="10">
        <v>0</v>
      </c>
      <c r="I30" s="10">
        <v>0</v>
      </c>
      <c r="J30" s="10">
        <v>0</v>
      </c>
      <c r="K30" s="10">
        <v>0</v>
      </c>
      <c r="L30" s="10">
        <v>0</v>
      </c>
      <c r="M30" s="10">
        <v>0</v>
      </c>
      <c r="N30" s="10">
        <v>0</v>
      </c>
      <c r="O30" s="10">
        <v>0</v>
      </c>
      <c r="P30" s="10">
        <v>0</v>
      </c>
      <c r="Q30" s="10">
        <v>0</v>
      </c>
      <c r="R30" s="10">
        <v>0</v>
      </c>
      <c r="S30" s="10">
        <v>0</v>
      </c>
      <c r="T30" s="10">
        <v>0</v>
      </c>
      <c r="U30" s="10">
        <v>0</v>
      </c>
      <c r="V30" s="10">
        <v>0</v>
      </c>
      <c r="W30" s="10">
        <v>0</v>
      </c>
      <c r="X30" s="10">
        <v>0</v>
      </c>
      <c r="Y30" s="10">
        <v>0</v>
      </c>
      <c r="Z30" s="10">
        <v>0</v>
      </c>
      <c r="AA30" s="10">
        <v>0</v>
      </c>
      <c r="AB30" s="10">
        <v>0</v>
      </c>
      <c r="AC30" s="10">
        <v>0</v>
      </c>
      <c r="AD30" s="10">
        <v>0</v>
      </c>
      <c r="AE30" s="10">
        <v>0</v>
      </c>
      <c r="AF30" s="10">
        <v>0</v>
      </c>
      <c r="AG30" s="10">
        <v>0</v>
      </c>
      <c r="AH30" s="10">
        <v>0</v>
      </c>
      <c r="AI30" s="10">
        <v>0</v>
      </c>
      <c r="AJ30" s="10">
        <v>0</v>
      </c>
      <c r="AK30" s="10">
        <v>0</v>
      </c>
      <c r="AL30" s="11">
        <v>0</v>
      </c>
    </row>
    <row r="31" spans="1:38">
      <c r="A31" s="9" t="s">
        <v>25</v>
      </c>
      <c r="B31" s="10">
        <v>0</v>
      </c>
      <c r="C31" s="10">
        <v>0</v>
      </c>
      <c r="D31" s="10">
        <v>0</v>
      </c>
      <c r="E31" s="10">
        <v>0</v>
      </c>
      <c r="F31" s="10">
        <v>0</v>
      </c>
      <c r="G31" s="10">
        <v>0</v>
      </c>
      <c r="H31" s="10">
        <v>0</v>
      </c>
      <c r="I31" s="10">
        <v>0</v>
      </c>
      <c r="J31" s="10">
        <v>0</v>
      </c>
      <c r="K31" s="10">
        <v>0</v>
      </c>
      <c r="L31" s="10">
        <v>0</v>
      </c>
      <c r="M31" s="10">
        <v>0</v>
      </c>
      <c r="N31" s="10">
        <v>0</v>
      </c>
      <c r="O31" s="10">
        <v>0</v>
      </c>
      <c r="P31" s="10">
        <v>0</v>
      </c>
      <c r="Q31" s="10">
        <v>0</v>
      </c>
      <c r="R31" s="10">
        <v>0</v>
      </c>
      <c r="S31" s="10">
        <v>0</v>
      </c>
      <c r="T31" s="10">
        <v>0</v>
      </c>
      <c r="U31" s="10">
        <v>0</v>
      </c>
      <c r="V31" s="10">
        <v>0</v>
      </c>
      <c r="W31" s="10">
        <v>0</v>
      </c>
      <c r="X31" s="10">
        <v>0</v>
      </c>
      <c r="Y31" s="10">
        <v>0</v>
      </c>
      <c r="Z31" s="10">
        <v>0</v>
      </c>
      <c r="AA31" s="10">
        <v>0</v>
      </c>
      <c r="AB31" s="10">
        <v>0</v>
      </c>
      <c r="AC31" s="10">
        <v>0</v>
      </c>
      <c r="AD31" s="10">
        <v>0</v>
      </c>
      <c r="AE31" s="10">
        <v>0</v>
      </c>
      <c r="AF31" s="10">
        <v>0</v>
      </c>
      <c r="AG31" s="10">
        <v>0</v>
      </c>
      <c r="AH31" s="10">
        <v>0</v>
      </c>
      <c r="AI31" s="10">
        <v>0</v>
      </c>
      <c r="AJ31" s="10">
        <v>0</v>
      </c>
      <c r="AK31" s="10">
        <v>0</v>
      </c>
      <c r="AL31" s="11">
        <v>0</v>
      </c>
    </row>
    <row r="32" spans="1:38" ht="15.75" thickBot="1">
      <c r="A32" s="12" t="s">
        <v>26</v>
      </c>
      <c r="B32" s="13">
        <v>1071.7590361445782</v>
      </c>
      <c r="C32" s="13">
        <v>1043.867469879518</v>
      </c>
      <c r="D32" s="13">
        <v>1017.9759036144578</v>
      </c>
      <c r="E32" s="13">
        <v>991.08433734939763</v>
      </c>
      <c r="F32" s="13">
        <v>965.13253012048187</v>
      </c>
      <c r="G32" s="13">
        <v>941.2168674698795</v>
      </c>
      <c r="H32" s="13">
        <v>915.3373493975904</v>
      </c>
      <c r="I32" s="13">
        <v>927.24096385542168</v>
      </c>
      <c r="J32" s="13">
        <v>938.15662650602405</v>
      </c>
      <c r="K32" s="13">
        <v>949.2168674698795</v>
      </c>
      <c r="L32" s="13">
        <v>960.15662650602405</v>
      </c>
      <c r="M32" s="13">
        <v>971.08433734939763</v>
      </c>
      <c r="N32" s="13">
        <v>961.14457831325296</v>
      </c>
      <c r="O32" s="13">
        <v>952.19277108433732</v>
      </c>
      <c r="P32" s="13">
        <v>943.22891566265059</v>
      </c>
      <c r="Q32" s="13">
        <v>933.19277108433732</v>
      </c>
      <c r="R32" s="13">
        <v>924.24096385542168</v>
      </c>
      <c r="S32" s="13">
        <v>928.24096385542168</v>
      </c>
      <c r="T32" s="13">
        <v>933.19277108433732</v>
      </c>
      <c r="U32" s="13">
        <v>937.15662650602405</v>
      </c>
      <c r="V32" s="13">
        <v>942.22891566265059</v>
      </c>
      <c r="W32" s="13">
        <v>947.24096385542168</v>
      </c>
      <c r="X32" s="13">
        <v>931.24096385542168</v>
      </c>
      <c r="Y32" s="13">
        <v>915.3373493975904</v>
      </c>
      <c r="Z32" s="13">
        <v>899.26506024096386</v>
      </c>
      <c r="AA32" s="13">
        <v>883.39759036144574</v>
      </c>
      <c r="AB32" s="13">
        <v>867.42168674698792</v>
      </c>
      <c r="AC32" s="13">
        <v>852.51807228915663</v>
      </c>
      <c r="AD32" s="13">
        <v>838.54216867469881</v>
      </c>
      <c r="AE32" s="13">
        <v>823.56626506024099</v>
      </c>
      <c r="AF32" s="13">
        <v>809.62650602409633</v>
      </c>
      <c r="AG32" s="13">
        <v>794.65060240963851</v>
      </c>
      <c r="AH32" s="13">
        <v>785.72289156626505</v>
      </c>
      <c r="AI32" s="13">
        <v>775.71084337349396</v>
      </c>
      <c r="AJ32" s="13">
        <v>765.71084337349396</v>
      </c>
      <c r="AK32" s="13">
        <v>756.75903614457832</v>
      </c>
      <c r="AL32" s="14">
        <v>746.81927710843377</v>
      </c>
    </row>
    <row r="33" spans="1:38" ht="16.5" thickTop="1" thickBot="1"/>
    <row r="34" spans="1:38" ht="16.5" thickTop="1" thickBot="1">
      <c r="A34" s="15" t="s">
        <v>27</v>
      </c>
      <c r="B34" s="16">
        <v>0</v>
      </c>
      <c r="C34" s="16">
        <v>103</v>
      </c>
      <c r="D34" s="16">
        <v>205</v>
      </c>
      <c r="E34" s="16">
        <v>307</v>
      </c>
      <c r="F34" s="16">
        <v>408</v>
      </c>
      <c r="G34" s="16">
        <v>508</v>
      </c>
      <c r="H34" s="16">
        <v>609</v>
      </c>
      <c r="I34" s="16">
        <v>608</v>
      </c>
      <c r="J34" s="16">
        <v>608</v>
      </c>
      <c r="K34" s="16">
        <v>608</v>
      </c>
      <c r="L34" s="16">
        <v>608</v>
      </c>
      <c r="M34" s="16">
        <v>608</v>
      </c>
      <c r="N34" s="16">
        <v>609</v>
      </c>
      <c r="O34" s="16">
        <v>610</v>
      </c>
      <c r="P34" s="16">
        <v>611</v>
      </c>
      <c r="Q34" s="16">
        <v>612</v>
      </c>
      <c r="R34" s="16">
        <v>613</v>
      </c>
      <c r="S34" s="16">
        <v>614</v>
      </c>
      <c r="T34" s="16">
        <v>614</v>
      </c>
      <c r="U34" s="16">
        <v>614</v>
      </c>
      <c r="V34" s="16">
        <v>614</v>
      </c>
      <c r="W34" s="16">
        <v>614</v>
      </c>
      <c r="X34" s="16">
        <v>618</v>
      </c>
      <c r="Y34" s="16">
        <v>622</v>
      </c>
      <c r="Z34" s="16">
        <v>626</v>
      </c>
      <c r="AA34" s="16">
        <v>630</v>
      </c>
      <c r="AB34" s="16">
        <v>634</v>
      </c>
      <c r="AC34" s="16">
        <v>639</v>
      </c>
      <c r="AD34" s="16">
        <v>644</v>
      </c>
      <c r="AE34" s="16">
        <v>649</v>
      </c>
      <c r="AF34" s="16">
        <v>654</v>
      </c>
      <c r="AG34" s="16">
        <v>659</v>
      </c>
      <c r="AH34" s="16">
        <v>663</v>
      </c>
      <c r="AI34" s="16">
        <v>667</v>
      </c>
      <c r="AJ34" s="16">
        <v>671</v>
      </c>
      <c r="AK34" s="16">
        <v>675</v>
      </c>
      <c r="AL34" s="17">
        <v>679</v>
      </c>
    </row>
    <row r="35" spans="1:38" ht="15.75" thickTop="1"/>
    <row r="36" spans="1:38">
      <c r="A36" s="18" t="s">
        <v>28</v>
      </c>
    </row>
    <row r="37" spans="1:38">
      <c r="A37" s="19"/>
    </row>
  </sheetData>
  <pageMargins left="0.5" right="0.5" top="1" bottom="1" header="0.5" footer="0.5"/>
  <pageSetup orientation="portrait" r:id="rId1"/>
  <headerFooter>
    <oddFooter>&amp;CPage &amp;P&amp;R&amp;F</oddFooter>
  </headerFooter>
</worksheet>
</file>

<file path=xl/worksheets/sheet2.xml><?xml version="1.0" encoding="utf-8"?>
<worksheet xmlns="http://schemas.openxmlformats.org/spreadsheetml/2006/main" xmlns:r="http://schemas.openxmlformats.org/officeDocument/2006/relationships">
  <dimension ref="A1:AL37"/>
  <sheetViews>
    <sheetView showGridLines="0" workbookViewId="0">
      <selection sqref="A1:XFD1048576"/>
    </sheetView>
  </sheetViews>
  <sheetFormatPr defaultRowHeight="15"/>
  <cols>
    <col min="1" max="1" width="43.7109375" style="2" customWidth="1"/>
    <col min="2" max="16384" width="9.140625" style="2"/>
  </cols>
  <sheetData>
    <row r="1" spans="1:38" ht="18">
      <c r="A1" s="1" t="s">
        <v>0</v>
      </c>
    </row>
    <row r="3" spans="1:38" ht="30.75">
      <c r="A3" s="3" t="s">
        <v>1</v>
      </c>
    </row>
    <row r="4" spans="1:38">
      <c r="B4" s="4">
        <v>2014</v>
      </c>
      <c r="C4" s="4">
        <v>2015</v>
      </c>
      <c r="D4" s="4">
        <v>2016</v>
      </c>
      <c r="E4" s="4">
        <v>2017</v>
      </c>
      <c r="F4" s="4">
        <v>2018</v>
      </c>
      <c r="G4" s="4">
        <v>2019</v>
      </c>
      <c r="H4" s="4">
        <v>2020</v>
      </c>
      <c r="I4" s="4">
        <v>2021</v>
      </c>
      <c r="J4" s="4">
        <v>2022</v>
      </c>
      <c r="K4" s="4">
        <v>2023</v>
      </c>
      <c r="L4" s="4">
        <v>2024</v>
      </c>
      <c r="M4" s="4">
        <v>2025</v>
      </c>
      <c r="N4" s="4">
        <v>2026</v>
      </c>
      <c r="O4" s="4">
        <v>2027</v>
      </c>
      <c r="P4" s="4">
        <v>2028</v>
      </c>
      <c r="Q4" s="4">
        <v>2029</v>
      </c>
      <c r="R4" s="4">
        <v>2030</v>
      </c>
      <c r="S4" s="4">
        <v>2031</v>
      </c>
      <c r="T4" s="4">
        <v>2032</v>
      </c>
      <c r="U4" s="4">
        <v>2033</v>
      </c>
      <c r="V4" s="4">
        <v>2034</v>
      </c>
      <c r="W4" s="4">
        <v>2035</v>
      </c>
      <c r="X4" s="4">
        <v>2036</v>
      </c>
      <c r="Y4" s="4">
        <v>2037</v>
      </c>
      <c r="Z4" s="4">
        <v>2038</v>
      </c>
      <c r="AA4" s="4">
        <v>2039</v>
      </c>
      <c r="AB4" s="4">
        <v>2040</v>
      </c>
      <c r="AC4" s="4">
        <v>2041</v>
      </c>
      <c r="AD4" s="4">
        <v>2042</v>
      </c>
      <c r="AE4" s="4">
        <v>2043</v>
      </c>
      <c r="AF4" s="4">
        <v>2044</v>
      </c>
      <c r="AG4" s="4">
        <v>2045</v>
      </c>
      <c r="AH4" s="4">
        <v>2046</v>
      </c>
      <c r="AI4" s="4">
        <v>2047</v>
      </c>
      <c r="AJ4" s="4">
        <v>2048</v>
      </c>
      <c r="AK4" s="4">
        <v>2049</v>
      </c>
      <c r="AL4" s="4">
        <v>2050</v>
      </c>
    </row>
    <row r="5" spans="1:38" ht="15.75" thickBot="1">
      <c r="A5" s="5" t="s">
        <v>2</v>
      </c>
    </row>
    <row r="6" spans="1:38" ht="15.75" thickTop="1">
      <c r="A6" s="6" t="s">
        <v>3</v>
      </c>
      <c r="B6" s="7">
        <v>67500.831325301202</v>
      </c>
      <c r="C6" s="7">
        <v>67708.289156626503</v>
      </c>
      <c r="D6" s="7">
        <v>67780.060240963852</v>
      </c>
      <c r="E6" s="7">
        <v>67843.855421686749</v>
      </c>
      <c r="F6" s="7">
        <v>67899.626506024098</v>
      </c>
      <c r="G6" s="7">
        <v>67947.566265060246</v>
      </c>
      <c r="H6" s="7">
        <v>67988.493975903621</v>
      </c>
      <c r="I6" s="7">
        <v>68454.927710843374</v>
      </c>
      <c r="J6" s="7">
        <v>68923.590361445778</v>
      </c>
      <c r="K6" s="7">
        <v>69390.180722891571</v>
      </c>
      <c r="L6" s="7">
        <v>69857.746987951803</v>
      </c>
      <c r="M6" s="7">
        <v>70324.373493975902</v>
      </c>
      <c r="N6" s="7">
        <v>70512.795180722896</v>
      </c>
      <c r="O6" s="7">
        <v>70701.289156626503</v>
      </c>
      <c r="P6" s="7">
        <v>70888.686746987951</v>
      </c>
      <c r="Q6" s="7">
        <v>71077.096385542172</v>
      </c>
      <c r="R6" s="7">
        <v>71265.626506024098</v>
      </c>
      <c r="S6" s="7">
        <v>71365.216867469877</v>
      </c>
      <c r="T6" s="7">
        <v>71463.939759036148</v>
      </c>
      <c r="U6" s="7">
        <v>71564.614457831325</v>
      </c>
      <c r="V6" s="7">
        <v>71663.349397590355</v>
      </c>
      <c r="W6" s="7">
        <v>71763.108433734946</v>
      </c>
      <c r="X6" s="7">
        <v>72037.26506024097</v>
      </c>
      <c r="Y6" s="7">
        <v>72309.433734939754</v>
      </c>
      <c r="Z6" s="7">
        <v>72583.554216867473</v>
      </c>
      <c r="AA6" s="7">
        <v>72857.722891566271</v>
      </c>
      <c r="AB6" s="7">
        <v>73131.927710843374</v>
      </c>
      <c r="AC6" s="7">
        <v>73179.759036144576</v>
      </c>
      <c r="AD6" s="7">
        <v>73226.650602409645</v>
      </c>
      <c r="AE6" s="7">
        <v>73274.518072289153</v>
      </c>
      <c r="AF6" s="7">
        <v>73321.337349397596</v>
      </c>
      <c r="AG6" s="7">
        <v>73368.216867469877</v>
      </c>
      <c r="AH6" s="7">
        <v>73415.03614457832</v>
      </c>
      <c r="AI6" s="7">
        <v>73461.903614457828</v>
      </c>
      <c r="AJ6" s="7">
        <v>73508.783132530123</v>
      </c>
      <c r="AK6" s="7">
        <v>73555.650602409645</v>
      </c>
      <c r="AL6" s="8">
        <v>73602.506024096379</v>
      </c>
    </row>
    <row r="7" spans="1:38">
      <c r="A7" s="9" t="s">
        <v>4</v>
      </c>
      <c r="B7" s="10">
        <v>0</v>
      </c>
      <c r="C7" s="10">
        <v>0</v>
      </c>
      <c r="D7" s="10">
        <v>0</v>
      </c>
      <c r="E7" s="10">
        <v>0</v>
      </c>
      <c r="F7" s="10">
        <v>0</v>
      </c>
      <c r="G7" s="10">
        <v>0</v>
      </c>
      <c r="H7" s="10">
        <v>0</v>
      </c>
      <c r="I7" s="10">
        <v>0</v>
      </c>
      <c r="J7" s="10">
        <v>0</v>
      </c>
      <c r="K7" s="10">
        <v>0</v>
      </c>
      <c r="L7" s="10">
        <v>0</v>
      </c>
      <c r="M7" s="10">
        <v>0</v>
      </c>
      <c r="N7" s="10">
        <v>0</v>
      </c>
      <c r="O7" s="10">
        <v>0</v>
      </c>
      <c r="P7" s="10">
        <v>0</v>
      </c>
      <c r="Q7" s="10">
        <v>0</v>
      </c>
      <c r="R7" s="10">
        <v>0</v>
      </c>
      <c r="S7" s="10">
        <v>0</v>
      </c>
      <c r="T7" s="10">
        <v>0</v>
      </c>
      <c r="U7" s="10">
        <v>0</v>
      </c>
      <c r="V7" s="10">
        <v>0</v>
      </c>
      <c r="W7" s="10">
        <v>0</v>
      </c>
      <c r="X7" s="10">
        <v>0</v>
      </c>
      <c r="Y7" s="10">
        <v>0</v>
      </c>
      <c r="Z7" s="10">
        <v>0</v>
      </c>
      <c r="AA7" s="10">
        <v>0</v>
      </c>
      <c r="AB7" s="10">
        <v>0</v>
      </c>
      <c r="AC7" s="10">
        <v>0</v>
      </c>
      <c r="AD7" s="10">
        <v>0</v>
      </c>
      <c r="AE7" s="10">
        <v>0</v>
      </c>
      <c r="AF7" s="10">
        <v>0</v>
      </c>
      <c r="AG7" s="10">
        <v>0</v>
      </c>
      <c r="AH7" s="10">
        <v>0</v>
      </c>
      <c r="AI7" s="10">
        <v>0</v>
      </c>
      <c r="AJ7" s="10">
        <v>0</v>
      </c>
      <c r="AK7" s="10">
        <v>0</v>
      </c>
      <c r="AL7" s="11">
        <v>0</v>
      </c>
    </row>
    <row r="8" spans="1:38">
      <c r="A8" s="9" t="s">
        <v>5</v>
      </c>
      <c r="B8" s="10">
        <v>0</v>
      </c>
      <c r="C8" s="10">
        <v>0</v>
      </c>
      <c r="D8" s="10">
        <v>0</v>
      </c>
      <c r="E8" s="10">
        <v>0</v>
      </c>
      <c r="F8" s="10">
        <v>0</v>
      </c>
      <c r="G8" s="10">
        <v>0</v>
      </c>
      <c r="H8" s="10">
        <v>0</v>
      </c>
      <c r="I8" s="10">
        <v>0</v>
      </c>
      <c r="J8" s="10">
        <v>0</v>
      </c>
      <c r="K8" s="10">
        <v>0</v>
      </c>
      <c r="L8" s="10">
        <v>0</v>
      </c>
      <c r="M8" s="10">
        <v>0</v>
      </c>
      <c r="N8" s="10">
        <v>0</v>
      </c>
      <c r="O8" s="10">
        <v>0</v>
      </c>
      <c r="P8" s="10">
        <v>0</v>
      </c>
      <c r="Q8" s="10">
        <v>0</v>
      </c>
      <c r="R8" s="10">
        <v>0</v>
      </c>
      <c r="S8" s="10">
        <v>0</v>
      </c>
      <c r="T8" s="10">
        <v>0</v>
      </c>
      <c r="U8" s="10">
        <v>0</v>
      </c>
      <c r="V8" s="10">
        <v>0</v>
      </c>
      <c r="W8" s="10">
        <v>0</v>
      </c>
      <c r="X8" s="10">
        <v>0</v>
      </c>
      <c r="Y8" s="10">
        <v>0</v>
      </c>
      <c r="Z8" s="10">
        <v>0</v>
      </c>
      <c r="AA8" s="10">
        <v>0</v>
      </c>
      <c r="AB8" s="10">
        <v>0</v>
      </c>
      <c r="AC8" s="10">
        <v>0</v>
      </c>
      <c r="AD8" s="10">
        <v>0</v>
      </c>
      <c r="AE8" s="10">
        <v>0</v>
      </c>
      <c r="AF8" s="10">
        <v>0</v>
      </c>
      <c r="AG8" s="10">
        <v>0</v>
      </c>
      <c r="AH8" s="10">
        <v>0</v>
      </c>
      <c r="AI8" s="10">
        <v>0</v>
      </c>
      <c r="AJ8" s="10">
        <v>0</v>
      </c>
      <c r="AK8" s="10">
        <v>0</v>
      </c>
      <c r="AL8" s="11">
        <v>0</v>
      </c>
    </row>
    <row r="9" spans="1:38">
      <c r="A9" s="9" t="s">
        <v>6</v>
      </c>
      <c r="B9" s="10">
        <v>0</v>
      </c>
      <c r="C9" s="10">
        <v>0</v>
      </c>
      <c r="D9" s="10">
        <v>0</v>
      </c>
      <c r="E9" s="10">
        <v>0</v>
      </c>
      <c r="F9" s="10">
        <v>0</v>
      </c>
      <c r="G9" s="10">
        <v>0</v>
      </c>
      <c r="H9" s="10">
        <v>0</v>
      </c>
      <c r="I9" s="10">
        <v>0</v>
      </c>
      <c r="J9" s="10">
        <v>0</v>
      </c>
      <c r="K9" s="10">
        <v>0</v>
      </c>
      <c r="L9" s="10">
        <v>0</v>
      </c>
      <c r="M9" s="10">
        <v>0</v>
      </c>
      <c r="N9" s="10">
        <v>0</v>
      </c>
      <c r="O9" s="10">
        <v>0</v>
      </c>
      <c r="P9" s="10">
        <v>0</v>
      </c>
      <c r="Q9" s="10">
        <v>0</v>
      </c>
      <c r="R9" s="10">
        <v>0</v>
      </c>
      <c r="S9" s="10">
        <v>0</v>
      </c>
      <c r="T9" s="10">
        <v>0</v>
      </c>
      <c r="U9" s="10">
        <v>0</v>
      </c>
      <c r="V9" s="10">
        <v>0</v>
      </c>
      <c r="W9" s="10">
        <v>0</v>
      </c>
      <c r="X9" s="10">
        <v>0</v>
      </c>
      <c r="Y9" s="10">
        <v>0</v>
      </c>
      <c r="Z9" s="10">
        <v>0</v>
      </c>
      <c r="AA9" s="10">
        <v>0</v>
      </c>
      <c r="AB9" s="10">
        <v>0</v>
      </c>
      <c r="AC9" s="10">
        <v>0</v>
      </c>
      <c r="AD9" s="10">
        <v>0</v>
      </c>
      <c r="AE9" s="10">
        <v>0</v>
      </c>
      <c r="AF9" s="10">
        <v>0</v>
      </c>
      <c r="AG9" s="10">
        <v>0</v>
      </c>
      <c r="AH9" s="10">
        <v>0</v>
      </c>
      <c r="AI9" s="10">
        <v>0</v>
      </c>
      <c r="AJ9" s="10">
        <v>0</v>
      </c>
      <c r="AK9" s="10">
        <v>0</v>
      </c>
      <c r="AL9" s="11">
        <v>0</v>
      </c>
    </row>
    <row r="10" spans="1:38" ht="15.75" thickBot="1">
      <c r="A10" s="12" t="s">
        <v>7</v>
      </c>
      <c r="B10" s="13">
        <v>67500.831325301202</v>
      </c>
      <c r="C10" s="13">
        <v>67708.289156626503</v>
      </c>
      <c r="D10" s="13">
        <v>67780.060240963852</v>
      </c>
      <c r="E10" s="13">
        <v>67843.855421686749</v>
      </c>
      <c r="F10" s="13">
        <v>67899.626506024098</v>
      </c>
      <c r="G10" s="13">
        <v>67947.566265060246</v>
      </c>
      <c r="H10" s="13">
        <v>67988.493975903621</v>
      </c>
      <c r="I10" s="13">
        <v>68454.927710843374</v>
      </c>
      <c r="J10" s="13">
        <v>68923.590361445778</v>
      </c>
      <c r="K10" s="13">
        <v>69390.180722891571</v>
      </c>
      <c r="L10" s="13">
        <v>69857.746987951803</v>
      </c>
      <c r="M10" s="13">
        <v>70324.373493975902</v>
      </c>
      <c r="N10" s="13">
        <v>70512.795180722896</v>
      </c>
      <c r="O10" s="13">
        <v>70701.289156626503</v>
      </c>
      <c r="P10" s="13">
        <v>70888.686746987951</v>
      </c>
      <c r="Q10" s="13">
        <v>71077.096385542172</v>
      </c>
      <c r="R10" s="13">
        <v>71265.626506024098</v>
      </c>
      <c r="S10" s="13">
        <v>71365.216867469877</v>
      </c>
      <c r="T10" s="13">
        <v>71463.939759036148</v>
      </c>
      <c r="U10" s="13">
        <v>71564.614457831325</v>
      </c>
      <c r="V10" s="13">
        <v>71663.349397590355</v>
      </c>
      <c r="W10" s="13">
        <v>71763.108433734946</v>
      </c>
      <c r="X10" s="13">
        <v>72037.26506024097</v>
      </c>
      <c r="Y10" s="13">
        <v>72309.433734939754</v>
      </c>
      <c r="Z10" s="13">
        <v>72583.554216867473</v>
      </c>
      <c r="AA10" s="13">
        <v>72857.722891566271</v>
      </c>
      <c r="AB10" s="13">
        <v>73131.927710843374</v>
      </c>
      <c r="AC10" s="13">
        <v>73179.759036144576</v>
      </c>
      <c r="AD10" s="13">
        <v>73226.650602409645</v>
      </c>
      <c r="AE10" s="13">
        <v>73274.518072289153</v>
      </c>
      <c r="AF10" s="13">
        <v>73321.337349397596</v>
      </c>
      <c r="AG10" s="13">
        <v>73368.216867469877</v>
      </c>
      <c r="AH10" s="13">
        <v>73415.03614457832</v>
      </c>
      <c r="AI10" s="13">
        <v>73461.903614457828</v>
      </c>
      <c r="AJ10" s="13">
        <v>73508.783132530123</v>
      </c>
      <c r="AK10" s="13">
        <v>73555.650602409645</v>
      </c>
      <c r="AL10" s="14">
        <v>73602.506024096379</v>
      </c>
    </row>
    <row r="11" spans="1:38" ht="15.75" thickTop="1"/>
    <row r="12" spans="1:38" ht="15.75" thickBot="1">
      <c r="A12" s="5" t="s">
        <v>8</v>
      </c>
    </row>
    <row r="13" spans="1:38" ht="15.75" thickTop="1">
      <c r="A13" s="6" t="s">
        <v>9</v>
      </c>
      <c r="B13" s="7">
        <v>47288.421686746988</v>
      </c>
      <c r="C13" s="7">
        <v>49090.048192771086</v>
      </c>
      <c r="D13" s="7">
        <v>49291.819277108436</v>
      </c>
      <c r="E13" s="7">
        <v>49453.349397590362</v>
      </c>
      <c r="F13" s="7">
        <v>49595.084337349399</v>
      </c>
      <c r="G13" s="7">
        <v>49701.120481927712</v>
      </c>
      <c r="H13" s="7">
        <v>49781.554216867473</v>
      </c>
      <c r="I13" s="7">
        <v>50232.759036144576</v>
      </c>
      <c r="J13" s="7">
        <v>50685.987951807227</v>
      </c>
      <c r="K13" s="7">
        <v>51135.843373493975</v>
      </c>
      <c r="L13" s="7">
        <v>51584.963855421687</v>
      </c>
      <c r="M13" s="7">
        <v>52032</v>
      </c>
      <c r="N13" s="7">
        <v>52213.22891566265</v>
      </c>
      <c r="O13" s="7">
        <v>52393.710843373497</v>
      </c>
      <c r="P13" s="7">
        <v>52573.012048192773</v>
      </c>
      <c r="Q13" s="7">
        <v>52753</v>
      </c>
      <c r="R13" s="7">
        <v>52932.927710843374</v>
      </c>
      <c r="S13" s="7">
        <v>53026.831325301202</v>
      </c>
      <c r="T13" s="7">
        <v>53119.710843373497</v>
      </c>
      <c r="U13" s="7">
        <v>53214.662650602411</v>
      </c>
      <c r="V13" s="7">
        <v>53307.686746987951</v>
      </c>
      <c r="W13" s="7">
        <v>53401.530120481926</v>
      </c>
      <c r="X13" s="7">
        <v>53660.650602409638</v>
      </c>
      <c r="Y13" s="7">
        <v>53917.180722891564</v>
      </c>
      <c r="Z13" s="7">
        <v>54175.168674698798</v>
      </c>
      <c r="AA13" s="7">
        <v>54432.987951807227</v>
      </c>
      <c r="AB13" s="7">
        <v>54690.48192771084</v>
      </c>
      <c r="AC13" s="7">
        <v>54738.578313253012</v>
      </c>
      <c r="AD13" s="7">
        <v>54786.024096385539</v>
      </c>
      <c r="AE13" s="7">
        <v>54834.180722891564</v>
      </c>
      <c r="AF13" s="7">
        <v>54881.614457831325</v>
      </c>
      <c r="AG13" s="7">
        <v>54929.024096385539</v>
      </c>
      <c r="AH13" s="7">
        <v>54975.506024096387</v>
      </c>
      <c r="AI13" s="7">
        <v>55021.915662650601</v>
      </c>
      <c r="AJ13" s="7">
        <v>55068.349397590362</v>
      </c>
      <c r="AK13" s="7">
        <v>55114.759036144576</v>
      </c>
      <c r="AL13" s="8">
        <v>55161.301204819276</v>
      </c>
    </row>
    <row r="14" spans="1:38">
      <c r="A14" s="9" t="s">
        <v>10</v>
      </c>
      <c r="B14" s="10">
        <v>0</v>
      </c>
      <c r="C14" s="10">
        <v>0</v>
      </c>
      <c r="D14" s="10">
        <v>0</v>
      </c>
      <c r="E14" s="10">
        <v>0</v>
      </c>
      <c r="F14" s="10">
        <v>0</v>
      </c>
      <c r="G14" s="10">
        <v>0</v>
      </c>
      <c r="H14" s="10">
        <v>0</v>
      </c>
      <c r="I14" s="10">
        <v>0</v>
      </c>
      <c r="J14" s="10">
        <v>0</v>
      </c>
      <c r="K14" s="10">
        <v>0</v>
      </c>
      <c r="L14" s="10">
        <v>0</v>
      </c>
      <c r="M14" s="10">
        <v>0</v>
      </c>
      <c r="N14" s="10">
        <v>0</v>
      </c>
      <c r="O14" s="10">
        <v>0</v>
      </c>
      <c r="P14" s="10">
        <v>0</v>
      </c>
      <c r="Q14" s="10">
        <v>0</v>
      </c>
      <c r="R14" s="10">
        <v>0</v>
      </c>
      <c r="S14" s="10">
        <v>0</v>
      </c>
      <c r="T14" s="10">
        <v>0</v>
      </c>
      <c r="U14" s="10">
        <v>0</v>
      </c>
      <c r="V14" s="10">
        <v>0</v>
      </c>
      <c r="W14" s="10">
        <v>0</v>
      </c>
      <c r="X14" s="10">
        <v>0</v>
      </c>
      <c r="Y14" s="10">
        <v>0</v>
      </c>
      <c r="Z14" s="10">
        <v>0</v>
      </c>
      <c r="AA14" s="10">
        <v>0</v>
      </c>
      <c r="AB14" s="10">
        <v>0</v>
      </c>
      <c r="AC14" s="10">
        <v>0</v>
      </c>
      <c r="AD14" s="10">
        <v>0</v>
      </c>
      <c r="AE14" s="10">
        <v>0</v>
      </c>
      <c r="AF14" s="10">
        <v>0</v>
      </c>
      <c r="AG14" s="10">
        <v>0</v>
      </c>
      <c r="AH14" s="10">
        <v>0</v>
      </c>
      <c r="AI14" s="10">
        <v>0</v>
      </c>
      <c r="AJ14" s="10">
        <v>0</v>
      </c>
      <c r="AK14" s="10">
        <v>0</v>
      </c>
      <c r="AL14" s="11">
        <v>0</v>
      </c>
    </row>
    <row r="15" spans="1:38">
      <c r="A15" s="9" t="s">
        <v>11</v>
      </c>
      <c r="B15" s="10">
        <v>0</v>
      </c>
      <c r="C15" s="10">
        <v>0</v>
      </c>
      <c r="D15" s="10">
        <v>0</v>
      </c>
      <c r="E15" s="10">
        <v>0</v>
      </c>
      <c r="F15" s="10">
        <v>0</v>
      </c>
      <c r="G15" s="10">
        <v>0</v>
      </c>
      <c r="H15" s="10">
        <v>0</v>
      </c>
      <c r="I15" s="10">
        <v>0</v>
      </c>
      <c r="J15" s="10">
        <v>0</v>
      </c>
      <c r="K15" s="10">
        <v>0</v>
      </c>
      <c r="L15" s="10">
        <v>0</v>
      </c>
      <c r="M15" s="10">
        <v>0</v>
      </c>
      <c r="N15" s="10">
        <v>0</v>
      </c>
      <c r="O15" s="10">
        <v>0</v>
      </c>
      <c r="P15" s="10">
        <v>0</v>
      </c>
      <c r="Q15" s="10">
        <v>0</v>
      </c>
      <c r="R15" s="10">
        <v>0</v>
      </c>
      <c r="S15" s="10">
        <v>0</v>
      </c>
      <c r="T15" s="10">
        <v>0</v>
      </c>
      <c r="U15" s="10">
        <v>0</v>
      </c>
      <c r="V15" s="10">
        <v>0</v>
      </c>
      <c r="W15" s="10">
        <v>0</v>
      </c>
      <c r="X15" s="10">
        <v>0</v>
      </c>
      <c r="Y15" s="10">
        <v>0</v>
      </c>
      <c r="Z15" s="10">
        <v>0</v>
      </c>
      <c r="AA15" s="10">
        <v>0</v>
      </c>
      <c r="AB15" s="10">
        <v>0</v>
      </c>
      <c r="AC15" s="10">
        <v>0</v>
      </c>
      <c r="AD15" s="10">
        <v>0</v>
      </c>
      <c r="AE15" s="10">
        <v>0</v>
      </c>
      <c r="AF15" s="10">
        <v>0</v>
      </c>
      <c r="AG15" s="10">
        <v>0</v>
      </c>
      <c r="AH15" s="10">
        <v>0</v>
      </c>
      <c r="AI15" s="10">
        <v>0</v>
      </c>
      <c r="AJ15" s="10">
        <v>0</v>
      </c>
      <c r="AK15" s="10">
        <v>0</v>
      </c>
      <c r="AL15" s="11">
        <v>0</v>
      </c>
    </row>
    <row r="16" spans="1:38">
      <c r="A16" s="9" t="s">
        <v>12</v>
      </c>
      <c r="B16" s="10">
        <v>0</v>
      </c>
      <c r="C16" s="10">
        <v>0</v>
      </c>
      <c r="D16" s="10">
        <v>0</v>
      </c>
      <c r="E16" s="10">
        <v>0</v>
      </c>
      <c r="F16" s="10">
        <v>0</v>
      </c>
      <c r="G16" s="10">
        <v>0</v>
      </c>
      <c r="H16" s="10">
        <v>0</v>
      </c>
      <c r="I16" s="10">
        <v>0</v>
      </c>
      <c r="J16" s="10">
        <v>0</v>
      </c>
      <c r="K16" s="10">
        <v>0</v>
      </c>
      <c r="L16" s="10">
        <v>0</v>
      </c>
      <c r="M16" s="10">
        <v>0</v>
      </c>
      <c r="N16" s="10">
        <v>0</v>
      </c>
      <c r="O16" s="10">
        <v>0</v>
      </c>
      <c r="P16" s="10">
        <v>0</v>
      </c>
      <c r="Q16" s="10">
        <v>0</v>
      </c>
      <c r="R16" s="10">
        <v>0</v>
      </c>
      <c r="S16" s="10">
        <v>0</v>
      </c>
      <c r="T16" s="10">
        <v>0</v>
      </c>
      <c r="U16" s="10">
        <v>0</v>
      </c>
      <c r="V16" s="10">
        <v>0</v>
      </c>
      <c r="W16" s="10">
        <v>0</v>
      </c>
      <c r="X16" s="10">
        <v>0</v>
      </c>
      <c r="Y16" s="10">
        <v>0</v>
      </c>
      <c r="Z16" s="10">
        <v>0</v>
      </c>
      <c r="AA16" s="10">
        <v>0</v>
      </c>
      <c r="AB16" s="10">
        <v>0</v>
      </c>
      <c r="AC16" s="10">
        <v>0</v>
      </c>
      <c r="AD16" s="10">
        <v>0</v>
      </c>
      <c r="AE16" s="10">
        <v>0</v>
      </c>
      <c r="AF16" s="10">
        <v>0</v>
      </c>
      <c r="AG16" s="10">
        <v>0</v>
      </c>
      <c r="AH16" s="10">
        <v>0</v>
      </c>
      <c r="AI16" s="10">
        <v>0</v>
      </c>
      <c r="AJ16" s="10">
        <v>0</v>
      </c>
      <c r="AK16" s="10">
        <v>0</v>
      </c>
      <c r="AL16" s="11">
        <v>0</v>
      </c>
    </row>
    <row r="17" spans="1:38">
      <c r="A17" s="9" t="s">
        <v>13</v>
      </c>
      <c r="B17" s="10">
        <v>0</v>
      </c>
      <c r="C17" s="10">
        <v>0</v>
      </c>
      <c r="D17" s="10">
        <v>0</v>
      </c>
      <c r="E17" s="10">
        <v>0</v>
      </c>
      <c r="F17" s="10">
        <v>0</v>
      </c>
      <c r="G17" s="10">
        <v>0</v>
      </c>
      <c r="H17" s="10">
        <v>0</v>
      </c>
      <c r="I17" s="10">
        <v>0</v>
      </c>
      <c r="J17" s="10">
        <v>0</v>
      </c>
      <c r="K17" s="10">
        <v>0</v>
      </c>
      <c r="L17" s="10">
        <v>0</v>
      </c>
      <c r="M17" s="10">
        <v>0</v>
      </c>
      <c r="N17" s="10">
        <v>0</v>
      </c>
      <c r="O17" s="10">
        <v>0</v>
      </c>
      <c r="P17" s="10">
        <v>0</v>
      </c>
      <c r="Q17" s="10">
        <v>0</v>
      </c>
      <c r="R17" s="10">
        <v>0</v>
      </c>
      <c r="S17" s="10">
        <v>0</v>
      </c>
      <c r="T17" s="10">
        <v>0</v>
      </c>
      <c r="U17" s="10">
        <v>0</v>
      </c>
      <c r="V17" s="10">
        <v>0</v>
      </c>
      <c r="W17" s="10">
        <v>0</v>
      </c>
      <c r="X17" s="10">
        <v>0</v>
      </c>
      <c r="Y17" s="10">
        <v>0</v>
      </c>
      <c r="Z17" s="10">
        <v>0</v>
      </c>
      <c r="AA17" s="10">
        <v>0</v>
      </c>
      <c r="AB17" s="10">
        <v>0</v>
      </c>
      <c r="AC17" s="10">
        <v>0</v>
      </c>
      <c r="AD17" s="10">
        <v>0</v>
      </c>
      <c r="AE17" s="10">
        <v>0</v>
      </c>
      <c r="AF17" s="10">
        <v>0</v>
      </c>
      <c r="AG17" s="10">
        <v>0</v>
      </c>
      <c r="AH17" s="10">
        <v>0</v>
      </c>
      <c r="AI17" s="10">
        <v>0</v>
      </c>
      <c r="AJ17" s="10">
        <v>0</v>
      </c>
      <c r="AK17" s="10">
        <v>0</v>
      </c>
      <c r="AL17" s="11">
        <v>0</v>
      </c>
    </row>
    <row r="18" spans="1:38">
      <c r="A18" s="9" t="s">
        <v>14</v>
      </c>
      <c r="B18" s="10">
        <v>130</v>
      </c>
      <c r="C18" s="10">
        <v>134</v>
      </c>
      <c r="D18" s="10">
        <v>141</v>
      </c>
      <c r="E18" s="10">
        <v>144</v>
      </c>
      <c r="F18" s="10">
        <v>147</v>
      </c>
      <c r="G18" s="10">
        <v>150</v>
      </c>
      <c r="H18" s="10">
        <v>153</v>
      </c>
      <c r="I18" s="10">
        <v>155</v>
      </c>
      <c r="J18" s="10">
        <v>157</v>
      </c>
      <c r="K18" s="10">
        <v>160</v>
      </c>
      <c r="L18" s="10">
        <v>162</v>
      </c>
      <c r="M18" s="10">
        <v>164</v>
      </c>
      <c r="N18" s="10">
        <v>166</v>
      </c>
      <c r="O18" s="10">
        <v>168</v>
      </c>
      <c r="P18" s="10">
        <v>170</v>
      </c>
      <c r="Q18" s="10">
        <v>171</v>
      </c>
      <c r="R18" s="10">
        <v>173</v>
      </c>
      <c r="S18" s="10">
        <v>175</v>
      </c>
      <c r="T18" s="10">
        <v>176</v>
      </c>
      <c r="U18" s="10">
        <v>178</v>
      </c>
      <c r="V18" s="10">
        <v>180</v>
      </c>
      <c r="W18" s="10">
        <v>181</v>
      </c>
      <c r="X18" s="10">
        <v>183</v>
      </c>
      <c r="Y18" s="10">
        <v>184</v>
      </c>
      <c r="Z18" s="10">
        <v>186</v>
      </c>
      <c r="AA18" s="10">
        <v>187</v>
      </c>
      <c r="AB18" s="10">
        <v>189</v>
      </c>
      <c r="AC18" s="10">
        <v>190</v>
      </c>
      <c r="AD18" s="10">
        <v>192</v>
      </c>
      <c r="AE18" s="10">
        <v>193</v>
      </c>
      <c r="AF18" s="10">
        <v>194</v>
      </c>
      <c r="AG18" s="10">
        <v>196</v>
      </c>
      <c r="AH18" s="10">
        <v>197</v>
      </c>
      <c r="AI18" s="10">
        <v>199</v>
      </c>
      <c r="AJ18" s="10">
        <v>200</v>
      </c>
      <c r="AK18" s="10">
        <v>201</v>
      </c>
      <c r="AL18" s="11">
        <v>203</v>
      </c>
    </row>
    <row r="19" spans="1:38">
      <c r="A19" s="9" t="s">
        <v>15</v>
      </c>
      <c r="B19" s="10">
        <v>130</v>
      </c>
      <c r="C19" s="10">
        <v>134</v>
      </c>
      <c r="D19" s="10">
        <v>141</v>
      </c>
      <c r="E19" s="10">
        <v>144</v>
      </c>
      <c r="F19" s="10">
        <v>147</v>
      </c>
      <c r="G19" s="10">
        <v>150</v>
      </c>
      <c r="H19" s="10">
        <v>153</v>
      </c>
      <c r="I19" s="10">
        <v>155</v>
      </c>
      <c r="J19" s="10">
        <v>157</v>
      </c>
      <c r="K19" s="10">
        <v>160</v>
      </c>
      <c r="L19" s="10">
        <v>162</v>
      </c>
      <c r="M19" s="10">
        <v>164</v>
      </c>
      <c r="N19" s="10">
        <v>166</v>
      </c>
      <c r="O19" s="10">
        <v>168</v>
      </c>
      <c r="P19" s="10">
        <v>170</v>
      </c>
      <c r="Q19" s="10">
        <v>171</v>
      </c>
      <c r="R19" s="10">
        <v>173</v>
      </c>
      <c r="S19" s="10">
        <v>175</v>
      </c>
      <c r="T19" s="10">
        <v>176</v>
      </c>
      <c r="U19" s="10">
        <v>178</v>
      </c>
      <c r="V19" s="10">
        <v>180</v>
      </c>
      <c r="W19" s="10">
        <v>181</v>
      </c>
      <c r="X19" s="10">
        <v>183</v>
      </c>
      <c r="Y19" s="10">
        <v>184</v>
      </c>
      <c r="Z19" s="10">
        <v>186</v>
      </c>
      <c r="AA19" s="10">
        <v>187</v>
      </c>
      <c r="AB19" s="10">
        <v>189</v>
      </c>
      <c r="AC19" s="10">
        <v>190</v>
      </c>
      <c r="AD19" s="10">
        <v>192</v>
      </c>
      <c r="AE19" s="10">
        <v>193</v>
      </c>
      <c r="AF19" s="10">
        <v>194</v>
      </c>
      <c r="AG19" s="10">
        <v>196</v>
      </c>
      <c r="AH19" s="10">
        <v>197</v>
      </c>
      <c r="AI19" s="10">
        <v>199</v>
      </c>
      <c r="AJ19" s="10">
        <v>200</v>
      </c>
      <c r="AK19" s="10">
        <v>201</v>
      </c>
      <c r="AL19" s="11">
        <v>203</v>
      </c>
    </row>
    <row r="20" spans="1:38">
      <c r="A20" s="9" t="s">
        <v>16</v>
      </c>
      <c r="B20" s="10">
        <v>0</v>
      </c>
      <c r="C20" s="10">
        <v>0</v>
      </c>
      <c r="D20" s="10">
        <v>0</v>
      </c>
      <c r="E20" s="10">
        <v>0</v>
      </c>
      <c r="F20" s="10">
        <v>0</v>
      </c>
      <c r="G20" s="10">
        <v>0</v>
      </c>
      <c r="H20" s="10">
        <v>0</v>
      </c>
      <c r="I20" s="10">
        <v>0</v>
      </c>
      <c r="J20" s="10">
        <v>0</v>
      </c>
      <c r="K20" s="10">
        <v>0</v>
      </c>
      <c r="L20" s="10">
        <v>0</v>
      </c>
      <c r="M20" s="10">
        <v>0</v>
      </c>
      <c r="N20" s="10">
        <v>0</v>
      </c>
      <c r="O20" s="10">
        <v>0</v>
      </c>
      <c r="P20" s="10">
        <v>0</v>
      </c>
      <c r="Q20" s="10">
        <v>0</v>
      </c>
      <c r="R20" s="10">
        <v>0</v>
      </c>
      <c r="S20" s="10">
        <v>0</v>
      </c>
      <c r="T20" s="10">
        <v>0</v>
      </c>
      <c r="U20" s="10">
        <v>0</v>
      </c>
      <c r="V20" s="10">
        <v>0</v>
      </c>
      <c r="W20" s="10">
        <v>0</v>
      </c>
      <c r="X20" s="10">
        <v>0</v>
      </c>
      <c r="Y20" s="10">
        <v>0</v>
      </c>
      <c r="Z20" s="10">
        <v>0</v>
      </c>
      <c r="AA20" s="10">
        <v>0</v>
      </c>
      <c r="AB20" s="10">
        <v>0</v>
      </c>
      <c r="AC20" s="10">
        <v>0</v>
      </c>
      <c r="AD20" s="10">
        <v>0</v>
      </c>
      <c r="AE20" s="10">
        <v>0</v>
      </c>
      <c r="AF20" s="10">
        <v>0</v>
      </c>
      <c r="AG20" s="10">
        <v>0</v>
      </c>
      <c r="AH20" s="10">
        <v>0</v>
      </c>
      <c r="AI20" s="10">
        <v>0</v>
      </c>
      <c r="AJ20" s="10">
        <v>0</v>
      </c>
      <c r="AK20" s="10">
        <v>0</v>
      </c>
      <c r="AL20" s="11">
        <v>0</v>
      </c>
    </row>
    <row r="21" spans="1:38">
      <c r="A21" s="9" t="s">
        <v>17</v>
      </c>
      <c r="B21" s="10">
        <v>0</v>
      </c>
      <c r="C21" s="10">
        <v>0</v>
      </c>
      <c r="D21" s="10">
        <v>0</v>
      </c>
      <c r="E21" s="10">
        <v>0</v>
      </c>
      <c r="F21" s="10">
        <v>0</v>
      </c>
      <c r="G21" s="10">
        <v>0</v>
      </c>
      <c r="H21" s="10">
        <v>0</v>
      </c>
      <c r="I21" s="10">
        <v>0</v>
      </c>
      <c r="J21" s="10">
        <v>0</v>
      </c>
      <c r="K21" s="10">
        <v>0</v>
      </c>
      <c r="L21" s="10">
        <v>0</v>
      </c>
      <c r="M21" s="10">
        <v>0</v>
      </c>
      <c r="N21" s="10">
        <v>0</v>
      </c>
      <c r="O21" s="10">
        <v>0</v>
      </c>
      <c r="P21" s="10">
        <v>0</v>
      </c>
      <c r="Q21" s="10">
        <v>0</v>
      </c>
      <c r="R21" s="10">
        <v>0</v>
      </c>
      <c r="S21" s="10">
        <v>0</v>
      </c>
      <c r="T21" s="10">
        <v>0</v>
      </c>
      <c r="U21" s="10">
        <v>0</v>
      </c>
      <c r="V21" s="10">
        <v>0</v>
      </c>
      <c r="W21" s="10">
        <v>0</v>
      </c>
      <c r="X21" s="10">
        <v>0</v>
      </c>
      <c r="Y21" s="10">
        <v>0</v>
      </c>
      <c r="Z21" s="10">
        <v>0</v>
      </c>
      <c r="AA21" s="10">
        <v>0</v>
      </c>
      <c r="AB21" s="10">
        <v>0</v>
      </c>
      <c r="AC21" s="10">
        <v>0</v>
      </c>
      <c r="AD21" s="10">
        <v>0</v>
      </c>
      <c r="AE21" s="10">
        <v>0</v>
      </c>
      <c r="AF21" s="10">
        <v>0</v>
      </c>
      <c r="AG21" s="10">
        <v>0</v>
      </c>
      <c r="AH21" s="10">
        <v>0</v>
      </c>
      <c r="AI21" s="10">
        <v>0</v>
      </c>
      <c r="AJ21" s="10">
        <v>0</v>
      </c>
      <c r="AK21" s="10">
        <v>0</v>
      </c>
      <c r="AL21" s="11">
        <v>0</v>
      </c>
    </row>
    <row r="22" spans="1:38">
      <c r="A22" s="9" t="s">
        <v>18</v>
      </c>
      <c r="B22" s="10">
        <v>0</v>
      </c>
      <c r="C22" s="10">
        <v>0</v>
      </c>
      <c r="D22" s="10">
        <v>0</v>
      </c>
      <c r="E22" s="10">
        <v>0</v>
      </c>
      <c r="F22" s="10">
        <v>0</v>
      </c>
      <c r="G22" s="10">
        <v>0</v>
      </c>
      <c r="H22" s="10">
        <v>0</v>
      </c>
      <c r="I22" s="10">
        <v>0</v>
      </c>
      <c r="J22" s="10">
        <v>0</v>
      </c>
      <c r="K22" s="10">
        <v>0</v>
      </c>
      <c r="L22" s="10">
        <v>0</v>
      </c>
      <c r="M22" s="10">
        <v>0</v>
      </c>
      <c r="N22" s="10">
        <v>0</v>
      </c>
      <c r="O22" s="10">
        <v>0</v>
      </c>
      <c r="P22" s="10">
        <v>0</v>
      </c>
      <c r="Q22" s="10">
        <v>0</v>
      </c>
      <c r="R22" s="10">
        <v>0</v>
      </c>
      <c r="S22" s="10">
        <v>0</v>
      </c>
      <c r="T22" s="10">
        <v>0</v>
      </c>
      <c r="U22" s="10">
        <v>0</v>
      </c>
      <c r="V22" s="10">
        <v>0</v>
      </c>
      <c r="W22" s="10">
        <v>0</v>
      </c>
      <c r="X22" s="10">
        <v>0</v>
      </c>
      <c r="Y22" s="10">
        <v>0</v>
      </c>
      <c r="Z22" s="10">
        <v>0</v>
      </c>
      <c r="AA22" s="10">
        <v>0</v>
      </c>
      <c r="AB22" s="10">
        <v>0</v>
      </c>
      <c r="AC22" s="10">
        <v>0</v>
      </c>
      <c r="AD22" s="10">
        <v>0</v>
      </c>
      <c r="AE22" s="10">
        <v>0</v>
      </c>
      <c r="AF22" s="10">
        <v>0</v>
      </c>
      <c r="AG22" s="10">
        <v>0</v>
      </c>
      <c r="AH22" s="10">
        <v>0</v>
      </c>
      <c r="AI22" s="10">
        <v>0</v>
      </c>
      <c r="AJ22" s="10">
        <v>0</v>
      </c>
      <c r="AK22" s="10">
        <v>0</v>
      </c>
      <c r="AL22" s="11">
        <v>0</v>
      </c>
    </row>
    <row r="23" spans="1:38" ht="15.75" thickBot="1">
      <c r="A23" s="12" t="s">
        <v>19</v>
      </c>
      <c r="B23" s="13">
        <v>47418.337349397589</v>
      </c>
      <c r="C23" s="13">
        <v>49224.024096385539</v>
      </c>
      <c r="D23" s="13">
        <v>49432.554216867473</v>
      </c>
      <c r="E23" s="13">
        <v>49597.361445783135</v>
      </c>
      <c r="F23" s="13">
        <v>49742.180722891564</v>
      </c>
      <c r="G23" s="13">
        <v>49851.096385542165</v>
      </c>
      <c r="H23" s="13">
        <v>49934.313253012049</v>
      </c>
      <c r="I23" s="13">
        <v>50387.855421686749</v>
      </c>
      <c r="J23" s="13">
        <v>50843.301204819276</v>
      </c>
      <c r="K23" s="13">
        <v>51295.445783132527</v>
      </c>
      <c r="L23" s="13">
        <v>51746.74698795181</v>
      </c>
      <c r="M23" s="13">
        <v>52195.734939759037</v>
      </c>
      <c r="N23" s="13">
        <v>52378.891566265062</v>
      </c>
      <c r="O23" s="13">
        <v>52561.325301204823</v>
      </c>
      <c r="P23" s="13">
        <v>52742.457831325301</v>
      </c>
      <c r="Q23" s="13">
        <v>52924.22891566265</v>
      </c>
      <c r="R23" s="13">
        <v>53106.048192771086</v>
      </c>
      <c r="S23" s="13">
        <v>53201.614457831325</v>
      </c>
      <c r="T23" s="13">
        <v>53296.277108433736</v>
      </c>
      <c r="U23" s="13">
        <v>53392.698795180724</v>
      </c>
      <c r="V23" s="13">
        <v>53487.421686746988</v>
      </c>
      <c r="W23" s="13">
        <v>53582.831325301202</v>
      </c>
      <c r="X23" s="13">
        <v>53843.301204819276</v>
      </c>
      <c r="Y23" s="13">
        <v>54101.698795180724</v>
      </c>
      <c r="Z23" s="13">
        <v>54361.036144578313</v>
      </c>
      <c r="AA23" s="13">
        <v>54620.397590361448</v>
      </c>
      <c r="AB23" s="13">
        <v>54879.289156626503</v>
      </c>
      <c r="AC23" s="13">
        <v>54928.987951807227</v>
      </c>
      <c r="AD23" s="13">
        <v>54977.722891566264</v>
      </c>
      <c r="AE23" s="13">
        <v>55027.457831325301</v>
      </c>
      <c r="AF23" s="13">
        <v>55076.156626506025</v>
      </c>
      <c r="AG23" s="13">
        <v>55124.891566265062</v>
      </c>
      <c r="AH23" s="13">
        <v>55172.566265060239</v>
      </c>
      <c r="AI23" s="13">
        <v>55220.277108433736</v>
      </c>
      <c r="AJ23" s="13">
        <v>55268.22891566265</v>
      </c>
      <c r="AK23" s="13">
        <v>55315.939759036148</v>
      </c>
      <c r="AL23" s="14">
        <v>55363.879518072288</v>
      </c>
    </row>
    <row r="24" spans="1:38" ht="15.75" thickTop="1"/>
    <row r="25" spans="1:38" ht="15.75" thickBot="1">
      <c r="A25" s="5" t="s">
        <v>20</v>
      </c>
    </row>
    <row r="26" spans="1:38" ht="15.75" thickTop="1">
      <c r="A26" s="6" t="s">
        <v>21</v>
      </c>
      <c r="B26" s="7">
        <v>20082.963855421687</v>
      </c>
      <c r="C26" s="7">
        <v>18484.289156626506</v>
      </c>
      <c r="D26" s="7">
        <v>18347.602409638555</v>
      </c>
      <c r="E26" s="7">
        <v>18246.506024096387</v>
      </c>
      <c r="F26" s="7">
        <v>18157.530120481926</v>
      </c>
      <c r="G26" s="7">
        <v>18096.409638554218</v>
      </c>
      <c r="H26" s="7">
        <v>18054.180722891568</v>
      </c>
      <c r="I26" s="7">
        <v>18067.036144578313</v>
      </c>
      <c r="J26" s="7">
        <v>18080.265060240963</v>
      </c>
      <c r="K26" s="7">
        <v>18094.674698795181</v>
      </c>
      <c r="L26" s="7">
        <v>18111.048192771083</v>
      </c>
      <c r="M26" s="7">
        <v>18128.590361445782</v>
      </c>
      <c r="N26" s="7">
        <v>18133.843373493975</v>
      </c>
      <c r="O26" s="7">
        <v>18139.903614457831</v>
      </c>
      <c r="P26" s="7">
        <v>18146.204819277107</v>
      </c>
      <c r="Q26" s="7">
        <v>18152.867469879518</v>
      </c>
      <c r="R26" s="7">
        <v>18159.626506024095</v>
      </c>
      <c r="S26" s="7">
        <v>18163.674698795181</v>
      </c>
      <c r="T26" s="7">
        <v>18167.698795180724</v>
      </c>
      <c r="U26" s="7">
        <v>18171.975903614457</v>
      </c>
      <c r="V26" s="7">
        <v>18176.01204819277</v>
      </c>
      <c r="W26" s="7">
        <v>18180.204819277107</v>
      </c>
      <c r="X26" s="7">
        <v>18193.867469879518</v>
      </c>
      <c r="Y26" s="7">
        <v>18207.77108433735</v>
      </c>
      <c r="Z26" s="7">
        <v>18222.566265060243</v>
      </c>
      <c r="AA26" s="7">
        <v>18237.361445783132</v>
      </c>
      <c r="AB26" s="7">
        <v>18252.698795180724</v>
      </c>
      <c r="AC26" s="7">
        <v>18250.903614457831</v>
      </c>
      <c r="AD26" s="7">
        <v>18248.98795180723</v>
      </c>
      <c r="AE26" s="7">
        <v>18247.168674698794</v>
      </c>
      <c r="AF26" s="7">
        <v>18245.301204819276</v>
      </c>
      <c r="AG26" s="7">
        <v>18243.397590361445</v>
      </c>
      <c r="AH26" s="7">
        <v>18242.457831325301</v>
      </c>
      <c r="AI26" s="7">
        <v>18241.530120481926</v>
      </c>
      <c r="AJ26" s="7">
        <v>18240.614457831325</v>
      </c>
      <c r="AK26" s="7">
        <v>18239.662650602411</v>
      </c>
      <c r="AL26" s="8">
        <v>18238.722891566264</v>
      </c>
    </row>
    <row r="27" spans="1:38">
      <c r="A27" s="9" t="s">
        <v>22</v>
      </c>
      <c r="B27" s="10">
        <v>20082.963855421687</v>
      </c>
      <c r="C27" s="10">
        <v>18484.289156626506</v>
      </c>
      <c r="D27" s="10">
        <v>18347.602409638555</v>
      </c>
      <c r="E27" s="10">
        <v>18246.506024096387</v>
      </c>
      <c r="F27" s="10">
        <v>18157.530120481926</v>
      </c>
      <c r="G27" s="10">
        <v>18096.409638554218</v>
      </c>
      <c r="H27" s="10">
        <v>18054.180722891568</v>
      </c>
      <c r="I27" s="10">
        <v>18067.036144578313</v>
      </c>
      <c r="J27" s="10">
        <v>18080.265060240963</v>
      </c>
      <c r="K27" s="10">
        <v>18094.674698795181</v>
      </c>
      <c r="L27" s="10">
        <v>18111.048192771083</v>
      </c>
      <c r="M27" s="10">
        <v>18128.590361445782</v>
      </c>
      <c r="N27" s="10">
        <v>18133.843373493975</v>
      </c>
      <c r="O27" s="10">
        <v>18139.903614457831</v>
      </c>
      <c r="P27" s="10">
        <v>18146.204819277107</v>
      </c>
      <c r="Q27" s="10">
        <v>18152.867469879518</v>
      </c>
      <c r="R27" s="10">
        <v>18159.626506024095</v>
      </c>
      <c r="S27" s="10">
        <v>18163.674698795181</v>
      </c>
      <c r="T27" s="10">
        <v>18167.698795180724</v>
      </c>
      <c r="U27" s="10">
        <v>18171.975903614457</v>
      </c>
      <c r="V27" s="10">
        <v>18176.01204819277</v>
      </c>
      <c r="W27" s="10">
        <v>18180.204819277107</v>
      </c>
      <c r="X27" s="10">
        <v>18193.867469879518</v>
      </c>
      <c r="Y27" s="10">
        <v>18207.77108433735</v>
      </c>
      <c r="Z27" s="10">
        <v>18222.566265060243</v>
      </c>
      <c r="AA27" s="10">
        <v>18237.361445783132</v>
      </c>
      <c r="AB27" s="10">
        <v>18252.698795180724</v>
      </c>
      <c r="AC27" s="10">
        <v>18250.903614457831</v>
      </c>
      <c r="AD27" s="10">
        <v>18248.98795180723</v>
      </c>
      <c r="AE27" s="10">
        <v>18247.168674698794</v>
      </c>
      <c r="AF27" s="10">
        <v>18245.301204819276</v>
      </c>
      <c r="AG27" s="10">
        <v>18243.397590361445</v>
      </c>
      <c r="AH27" s="10">
        <v>18242.457831325301</v>
      </c>
      <c r="AI27" s="10">
        <v>18241.530120481926</v>
      </c>
      <c r="AJ27" s="10">
        <v>18240.614457831325</v>
      </c>
      <c r="AK27" s="10">
        <v>18239.662650602411</v>
      </c>
      <c r="AL27" s="11">
        <v>18238.722891566264</v>
      </c>
    </row>
    <row r="28" spans="1:38">
      <c r="A28" s="9" t="s">
        <v>23</v>
      </c>
      <c r="B28" s="10">
        <v>0</v>
      </c>
      <c r="C28" s="10">
        <v>0</v>
      </c>
      <c r="D28" s="10">
        <v>0</v>
      </c>
      <c r="E28" s="10">
        <v>0</v>
      </c>
      <c r="F28" s="10">
        <v>0</v>
      </c>
      <c r="G28" s="10">
        <v>0</v>
      </c>
      <c r="H28" s="10">
        <v>0</v>
      </c>
      <c r="I28" s="10">
        <v>0</v>
      </c>
      <c r="J28" s="10">
        <v>0</v>
      </c>
      <c r="K28" s="10">
        <v>0</v>
      </c>
      <c r="L28" s="10">
        <v>0</v>
      </c>
      <c r="M28" s="10">
        <v>0</v>
      </c>
      <c r="N28" s="10">
        <v>0</v>
      </c>
      <c r="O28" s="10">
        <v>0</v>
      </c>
      <c r="P28" s="10">
        <v>0</v>
      </c>
      <c r="Q28" s="10">
        <v>0</v>
      </c>
      <c r="R28" s="10">
        <v>0</v>
      </c>
      <c r="S28" s="10">
        <v>0</v>
      </c>
      <c r="T28" s="10">
        <v>0</v>
      </c>
      <c r="U28" s="10">
        <v>0</v>
      </c>
      <c r="V28" s="10">
        <v>0</v>
      </c>
      <c r="W28" s="10">
        <v>0</v>
      </c>
      <c r="X28" s="10">
        <v>0</v>
      </c>
      <c r="Y28" s="10">
        <v>0</v>
      </c>
      <c r="Z28" s="10">
        <v>0</v>
      </c>
      <c r="AA28" s="10">
        <v>0</v>
      </c>
      <c r="AB28" s="10">
        <v>0</v>
      </c>
      <c r="AC28" s="10">
        <v>0</v>
      </c>
      <c r="AD28" s="10">
        <v>0</v>
      </c>
      <c r="AE28" s="10">
        <v>0</v>
      </c>
      <c r="AF28" s="10">
        <v>0</v>
      </c>
      <c r="AG28" s="10">
        <v>0</v>
      </c>
      <c r="AH28" s="10">
        <v>0</v>
      </c>
      <c r="AI28" s="10">
        <v>0</v>
      </c>
      <c r="AJ28" s="10">
        <v>0</v>
      </c>
      <c r="AK28" s="10">
        <v>0</v>
      </c>
      <c r="AL28" s="11">
        <v>0</v>
      </c>
    </row>
    <row r="29" spans="1:38">
      <c r="A29" s="9" t="s">
        <v>6</v>
      </c>
      <c r="B29" s="10">
        <v>0</v>
      </c>
      <c r="C29" s="10">
        <v>0</v>
      </c>
      <c r="D29" s="10">
        <v>0</v>
      </c>
      <c r="E29" s="10">
        <v>0</v>
      </c>
      <c r="F29" s="10">
        <v>0</v>
      </c>
      <c r="G29" s="10">
        <v>0</v>
      </c>
      <c r="H29" s="10">
        <v>0</v>
      </c>
      <c r="I29" s="10">
        <v>0</v>
      </c>
      <c r="J29" s="10">
        <v>0</v>
      </c>
      <c r="K29" s="10">
        <v>0</v>
      </c>
      <c r="L29" s="10">
        <v>0</v>
      </c>
      <c r="M29" s="10">
        <v>0</v>
      </c>
      <c r="N29" s="10">
        <v>0</v>
      </c>
      <c r="O29" s="10">
        <v>0</v>
      </c>
      <c r="P29" s="10">
        <v>0</v>
      </c>
      <c r="Q29" s="10">
        <v>0</v>
      </c>
      <c r="R29" s="10">
        <v>0</v>
      </c>
      <c r="S29" s="10">
        <v>0</v>
      </c>
      <c r="T29" s="10">
        <v>0</v>
      </c>
      <c r="U29" s="10">
        <v>0</v>
      </c>
      <c r="V29" s="10">
        <v>0</v>
      </c>
      <c r="W29" s="10">
        <v>0</v>
      </c>
      <c r="X29" s="10">
        <v>0</v>
      </c>
      <c r="Y29" s="10">
        <v>0</v>
      </c>
      <c r="Z29" s="10">
        <v>0</v>
      </c>
      <c r="AA29" s="10">
        <v>0</v>
      </c>
      <c r="AB29" s="10">
        <v>0</v>
      </c>
      <c r="AC29" s="10">
        <v>0</v>
      </c>
      <c r="AD29" s="10">
        <v>0</v>
      </c>
      <c r="AE29" s="10">
        <v>0</v>
      </c>
      <c r="AF29" s="10">
        <v>0</v>
      </c>
      <c r="AG29" s="10">
        <v>0</v>
      </c>
      <c r="AH29" s="10">
        <v>0</v>
      </c>
      <c r="AI29" s="10">
        <v>0</v>
      </c>
      <c r="AJ29" s="10">
        <v>0</v>
      </c>
      <c r="AK29" s="10">
        <v>0</v>
      </c>
      <c r="AL29" s="11">
        <v>0</v>
      </c>
    </row>
    <row r="30" spans="1:38">
      <c r="A30" s="9" t="s">
        <v>24</v>
      </c>
      <c r="B30" s="10">
        <v>0</v>
      </c>
      <c r="C30" s="10">
        <v>0</v>
      </c>
      <c r="D30" s="10">
        <v>0</v>
      </c>
      <c r="E30" s="10">
        <v>0</v>
      </c>
      <c r="F30" s="10">
        <v>0</v>
      </c>
      <c r="G30" s="10">
        <v>0</v>
      </c>
      <c r="H30" s="10">
        <v>0</v>
      </c>
      <c r="I30" s="10">
        <v>0</v>
      </c>
      <c r="J30" s="10">
        <v>0</v>
      </c>
      <c r="K30" s="10">
        <v>0</v>
      </c>
      <c r="L30" s="10">
        <v>0</v>
      </c>
      <c r="M30" s="10">
        <v>0</v>
      </c>
      <c r="N30" s="10">
        <v>0</v>
      </c>
      <c r="O30" s="10">
        <v>0</v>
      </c>
      <c r="P30" s="10">
        <v>0</v>
      </c>
      <c r="Q30" s="10">
        <v>0</v>
      </c>
      <c r="R30" s="10">
        <v>0</v>
      </c>
      <c r="S30" s="10">
        <v>0</v>
      </c>
      <c r="T30" s="10">
        <v>0</v>
      </c>
      <c r="U30" s="10">
        <v>0</v>
      </c>
      <c r="V30" s="10">
        <v>0</v>
      </c>
      <c r="W30" s="10">
        <v>0</v>
      </c>
      <c r="X30" s="10">
        <v>0</v>
      </c>
      <c r="Y30" s="10">
        <v>0</v>
      </c>
      <c r="Z30" s="10">
        <v>0</v>
      </c>
      <c r="AA30" s="10">
        <v>0</v>
      </c>
      <c r="AB30" s="10">
        <v>0</v>
      </c>
      <c r="AC30" s="10">
        <v>0</v>
      </c>
      <c r="AD30" s="10">
        <v>0</v>
      </c>
      <c r="AE30" s="10">
        <v>0</v>
      </c>
      <c r="AF30" s="10">
        <v>0</v>
      </c>
      <c r="AG30" s="10">
        <v>0</v>
      </c>
      <c r="AH30" s="10">
        <v>0</v>
      </c>
      <c r="AI30" s="10">
        <v>0</v>
      </c>
      <c r="AJ30" s="10">
        <v>0</v>
      </c>
      <c r="AK30" s="10">
        <v>0</v>
      </c>
      <c r="AL30" s="11">
        <v>0</v>
      </c>
    </row>
    <row r="31" spans="1:38">
      <c r="A31" s="9" t="s">
        <v>25</v>
      </c>
      <c r="B31" s="10">
        <v>0</v>
      </c>
      <c r="C31" s="10">
        <v>0</v>
      </c>
      <c r="D31" s="10">
        <v>0</v>
      </c>
      <c r="E31" s="10">
        <v>0</v>
      </c>
      <c r="F31" s="10">
        <v>0</v>
      </c>
      <c r="G31" s="10">
        <v>0</v>
      </c>
      <c r="H31" s="10">
        <v>0</v>
      </c>
      <c r="I31" s="10">
        <v>0</v>
      </c>
      <c r="J31" s="10">
        <v>0</v>
      </c>
      <c r="K31" s="10">
        <v>0</v>
      </c>
      <c r="L31" s="10">
        <v>0</v>
      </c>
      <c r="M31" s="10">
        <v>0</v>
      </c>
      <c r="N31" s="10">
        <v>0</v>
      </c>
      <c r="O31" s="10">
        <v>0</v>
      </c>
      <c r="P31" s="10">
        <v>0</v>
      </c>
      <c r="Q31" s="10">
        <v>0</v>
      </c>
      <c r="R31" s="10">
        <v>0</v>
      </c>
      <c r="S31" s="10">
        <v>0</v>
      </c>
      <c r="T31" s="10">
        <v>0</v>
      </c>
      <c r="U31" s="10">
        <v>0</v>
      </c>
      <c r="V31" s="10">
        <v>0</v>
      </c>
      <c r="W31" s="10">
        <v>0</v>
      </c>
      <c r="X31" s="10">
        <v>0</v>
      </c>
      <c r="Y31" s="10">
        <v>0</v>
      </c>
      <c r="Z31" s="10">
        <v>0</v>
      </c>
      <c r="AA31" s="10">
        <v>0</v>
      </c>
      <c r="AB31" s="10">
        <v>0</v>
      </c>
      <c r="AC31" s="10">
        <v>0</v>
      </c>
      <c r="AD31" s="10">
        <v>0</v>
      </c>
      <c r="AE31" s="10">
        <v>0</v>
      </c>
      <c r="AF31" s="10">
        <v>0</v>
      </c>
      <c r="AG31" s="10">
        <v>0</v>
      </c>
      <c r="AH31" s="10">
        <v>0</v>
      </c>
      <c r="AI31" s="10">
        <v>0</v>
      </c>
      <c r="AJ31" s="10">
        <v>0</v>
      </c>
      <c r="AK31" s="10">
        <v>0</v>
      </c>
      <c r="AL31" s="11">
        <v>0</v>
      </c>
    </row>
    <row r="32" spans="1:38" ht="15.75" thickBot="1">
      <c r="A32" s="12" t="s">
        <v>26</v>
      </c>
      <c r="B32" s="13">
        <v>20082.963855421687</v>
      </c>
      <c r="C32" s="13">
        <v>18484.289156626506</v>
      </c>
      <c r="D32" s="13">
        <v>18347.602409638555</v>
      </c>
      <c r="E32" s="13">
        <v>18246.506024096387</v>
      </c>
      <c r="F32" s="13">
        <v>18157.530120481926</v>
      </c>
      <c r="G32" s="13">
        <v>18096.409638554218</v>
      </c>
      <c r="H32" s="13">
        <v>18054.180722891568</v>
      </c>
      <c r="I32" s="13">
        <v>18067.036144578313</v>
      </c>
      <c r="J32" s="13">
        <v>18080.265060240963</v>
      </c>
      <c r="K32" s="13">
        <v>18094.674698795181</v>
      </c>
      <c r="L32" s="13">
        <v>18111.048192771083</v>
      </c>
      <c r="M32" s="13">
        <v>18128.590361445782</v>
      </c>
      <c r="N32" s="13">
        <v>18133.843373493975</v>
      </c>
      <c r="O32" s="13">
        <v>18139.903614457831</v>
      </c>
      <c r="P32" s="13">
        <v>18146.204819277107</v>
      </c>
      <c r="Q32" s="13">
        <v>18152.867469879518</v>
      </c>
      <c r="R32" s="13">
        <v>18159.626506024095</v>
      </c>
      <c r="S32" s="13">
        <v>18163.674698795181</v>
      </c>
      <c r="T32" s="13">
        <v>18167.698795180724</v>
      </c>
      <c r="U32" s="13">
        <v>18171.975903614457</v>
      </c>
      <c r="V32" s="13">
        <v>18176.01204819277</v>
      </c>
      <c r="W32" s="13">
        <v>18180.204819277107</v>
      </c>
      <c r="X32" s="13">
        <v>18193.867469879518</v>
      </c>
      <c r="Y32" s="13">
        <v>18207.77108433735</v>
      </c>
      <c r="Z32" s="13">
        <v>18222.566265060243</v>
      </c>
      <c r="AA32" s="13">
        <v>18237.361445783132</v>
      </c>
      <c r="AB32" s="13">
        <v>18252.698795180724</v>
      </c>
      <c r="AC32" s="13">
        <v>18250.903614457831</v>
      </c>
      <c r="AD32" s="13">
        <v>18248.98795180723</v>
      </c>
      <c r="AE32" s="13">
        <v>18247.168674698794</v>
      </c>
      <c r="AF32" s="13">
        <v>18245.301204819276</v>
      </c>
      <c r="AG32" s="13">
        <v>18243.397590361445</v>
      </c>
      <c r="AH32" s="13">
        <v>18242.457831325301</v>
      </c>
      <c r="AI32" s="13">
        <v>18241.530120481926</v>
      </c>
      <c r="AJ32" s="13">
        <v>18240.614457831325</v>
      </c>
      <c r="AK32" s="13">
        <v>18239.662650602411</v>
      </c>
      <c r="AL32" s="14">
        <v>18238.722891566264</v>
      </c>
    </row>
    <row r="33" spans="1:38" ht="16.5" thickTop="1" thickBot="1"/>
    <row r="34" spans="1:38" ht="16.5" thickTop="1" thickBot="1">
      <c r="A34" s="15" t="s">
        <v>27</v>
      </c>
      <c r="B34" s="16">
        <v>0</v>
      </c>
      <c r="C34" s="16">
        <v>416</v>
      </c>
      <c r="D34" s="16">
        <v>968</v>
      </c>
      <c r="E34" s="16">
        <v>1528</v>
      </c>
      <c r="F34" s="16">
        <v>2097</v>
      </c>
      <c r="G34" s="16">
        <v>2673</v>
      </c>
      <c r="H34" s="16">
        <v>3256</v>
      </c>
      <c r="I34" s="16">
        <v>3268</v>
      </c>
      <c r="J34" s="16">
        <v>3279</v>
      </c>
      <c r="K34" s="16">
        <v>3291</v>
      </c>
      <c r="L34" s="16">
        <v>3302</v>
      </c>
      <c r="M34" s="16">
        <v>3314</v>
      </c>
      <c r="N34" s="16">
        <v>3339</v>
      </c>
      <c r="O34" s="16">
        <v>3364</v>
      </c>
      <c r="P34" s="16">
        <v>3390</v>
      </c>
      <c r="Q34" s="16">
        <v>3415</v>
      </c>
      <c r="R34" s="16">
        <v>3440</v>
      </c>
      <c r="S34" s="16">
        <v>3450</v>
      </c>
      <c r="T34" s="16">
        <v>3460</v>
      </c>
      <c r="U34" s="16">
        <v>3469</v>
      </c>
      <c r="V34" s="16">
        <v>3479</v>
      </c>
      <c r="W34" s="16">
        <v>3489</v>
      </c>
      <c r="X34" s="16">
        <v>3511</v>
      </c>
      <c r="Y34" s="16">
        <v>3534</v>
      </c>
      <c r="Z34" s="16">
        <v>3556</v>
      </c>
      <c r="AA34" s="16">
        <v>3578</v>
      </c>
      <c r="AB34" s="16">
        <v>3600</v>
      </c>
      <c r="AC34" s="16">
        <v>3628</v>
      </c>
      <c r="AD34" s="16">
        <v>3656</v>
      </c>
      <c r="AE34" s="16">
        <v>3684</v>
      </c>
      <c r="AF34" s="16">
        <v>3712</v>
      </c>
      <c r="AG34" s="16">
        <v>3740</v>
      </c>
      <c r="AH34" s="16">
        <v>3763</v>
      </c>
      <c r="AI34" s="16">
        <v>3786</v>
      </c>
      <c r="AJ34" s="16">
        <v>3809</v>
      </c>
      <c r="AK34" s="16">
        <v>3832</v>
      </c>
      <c r="AL34" s="17">
        <v>3855</v>
      </c>
    </row>
    <row r="35" spans="1:38" ht="15.75" thickTop="1"/>
    <row r="36" spans="1:38">
      <c r="A36" s="18" t="s">
        <v>28</v>
      </c>
    </row>
    <row r="37" spans="1:38">
      <c r="A37" s="19"/>
    </row>
  </sheetData>
  <pageMargins left="0.5" right="0.5" top="1" bottom="1" header="0.5" footer="0.5"/>
  <pageSetup orientation="portrait" r:id="rId1"/>
  <headerFooter>
    <oddFooter>&amp;CPage &amp;P&amp;R&amp;F</oddFooter>
  </headerFooter>
</worksheet>
</file>

<file path=xl/worksheets/sheet20.xml><?xml version="1.0" encoding="utf-8"?>
<worksheet xmlns="http://schemas.openxmlformats.org/spreadsheetml/2006/main" xmlns:r="http://schemas.openxmlformats.org/officeDocument/2006/relationships">
  <dimension ref="A1:AL37"/>
  <sheetViews>
    <sheetView showGridLines="0" workbookViewId="0">
      <selection sqref="A1:XFD1048576"/>
    </sheetView>
  </sheetViews>
  <sheetFormatPr defaultRowHeight="15"/>
  <cols>
    <col min="1" max="1" width="43.7109375" style="2" customWidth="1"/>
    <col min="2" max="16384" width="9.140625" style="2"/>
  </cols>
  <sheetData>
    <row r="1" spans="1:38" ht="18">
      <c r="A1" s="1" t="s">
        <v>46</v>
      </c>
    </row>
    <row r="3" spans="1:38" ht="30.75">
      <c r="A3" s="3" t="s">
        <v>1</v>
      </c>
    </row>
    <row r="4" spans="1:38">
      <c r="B4" s="4">
        <v>2014</v>
      </c>
      <c r="C4" s="4">
        <v>2015</v>
      </c>
      <c r="D4" s="4">
        <v>2016</v>
      </c>
      <c r="E4" s="4">
        <v>2017</v>
      </c>
      <c r="F4" s="4">
        <v>2018</v>
      </c>
      <c r="G4" s="4">
        <v>2019</v>
      </c>
      <c r="H4" s="4">
        <v>2020</v>
      </c>
      <c r="I4" s="4">
        <v>2021</v>
      </c>
      <c r="J4" s="4">
        <v>2022</v>
      </c>
      <c r="K4" s="4">
        <v>2023</v>
      </c>
      <c r="L4" s="4">
        <v>2024</v>
      </c>
      <c r="M4" s="4">
        <v>2025</v>
      </c>
      <c r="N4" s="4">
        <v>2026</v>
      </c>
      <c r="O4" s="4">
        <v>2027</v>
      </c>
      <c r="P4" s="4">
        <v>2028</v>
      </c>
      <c r="Q4" s="4">
        <v>2029</v>
      </c>
      <c r="R4" s="4">
        <v>2030</v>
      </c>
      <c r="S4" s="4">
        <v>2031</v>
      </c>
      <c r="T4" s="4">
        <v>2032</v>
      </c>
      <c r="U4" s="4">
        <v>2033</v>
      </c>
      <c r="V4" s="4">
        <v>2034</v>
      </c>
      <c r="W4" s="4">
        <v>2035</v>
      </c>
      <c r="X4" s="4">
        <v>2036</v>
      </c>
      <c r="Y4" s="4">
        <v>2037</v>
      </c>
      <c r="Z4" s="4">
        <v>2038</v>
      </c>
      <c r="AA4" s="4">
        <v>2039</v>
      </c>
      <c r="AB4" s="4">
        <v>2040</v>
      </c>
      <c r="AC4" s="4">
        <v>2041</v>
      </c>
      <c r="AD4" s="4">
        <v>2042</v>
      </c>
      <c r="AE4" s="4">
        <v>2043</v>
      </c>
      <c r="AF4" s="4">
        <v>2044</v>
      </c>
      <c r="AG4" s="4">
        <v>2045</v>
      </c>
      <c r="AH4" s="4">
        <v>2046</v>
      </c>
      <c r="AI4" s="4">
        <v>2047</v>
      </c>
      <c r="AJ4" s="4">
        <v>2048</v>
      </c>
      <c r="AK4" s="4">
        <v>2049</v>
      </c>
      <c r="AL4" s="4">
        <v>2050</v>
      </c>
    </row>
    <row r="5" spans="1:38" ht="15.75" thickBot="1">
      <c r="A5" s="5" t="s">
        <v>2</v>
      </c>
    </row>
    <row r="6" spans="1:38" ht="15.75" thickTop="1">
      <c r="A6" s="6" t="s">
        <v>3</v>
      </c>
      <c r="B6" s="7">
        <v>36957.807228915663</v>
      </c>
      <c r="C6" s="7">
        <v>37109.349397590362</v>
      </c>
      <c r="D6" s="7">
        <v>37260.795180722889</v>
      </c>
      <c r="E6" s="7">
        <v>37412.337349397589</v>
      </c>
      <c r="F6" s="7">
        <v>37563.915662650601</v>
      </c>
      <c r="G6" s="7">
        <v>37715.469879518074</v>
      </c>
      <c r="H6" s="7">
        <v>37866.951807228914</v>
      </c>
      <c r="I6" s="7">
        <v>37799.22891566265</v>
      </c>
      <c r="J6" s="7">
        <v>37731.421686746988</v>
      </c>
      <c r="K6" s="7">
        <v>37663.650602409638</v>
      </c>
      <c r="L6" s="7">
        <v>37595.831325301202</v>
      </c>
      <c r="M6" s="7">
        <v>37528.048192771086</v>
      </c>
      <c r="N6" s="7">
        <v>37420.337349397589</v>
      </c>
      <c r="O6" s="7">
        <v>37312.710843373497</v>
      </c>
      <c r="P6" s="7">
        <v>37205.036144578313</v>
      </c>
      <c r="Q6" s="7">
        <v>37096.373493975902</v>
      </c>
      <c r="R6" s="7">
        <v>36988.686746987951</v>
      </c>
      <c r="S6" s="7">
        <v>36758.361445783135</v>
      </c>
      <c r="T6" s="7">
        <v>36529.048192771086</v>
      </c>
      <c r="U6" s="7">
        <v>36299.722891566264</v>
      </c>
      <c r="V6" s="7">
        <v>36069.530120481926</v>
      </c>
      <c r="W6" s="7">
        <v>35839.265060240963</v>
      </c>
      <c r="X6" s="7">
        <v>35896.012048192773</v>
      </c>
      <c r="Y6" s="7">
        <v>35950.891566265062</v>
      </c>
      <c r="Z6" s="7">
        <v>36004.710843373497</v>
      </c>
      <c r="AA6" s="7">
        <v>36059.542168674699</v>
      </c>
      <c r="AB6" s="7">
        <v>36114.421686746988</v>
      </c>
      <c r="AC6" s="7">
        <v>36059.542168674699</v>
      </c>
      <c r="AD6" s="7">
        <v>36002.722891566264</v>
      </c>
      <c r="AE6" s="7">
        <v>35947.915662650601</v>
      </c>
      <c r="AF6" s="7">
        <v>35892.048192771086</v>
      </c>
      <c r="AG6" s="7">
        <v>35837.265060240963</v>
      </c>
      <c r="AH6" s="7">
        <v>35771.409638554214</v>
      </c>
      <c r="AI6" s="7">
        <v>35705.614457831325</v>
      </c>
      <c r="AJ6" s="7">
        <v>35639.855421686749</v>
      </c>
      <c r="AK6" s="7">
        <v>35574.072289156626</v>
      </c>
      <c r="AL6" s="8">
        <v>35508.277108433736</v>
      </c>
    </row>
    <row r="7" spans="1:38">
      <c r="A7" s="9" t="s">
        <v>4</v>
      </c>
      <c r="B7" s="10">
        <v>0</v>
      </c>
      <c r="C7" s="10">
        <v>0</v>
      </c>
      <c r="D7" s="10">
        <v>0</v>
      </c>
      <c r="E7" s="10">
        <v>0</v>
      </c>
      <c r="F7" s="10">
        <v>0</v>
      </c>
      <c r="G7" s="10">
        <v>0</v>
      </c>
      <c r="H7" s="10">
        <v>0</v>
      </c>
      <c r="I7" s="10">
        <v>0</v>
      </c>
      <c r="J7" s="10">
        <v>0</v>
      </c>
      <c r="K7" s="10">
        <v>0</v>
      </c>
      <c r="L7" s="10">
        <v>0</v>
      </c>
      <c r="M7" s="10">
        <v>0</v>
      </c>
      <c r="N7" s="10">
        <v>0</v>
      </c>
      <c r="O7" s="10">
        <v>0</v>
      </c>
      <c r="P7" s="10">
        <v>0</v>
      </c>
      <c r="Q7" s="10">
        <v>0</v>
      </c>
      <c r="R7" s="10">
        <v>0</v>
      </c>
      <c r="S7" s="10">
        <v>0</v>
      </c>
      <c r="T7" s="10">
        <v>0</v>
      </c>
      <c r="U7" s="10">
        <v>0</v>
      </c>
      <c r="V7" s="10">
        <v>0</v>
      </c>
      <c r="W7" s="10">
        <v>0</v>
      </c>
      <c r="X7" s="10">
        <v>0</v>
      </c>
      <c r="Y7" s="10">
        <v>0</v>
      </c>
      <c r="Z7" s="10">
        <v>0</v>
      </c>
      <c r="AA7" s="10">
        <v>0</v>
      </c>
      <c r="AB7" s="10">
        <v>0</v>
      </c>
      <c r="AC7" s="10">
        <v>0</v>
      </c>
      <c r="AD7" s="10">
        <v>0</v>
      </c>
      <c r="AE7" s="10">
        <v>0</v>
      </c>
      <c r="AF7" s="10">
        <v>0</v>
      </c>
      <c r="AG7" s="10">
        <v>0</v>
      </c>
      <c r="AH7" s="10">
        <v>0</v>
      </c>
      <c r="AI7" s="10">
        <v>0</v>
      </c>
      <c r="AJ7" s="10">
        <v>0</v>
      </c>
      <c r="AK7" s="10">
        <v>0</v>
      </c>
      <c r="AL7" s="11">
        <v>0</v>
      </c>
    </row>
    <row r="8" spans="1:38">
      <c r="A8" s="9" t="s">
        <v>5</v>
      </c>
      <c r="B8" s="10">
        <v>0</v>
      </c>
      <c r="C8" s="10">
        <v>0</v>
      </c>
      <c r="D8" s="10">
        <v>0</v>
      </c>
      <c r="E8" s="10">
        <v>0</v>
      </c>
      <c r="F8" s="10">
        <v>0</v>
      </c>
      <c r="G8" s="10">
        <v>0</v>
      </c>
      <c r="H8" s="10">
        <v>0</v>
      </c>
      <c r="I8" s="10">
        <v>0</v>
      </c>
      <c r="J8" s="10">
        <v>0</v>
      </c>
      <c r="K8" s="10">
        <v>0</v>
      </c>
      <c r="L8" s="10">
        <v>0</v>
      </c>
      <c r="M8" s="10">
        <v>0</v>
      </c>
      <c r="N8" s="10">
        <v>0</v>
      </c>
      <c r="O8" s="10">
        <v>0</v>
      </c>
      <c r="P8" s="10">
        <v>0</v>
      </c>
      <c r="Q8" s="10">
        <v>0</v>
      </c>
      <c r="R8" s="10">
        <v>0</v>
      </c>
      <c r="S8" s="10">
        <v>0</v>
      </c>
      <c r="T8" s="10">
        <v>0</v>
      </c>
      <c r="U8" s="10">
        <v>0</v>
      </c>
      <c r="V8" s="10">
        <v>0</v>
      </c>
      <c r="W8" s="10">
        <v>0</v>
      </c>
      <c r="X8" s="10">
        <v>0</v>
      </c>
      <c r="Y8" s="10">
        <v>0</v>
      </c>
      <c r="Z8" s="10">
        <v>0</v>
      </c>
      <c r="AA8" s="10">
        <v>0</v>
      </c>
      <c r="AB8" s="10">
        <v>0</v>
      </c>
      <c r="AC8" s="10">
        <v>0</v>
      </c>
      <c r="AD8" s="10">
        <v>0</v>
      </c>
      <c r="AE8" s="10">
        <v>0</v>
      </c>
      <c r="AF8" s="10">
        <v>0</v>
      </c>
      <c r="AG8" s="10">
        <v>0</v>
      </c>
      <c r="AH8" s="10">
        <v>0</v>
      </c>
      <c r="AI8" s="10">
        <v>0</v>
      </c>
      <c r="AJ8" s="10">
        <v>0</v>
      </c>
      <c r="AK8" s="10">
        <v>0</v>
      </c>
      <c r="AL8" s="11">
        <v>0</v>
      </c>
    </row>
    <row r="9" spans="1:38">
      <c r="A9" s="9" t="s">
        <v>6</v>
      </c>
      <c r="B9" s="10">
        <v>0</v>
      </c>
      <c r="C9" s="10">
        <v>0</v>
      </c>
      <c r="D9" s="10">
        <v>0</v>
      </c>
      <c r="E9" s="10">
        <v>0</v>
      </c>
      <c r="F9" s="10">
        <v>0</v>
      </c>
      <c r="G9" s="10">
        <v>0</v>
      </c>
      <c r="H9" s="10">
        <v>0</v>
      </c>
      <c r="I9" s="10">
        <v>0</v>
      </c>
      <c r="J9" s="10">
        <v>0</v>
      </c>
      <c r="K9" s="10">
        <v>0</v>
      </c>
      <c r="L9" s="10">
        <v>0</v>
      </c>
      <c r="M9" s="10">
        <v>0</v>
      </c>
      <c r="N9" s="10">
        <v>0</v>
      </c>
      <c r="O9" s="10">
        <v>0</v>
      </c>
      <c r="P9" s="10">
        <v>0</v>
      </c>
      <c r="Q9" s="10">
        <v>0</v>
      </c>
      <c r="R9" s="10">
        <v>0</v>
      </c>
      <c r="S9" s="10">
        <v>0</v>
      </c>
      <c r="T9" s="10">
        <v>0</v>
      </c>
      <c r="U9" s="10">
        <v>0</v>
      </c>
      <c r="V9" s="10">
        <v>0</v>
      </c>
      <c r="W9" s="10">
        <v>0</v>
      </c>
      <c r="X9" s="10">
        <v>0</v>
      </c>
      <c r="Y9" s="10">
        <v>0</v>
      </c>
      <c r="Z9" s="10">
        <v>0</v>
      </c>
      <c r="AA9" s="10">
        <v>0</v>
      </c>
      <c r="AB9" s="10">
        <v>0</v>
      </c>
      <c r="AC9" s="10">
        <v>0</v>
      </c>
      <c r="AD9" s="10">
        <v>0</v>
      </c>
      <c r="AE9" s="10">
        <v>0</v>
      </c>
      <c r="AF9" s="10">
        <v>0</v>
      </c>
      <c r="AG9" s="10">
        <v>0</v>
      </c>
      <c r="AH9" s="10">
        <v>0</v>
      </c>
      <c r="AI9" s="10">
        <v>0</v>
      </c>
      <c r="AJ9" s="10">
        <v>0</v>
      </c>
      <c r="AK9" s="10">
        <v>0</v>
      </c>
      <c r="AL9" s="11">
        <v>0</v>
      </c>
    </row>
    <row r="10" spans="1:38" ht="15.75" thickBot="1">
      <c r="A10" s="12" t="s">
        <v>7</v>
      </c>
      <c r="B10" s="13">
        <v>36957.807228915663</v>
      </c>
      <c r="C10" s="13">
        <v>37109.349397590362</v>
      </c>
      <c r="D10" s="13">
        <v>37260.795180722889</v>
      </c>
      <c r="E10" s="13">
        <v>37412.337349397589</v>
      </c>
      <c r="F10" s="13">
        <v>37563.915662650601</v>
      </c>
      <c r="G10" s="13">
        <v>37715.469879518074</v>
      </c>
      <c r="H10" s="13">
        <v>37866.951807228914</v>
      </c>
      <c r="I10" s="13">
        <v>37799.22891566265</v>
      </c>
      <c r="J10" s="13">
        <v>37731.421686746988</v>
      </c>
      <c r="K10" s="13">
        <v>37663.650602409638</v>
      </c>
      <c r="L10" s="13">
        <v>37595.831325301202</v>
      </c>
      <c r="M10" s="13">
        <v>37528.048192771086</v>
      </c>
      <c r="N10" s="13">
        <v>37420.337349397589</v>
      </c>
      <c r="O10" s="13">
        <v>37312.710843373497</v>
      </c>
      <c r="P10" s="13">
        <v>37205.036144578313</v>
      </c>
      <c r="Q10" s="13">
        <v>37096.373493975902</v>
      </c>
      <c r="R10" s="13">
        <v>36988.686746987951</v>
      </c>
      <c r="S10" s="13">
        <v>36758.361445783135</v>
      </c>
      <c r="T10" s="13">
        <v>36529.048192771086</v>
      </c>
      <c r="U10" s="13">
        <v>36299.722891566264</v>
      </c>
      <c r="V10" s="13">
        <v>36069.530120481926</v>
      </c>
      <c r="W10" s="13">
        <v>35839.265060240963</v>
      </c>
      <c r="X10" s="13">
        <v>35896.012048192773</v>
      </c>
      <c r="Y10" s="13">
        <v>35950.891566265062</v>
      </c>
      <c r="Z10" s="13">
        <v>36004.710843373497</v>
      </c>
      <c r="AA10" s="13">
        <v>36059.542168674699</v>
      </c>
      <c r="AB10" s="13">
        <v>36114.421686746988</v>
      </c>
      <c r="AC10" s="13">
        <v>36059.542168674699</v>
      </c>
      <c r="AD10" s="13">
        <v>36002.722891566264</v>
      </c>
      <c r="AE10" s="13">
        <v>35947.915662650601</v>
      </c>
      <c r="AF10" s="13">
        <v>35892.048192771086</v>
      </c>
      <c r="AG10" s="13">
        <v>35837.265060240963</v>
      </c>
      <c r="AH10" s="13">
        <v>35771.409638554214</v>
      </c>
      <c r="AI10" s="13">
        <v>35705.614457831325</v>
      </c>
      <c r="AJ10" s="13">
        <v>35639.855421686749</v>
      </c>
      <c r="AK10" s="13">
        <v>35574.072289156626</v>
      </c>
      <c r="AL10" s="14">
        <v>35508.277108433736</v>
      </c>
    </row>
    <row r="11" spans="1:38" ht="15.75" thickTop="1"/>
    <row r="12" spans="1:38" ht="15.75" thickBot="1">
      <c r="A12" s="5" t="s">
        <v>8</v>
      </c>
    </row>
    <row r="13" spans="1:38" ht="15.75" thickTop="1">
      <c r="A13" s="6" t="s">
        <v>9</v>
      </c>
      <c r="B13" s="7">
        <v>26691</v>
      </c>
      <c r="C13" s="7">
        <v>27917</v>
      </c>
      <c r="D13" s="7">
        <v>28031</v>
      </c>
      <c r="E13" s="7">
        <v>28145</v>
      </c>
      <c r="F13" s="7">
        <v>28259</v>
      </c>
      <c r="G13" s="7">
        <v>28373</v>
      </c>
      <c r="H13" s="7">
        <v>28487</v>
      </c>
      <c r="I13" s="7">
        <v>28436</v>
      </c>
      <c r="J13" s="7">
        <v>28385</v>
      </c>
      <c r="K13" s="7">
        <v>28334</v>
      </c>
      <c r="L13" s="7">
        <v>28283</v>
      </c>
      <c r="M13" s="7">
        <v>28232</v>
      </c>
      <c r="N13" s="7">
        <v>28151</v>
      </c>
      <c r="O13" s="7">
        <v>28071</v>
      </c>
      <c r="P13" s="7">
        <v>27990</v>
      </c>
      <c r="Q13" s="7">
        <v>27909</v>
      </c>
      <c r="R13" s="7">
        <v>27828</v>
      </c>
      <c r="S13" s="7">
        <v>27655</v>
      </c>
      <c r="T13" s="7">
        <v>27482</v>
      </c>
      <c r="U13" s="7">
        <v>27308</v>
      </c>
      <c r="V13" s="7">
        <v>27135</v>
      </c>
      <c r="W13" s="7">
        <v>26962</v>
      </c>
      <c r="X13" s="7">
        <v>27004</v>
      </c>
      <c r="Y13" s="7">
        <v>27047</v>
      </c>
      <c r="Z13" s="7">
        <v>27090</v>
      </c>
      <c r="AA13" s="7">
        <v>27133</v>
      </c>
      <c r="AB13" s="7">
        <v>27176</v>
      </c>
      <c r="AC13" s="7">
        <v>27136</v>
      </c>
      <c r="AD13" s="7">
        <v>27095</v>
      </c>
      <c r="AE13" s="7">
        <v>27056</v>
      </c>
      <c r="AF13" s="7">
        <v>27016</v>
      </c>
      <c r="AG13" s="7">
        <v>26976</v>
      </c>
      <c r="AH13" s="7">
        <v>26928</v>
      </c>
      <c r="AI13" s="7">
        <v>26880</v>
      </c>
      <c r="AJ13" s="7">
        <v>26833</v>
      </c>
      <c r="AK13" s="7">
        <v>26785</v>
      </c>
      <c r="AL13" s="8">
        <v>26737</v>
      </c>
    </row>
    <row r="14" spans="1:38">
      <c r="A14" s="9" t="s">
        <v>10</v>
      </c>
      <c r="B14" s="10">
        <v>0</v>
      </c>
      <c r="C14" s="10">
        <v>0</v>
      </c>
      <c r="D14" s="10">
        <v>0</v>
      </c>
      <c r="E14" s="10">
        <v>0</v>
      </c>
      <c r="F14" s="10">
        <v>0</v>
      </c>
      <c r="G14" s="10">
        <v>0</v>
      </c>
      <c r="H14" s="10">
        <v>0</v>
      </c>
      <c r="I14" s="10">
        <v>0</v>
      </c>
      <c r="J14" s="10">
        <v>0</v>
      </c>
      <c r="K14" s="10">
        <v>0</v>
      </c>
      <c r="L14" s="10">
        <v>0</v>
      </c>
      <c r="M14" s="10">
        <v>0</v>
      </c>
      <c r="N14" s="10">
        <v>0</v>
      </c>
      <c r="O14" s="10">
        <v>0</v>
      </c>
      <c r="P14" s="10">
        <v>0</v>
      </c>
      <c r="Q14" s="10">
        <v>0</v>
      </c>
      <c r="R14" s="10">
        <v>0</v>
      </c>
      <c r="S14" s="10">
        <v>0</v>
      </c>
      <c r="T14" s="10">
        <v>0</v>
      </c>
      <c r="U14" s="10">
        <v>0</v>
      </c>
      <c r="V14" s="10">
        <v>0</v>
      </c>
      <c r="W14" s="10">
        <v>0</v>
      </c>
      <c r="X14" s="10">
        <v>0</v>
      </c>
      <c r="Y14" s="10">
        <v>0</v>
      </c>
      <c r="Z14" s="10">
        <v>0</v>
      </c>
      <c r="AA14" s="10">
        <v>0</v>
      </c>
      <c r="AB14" s="10">
        <v>0</v>
      </c>
      <c r="AC14" s="10">
        <v>0</v>
      </c>
      <c r="AD14" s="10">
        <v>0</v>
      </c>
      <c r="AE14" s="10">
        <v>0</v>
      </c>
      <c r="AF14" s="10">
        <v>0</v>
      </c>
      <c r="AG14" s="10">
        <v>0</v>
      </c>
      <c r="AH14" s="10">
        <v>0</v>
      </c>
      <c r="AI14" s="10">
        <v>0</v>
      </c>
      <c r="AJ14" s="10">
        <v>0</v>
      </c>
      <c r="AK14" s="10">
        <v>0</v>
      </c>
      <c r="AL14" s="11">
        <v>0</v>
      </c>
    </row>
    <row r="15" spans="1:38">
      <c r="A15" s="9" t="s">
        <v>11</v>
      </c>
      <c r="B15" s="10">
        <v>0</v>
      </c>
      <c r="C15" s="10">
        <v>0</v>
      </c>
      <c r="D15" s="10">
        <v>0</v>
      </c>
      <c r="E15" s="10">
        <v>0</v>
      </c>
      <c r="F15" s="10">
        <v>0</v>
      </c>
      <c r="G15" s="10">
        <v>0</v>
      </c>
      <c r="H15" s="10">
        <v>0</v>
      </c>
      <c r="I15" s="10">
        <v>0</v>
      </c>
      <c r="J15" s="10">
        <v>0</v>
      </c>
      <c r="K15" s="10">
        <v>0</v>
      </c>
      <c r="L15" s="10">
        <v>0</v>
      </c>
      <c r="M15" s="10">
        <v>0</v>
      </c>
      <c r="N15" s="10">
        <v>0</v>
      </c>
      <c r="O15" s="10">
        <v>0</v>
      </c>
      <c r="P15" s="10">
        <v>0</v>
      </c>
      <c r="Q15" s="10">
        <v>0</v>
      </c>
      <c r="R15" s="10">
        <v>0</v>
      </c>
      <c r="S15" s="10">
        <v>0</v>
      </c>
      <c r="T15" s="10">
        <v>0</v>
      </c>
      <c r="U15" s="10">
        <v>0</v>
      </c>
      <c r="V15" s="10">
        <v>0</v>
      </c>
      <c r="W15" s="10">
        <v>0</v>
      </c>
      <c r="X15" s="10">
        <v>0</v>
      </c>
      <c r="Y15" s="10">
        <v>0</v>
      </c>
      <c r="Z15" s="10">
        <v>0</v>
      </c>
      <c r="AA15" s="10">
        <v>0</v>
      </c>
      <c r="AB15" s="10">
        <v>0</v>
      </c>
      <c r="AC15" s="10">
        <v>0</v>
      </c>
      <c r="AD15" s="10">
        <v>0</v>
      </c>
      <c r="AE15" s="10">
        <v>0</v>
      </c>
      <c r="AF15" s="10">
        <v>0</v>
      </c>
      <c r="AG15" s="10">
        <v>0</v>
      </c>
      <c r="AH15" s="10">
        <v>0</v>
      </c>
      <c r="AI15" s="10">
        <v>0</v>
      </c>
      <c r="AJ15" s="10">
        <v>0</v>
      </c>
      <c r="AK15" s="10">
        <v>0</v>
      </c>
      <c r="AL15" s="11">
        <v>0</v>
      </c>
    </row>
    <row r="16" spans="1:38">
      <c r="A16" s="9" t="s">
        <v>12</v>
      </c>
      <c r="B16" s="10">
        <v>0</v>
      </c>
      <c r="C16" s="10">
        <v>0</v>
      </c>
      <c r="D16" s="10">
        <v>0</v>
      </c>
      <c r="E16" s="10">
        <v>0</v>
      </c>
      <c r="F16" s="10">
        <v>0</v>
      </c>
      <c r="G16" s="10">
        <v>0</v>
      </c>
      <c r="H16" s="10">
        <v>0</v>
      </c>
      <c r="I16" s="10">
        <v>0</v>
      </c>
      <c r="J16" s="10">
        <v>0</v>
      </c>
      <c r="K16" s="10">
        <v>0</v>
      </c>
      <c r="L16" s="10">
        <v>0</v>
      </c>
      <c r="M16" s="10">
        <v>0</v>
      </c>
      <c r="N16" s="10">
        <v>0</v>
      </c>
      <c r="O16" s="10">
        <v>0</v>
      </c>
      <c r="P16" s="10">
        <v>0</v>
      </c>
      <c r="Q16" s="10">
        <v>0</v>
      </c>
      <c r="R16" s="10">
        <v>0</v>
      </c>
      <c r="S16" s="10">
        <v>0</v>
      </c>
      <c r="T16" s="10">
        <v>0</v>
      </c>
      <c r="U16" s="10">
        <v>0</v>
      </c>
      <c r="V16" s="10">
        <v>0</v>
      </c>
      <c r="W16" s="10">
        <v>0</v>
      </c>
      <c r="X16" s="10">
        <v>0</v>
      </c>
      <c r="Y16" s="10">
        <v>0</v>
      </c>
      <c r="Z16" s="10">
        <v>0</v>
      </c>
      <c r="AA16" s="10">
        <v>0</v>
      </c>
      <c r="AB16" s="10">
        <v>0</v>
      </c>
      <c r="AC16" s="10">
        <v>0</v>
      </c>
      <c r="AD16" s="10">
        <v>0</v>
      </c>
      <c r="AE16" s="10">
        <v>0</v>
      </c>
      <c r="AF16" s="10">
        <v>0</v>
      </c>
      <c r="AG16" s="10">
        <v>0</v>
      </c>
      <c r="AH16" s="10">
        <v>0</v>
      </c>
      <c r="AI16" s="10">
        <v>0</v>
      </c>
      <c r="AJ16" s="10">
        <v>0</v>
      </c>
      <c r="AK16" s="10">
        <v>0</v>
      </c>
      <c r="AL16" s="11">
        <v>0</v>
      </c>
    </row>
    <row r="17" spans="1:38">
      <c r="A17" s="9" t="s">
        <v>13</v>
      </c>
      <c r="B17" s="10">
        <v>0</v>
      </c>
      <c r="C17" s="10">
        <v>0</v>
      </c>
      <c r="D17" s="10">
        <v>0</v>
      </c>
      <c r="E17" s="10">
        <v>0</v>
      </c>
      <c r="F17" s="10">
        <v>0</v>
      </c>
      <c r="G17" s="10">
        <v>0</v>
      </c>
      <c r="H17" s="10">
        <v>0</v>
      </c>
      <c r="I17" s="10">
        <v>0</v>
      </c>
      <c r="J17" s="10">
        <v>0</v>
      </c>
      <c r="K17" s="10">
        <v>0</v>
      </c>
      <c r="L17" s="10">
        <v>0</v>
      </c>
      <c r="M17" s="10">
        <v>0</v>
      </c>
      <c r="N17" s="10">
        <v>0</v>
      </c>
      <c r="O17" s="10">
        <v>0</v>
      </c>
      <c r="P17" s="10">
        <v>0</v>
      </c>
      <c r="Q17" s="10">
        <v>0</v>
      </c>
      <c r="R17" s="10">
        <v>0</v>
      </c>
      <c r="S17" s="10">
        <v>0</v>
      </c>
      <c r="T17" s="10">
        <v>0</v>
      </c>
      <c r="U17" s="10">
        <v>0</v>
      </c>
      <c r="V17" s="10">
        <v>0</v>
      </c>
      <c r="W17" s="10">
        <v>0</v>
      </c>
      <c r="X17" s="10">
        <v>0</v>
      </c>
      <c r="Y17" s="10">
        <v>0</v>
      </c>
      <c r="Z17" s="10">
        <v>0</v>
      </c>
      <c r="AA17" s="10">
        <v>0</v>
      </c>
      <c r="AB17" s="10">
        <v>0</v>
      </c>
      <c r="AC17" s="10">
        <v>0</v>
      </c>
      <c r="AD17" s="10">
        <v>0</v>
      </c>
      <c r="AE17" s="10">
        <v>0</v>
      </c>
      <c r="AF17" s="10">
        <v>0</v>
      </c>
      <c r="AG17" s="10">
        <v>0</v>
      </c>
      <c r="AH17" s="10">
        <v>0</v>
      </c>
      <c r="AI17" s="10">
        <v>0</v>
      </c>
      <c r="AJ17" s="10">
        <v>0</v>
      </c>
      <c r="AK17" s="10">
        <v>0</v>
      </c>
      <c r="AL17" s="11">
        <v>0</v>
      </c>
    </row>
    <row r="18" spans="1:38">
      <c r="A18" s="9" t="s">
        <v>14</v>
      </c>
      <c r="B18" s="10">
        <v>245</v>
      </c>
      <c r="C18" s="10">
        <v>320</v>
      </c>
      <c r="D18" s="10">
        <v>320</v>
      </c>
      <c r="E18" s="10">
        <v>320</v>
      </c>
      <c r="F18" s="10">
        <v>320</v>
      </c>
      <c r="G18" s="10">
        <v>320</v>
      </c>
      <c r="H18" s="10">
        <v>320</v>
      </c>
      <c r="I18" s="10">
        <v>320</v>
      </c>
      <c r="J18" s="10">
        <v>320</v>
      </c>
      <c r="K18" s="10">
        <v>320</v>
      </c>
      <c r="L18" s="10">
        <v>320</v>
      </c>
      <c r="M18" s="10">
        <v>320</v>
      </c>
      <c r="N18" s="10">
        <v>320</v>
      </c>
      <c r="O18" s="10">
        <v>320</v>
      </c>
      <c r="P18" s="10">
        <v>320</v>
      </c>
      <c r="Q18" s="10">
        <v>320</v>
      </c>
      <c r="R18" s="10">
        <v>320</v>
      </c>
      <c r="S18" s="10">
        <v>320</v>
      </c>
      <c r="T18" s="10">
        <v>320</v>
      </c>
      <c r="U18" s="10">
        <v>320</v>
      </c>
      <c r="V18" s="10">
        <v>320</v>
      </c>
      <c r="W18" s="10">
        <v>320</v>
      </c>
      <c r="X18" s="10">
        <v>320</v>
      </c>
      <c r="Y18" s="10">
        <v>320</v>
      </c>
      <c r="Z18" s="10">
        <v>320</v>
      </c>
      <c r="AA18" s="10">
        <v>320</v>
      </c>
      <c r="AB18" s="10">
        <v>320</v>
      </c>
      <c r="AC18" s="10">
        <v>320</v>
      </c>
      <c r="AD18" s="10">
        <v>320</v>
      </c>
      <c r="AE18" s="10">
        <v>320</v>
      </c>
      <c r="AF18" s="10">
        <v>320</v>
      </c>
      <c r="AG18" s="10">
        <v>320</v>
      </c>
      <c r="AH18" s="10">
        <v>320</v>
      </c>
      <c r="AI18" s="10">
        <v>320</v>
      </c>
      <c r="AJ18" s="10">
        <v>320</v>
      </c>
      <c r="AK18" s="10">
        <v>320</v>
      </c>
      <c r="AL18" s="11">
        <v>320</v>
      </c>
    </row>
    <row r="19" spans="1:38">
      <c r="A19" s="9" t="s">
        <v>15</v>
      </c>
      <c r="B19" s="10">
        <v>245</v>
      </c>
      <c r="C19" s="10">
        <v>320</v>
      </c>
      <c r="D19" s="10">
        <v>320</v>
      </c>
      <c r="E19" s="10">
        <v>320</v>
      </c>
      <c r="F19" s="10">
        <v>320</v>
      </c>
      <c r="G19" s="10">
        <v>320</v>
      </c>
      <c r="H19" s="10">
        <v>320</v>
      </c>
      <c r="I19" s="10">
        <v>320</v>
      </c>
      <c r="J19" s="10">
        <v>320</v>
      </c>
      <c r="K19" s="10">
        <v>320</v>
      </c>
      <c r="L19" s="10">
        <v>320</v>
      </c>
      <c r="M19" s="10">
        <v>320</v>
      </c>
      <c r="N19" s="10">
        <v>320</v>
      </c>
      <c r="O19" s="10">
        <v>320</v>
      </c>
      <c r="P19" s="10">
        <v>320</v>
      </c>
      <c r="Q19" s="10">
        <v>320</v>
      </c>
      <c r="R19" s="10">
        <v>320</v>
      </c>
      <c r="S19" s="10">
        <v>320</v>
      </c>
      <c r="T19" s="10">
        <v>320</v>
      </c>
      <c r="U19" s="10">
        <v>320</v>
      </c>
      <c r="V19" s="10">
        <v>320</v>
      </c>
      <c r="W19" s="10">
        <v>320</v>
      </c>
      <c r="X19" s="10">
        <v>320</v>
      </c>
      <c r="Y19" s="10">
        <v>320</v>
      </c>
      <c r="Z19" s="10">
        <v>320</v>
      </c>
      <c r="AA19" s="10">
        <v>320</v>
      </c>
      <c r="AB19" s="10">
        <v>320</v>
      </c>
      <c r="AC19" s="10">
        <v>320</v>
      </c>
      <c r="AD19" s="10">
        <v>320</v>
      </c>
      <c r="AE19" s="10">
        <v>320</v>
      </c>
      <c r="AF19" s="10">
        <v>320</v>
      </c>
      <c r="AG19" s="10">
        <v>320</v>
      </c>
      <c r="AH19" s="10">
        <v>320</v>
      </c>
      <c r="AI19" s="10">
        <v>320</v>
      </c>
      <c r="AJ19" s="10">
        <v>320</v>
      </c>
      <c r="AK19" s="10">
        <v>320</v>
      </c>
      <c r="AL19" s="11">
        <v>320</v>
      </c>
    </row>
    <row r="20" spans="1:38">
      <c r="A20" s="9" t="s">
        <v>16</v>
      </c>
      <c r="B20" s="10">
        <v>0</v>
      </c>
      <c r="C20" s="10">
        <v>0</v>
      </c>
      <c r="D20" s="10">
        <v>0</v>
      </c>
      <c r="E20" s="10">
        <v>0</v>
      </c>
      <c r="F20" s="10">
        <v>0</v>
      </c>
      <c r="G20" s="10">
        <v>0</v>
      </c>
      <c r="H20" s="10">
        <v>0</v>
      </c>
      <c r="I20" s="10">
        <v>0</v>
      </c>
      <c r="J20" s="10">
        <v>0</v>
      </c>
      <c r="K20" s="10">
        <v>0</v>
      </c>
      <c r="L20" s="10">
        <v>0</v>
      </c>
      <c r="M20" s="10">
        <v>0</v>
      </c>
      <c r="N20" s="10">
        <v>0</v>
      </c>
      <c r="O20" s="10">
        <v>0</v>
      </c>
      <c r="P20" s="10">
        <v>0</v>
      </c>
      <c r="Q20" s="10">
        <v>0</v>
      </c>
      <c r="R20" s="10">
        <v>0</v>
      </c>
      <c r="S20" s="10">
        <v>0</v>
      </c>
      <c r="T20" s="10">
        <v>0</v>
      </c>
      <c r="U20" s="10">
        <v>0</v>
      </c>
      <c r="V20" s="10">
        <v>0</v>
      </c>
      <c r="W20" s="10">
        <v>0</v>
      </c>
      <c r="X20" s="10">
        <v>0</v>
      </c>
      <c r="Y20" s="10">
        <v>0</v>
      </c>
      <c r="Z20" s="10">
        <v>0</v>
      </c>
      <c r="AA20" s="10">
        <v>0</v>
      </c>
      <c r="AB20" s="10">
        <v>0</v>
      </c>
      <c r="AC20" s="10">
        <v>0</v>
      </c>
      <c r="AD20" s="10">
        <v>0</v>
      </c>
      <c r="AE20" s="10">
        <v>0</v>
      </c>
      <c r="AF20" s="10">
        <v>0</v>
      </c>
      <c r="AG20" s="10">
        <v>0</v>
      </c>
      <c r="AH20" s="10">
        <v>0</v>
      </c>
      <c r="AI20" s="10">
        <v>0</v>
      </c>
      <c r="AJ20" s="10">
        <v>0</v>
      </c>
      <c r="AK20" s="10">
        <v>0</v>
      </c>
      <c r="AL20" s="11">
        <v>0</v>
      </c>
    </row>
    <row r="21" spans="1:38">
      <c r="A21" s="9" t="s">
        <v>17</v>
      </c>
      <c r="B21" s="10">
        <v>0</v>
      </c>
      <c r="C21" s="10">
        <v>0</v>
      </c>
      <c r="D21" s="10">
        <v>0</v>
      </c>
      <c r="E21" s="10">
        <v>0</v>
      </c>
      <c r="F21" s="10">
        <v>0</v>
      </c>
      <c r="G21" s="10">
        <v>0</v>
      </c>
      <c r="H21" s="10">
        <v>0</v>
      </c>
      <c r="I21" s="10">
        <v>0</v>
      </c>
      <c r="J21" s="10">
        <v>0</v>
      </c>
      <c r="K21" s="10">
        <v>0</v>
      </c>
      <c r="L21" s="10">
        <v>0</v>
      </c>
      <c r="M21" s="10">
        <v>0</v>
      </c>
      <c r="N21" s="10">
        <v>0</v>
      </c>
      <c r="O21" s="10">
        <v>0</v>
      </c>
      <c r="P21" s="10">
        <v>0</v>
      </c>
      <c r="Q21" s="10">
        <v>0</v>
      </c>
      <c r="R21" s="10">
        <v>0</v>
      </c>
      <c r="S21" s="10">
        <v>0</v>
      </c>
      <c r="T21" s="10">
        <v>0</v>
      </c>
      <c r="U21" s="10">
        <v>0</v>
      </c>
      <c r="V21" s="10">
        <v>0</v>
      </c>
      <c r="W21" s="10">
        <v>0</v>
      </c>
      <c r="X21" s="10">
        <v>0</v>
      </c>
      <c r="Y21" s="10">
        <v>0</v>
      </c>
      <c r="Z21" s="10">
        <v>0</v>
      </c>
      <c r="AA21" s="10">
        <v>0</v>
      </c>
      <c r="AB21" s="10">
        <v>0</v>
      </c>
      <c r="AC21" s="10">
        <v>0</v>
      </c>
      <c r="AD21" s="10">
        <v>0</v>
      </c>
      <c r="AE21" s="10">
        <v>0</v>
      </c>
      <c r="AF21" s="10">
        <v>0</v>
      </c>
      <c r="AG21" s="10">
        <v>0</v>
      </c>
      <c r="AH21" s="10">
        <v>0</v>
      </c>
      <c r="AI21" s="10">
        <v>0</v>
      </c>
      <c r="AJ21" s="10">
        <v>0</v>
      </c>
      <c r="AK21" s="10">
        <v>0</v>
      </c>
      <c r="AL21" s="11">
        <v>0</v>
      </c>
    </row>
    <row r="22" spans="1:38">
      <c r="A22" s="9" t="s">
        <v>18</v>
      </c>
      <c r="B22" s="10">
        <v>0</v>
      </c>
      <c r="C22" s="10">
        <v>0</v>
      </c>
      <c r="D22" s="10">
        <v>0</v>
      </c>
      <c r="E22" s="10">
        <v>0</v>
      </c>
      <c r="F22" s="10">
        <v>0</v>
      </c>
      <c r="G22" s="10">
        <v>0</v>
      </c>
      <c r="H22" s="10">
        <v>0</v>
      </c>
      <c r="I22" s="10">
        <v>0</v>
      </c>
      <c r="J22" s="10">
        <v>0</v>
      </c>
      <c r="K22" s="10">
        <v>0</v>
      </c>
      <c r="L22" s="10">
        <v>0</v>
      </c>
      <c r="M22" s="10">
        <v>0</v>
      </c>
      <c r="N22" s="10">
        <v>0</v>
      </c>
      <c r="O22" s="10">
        <v>0</v>
      </c>
      <c r="P22" s="10">
        <v>0</v>
      </c>
      <c r="Q22" s="10">
        <v>0</v>
      </c>
      <c r="R22" s="10">
        <v>0</v>
      </c>
      <c r="S22" s="10">
        <v>0</v>
      </c>
      <c r="T22" s="10">
        <v>0</v>
      </c>
      <c r="U22" s="10">
        <v>0</v>
      </c>
      <c r="V22" s="10">
        <v>0</v>
      </c>
      <c r="W22" s="10">
        <v>0</v>
      </c>
      <c r="X22" s="10">
        <v>0</v>
      </c>
      <c r="Y22" s="10">
        <v>0</v>
      </c>
      <c r="Z22" s="10">
        <v>0</v>
      </c>
      <c r="AA22" s="10">
        <v>0</v>
      </c>
      <c r="AB22" s="10">
        <v>0</v>
      </c>
      <c r="AC22" s="10">
        <v>0</v>
      </c>
      <c r="AD22" s="10">
        <v>0</v>
      </c>
      <c r="AE22" s="10">
        <v>0</v>
      </c>
      <c r="AF22" s="10">
        <v>0</v>
      </c>
      <c r="AG22" s="10">
        <v>0</v>
      </c>
      <c r="AH22" s="10">
        <v>0</v>
      </c>
      <c r="AI22" s="10">
        <v>0</v>
      </c>
      <c r="AJ22" s="10">
        <v>0</v>
      </c>
      <c r="AK22" s="10">
        <v>0</v>
      </c>
      <c r="AL22" s="11">
        <v>0</v>
      </c>
    </row>
    <row r="23" spans="1:38" ht="15.75" thickBot="1">
      <c r="A23" s="12" t="s">
        <v>19</v>
      </c>
      <c r="B23" s="13">
        <v>26936</v>
      </c>
      <c r="C23" s="13">
        <v>28237</v>
      </c>
      <c r="D23" s="13">
        <v>28351</v>
      </c>
      <c r="E23" s="13">
        <v>28465</v>
      </c>
      <c r="F23" s="13">
        <v>28579</v>
      </c>
      <c r="G23" s="13">
        <v>28693</v>
      </c>
      <c r="H23" s="13">
        <v>28807</v>
      </c>
      <c r="I23" s="13">
        <v>28756</v>
      </c>
      <c r="J23" s="13">
        <v>28705</v>
      </c>
      <c r="K23" s="13">
        <v>28654</v>
      </c>
      <c r="L23" s="13">
        <v>28603</v>
      </c>
      <c r="M23" s="13">
        <v>28552</v>
      </c>
      <c r="N23" s="13">
        <v>28471</v>
      </c>
      <c r="O23" s="13">
        <v>28391</v>
      </c>
      <c r="P23" s="13">
        <v>28310</v>
      </c>
      <c r="Q23" s="13">
        <v>28229</v>
      </c>
      <c r="R23" s="13">
        <v>28148</v>
      </c>
      <c r="S23" s="13">
        <v>27975</v>
      </c>
      <c r="T23" s="13">
        <v>27802</v>
      </c>
      <c r="U23" s="13">
        <v>27628</v>
      </c>
      <c r="V23" s="13">
        <v>27455</v>
      </c>
      <c r="W23" s="13">
        <v>27282</v>
      </c>
      <c r="X23" s="13">
        <v>27324</v>
      </c>
      <c r="Y23" s="13">
        <v>27367</v>
      </c>
      <c r="Z23" s="13">
        <v>27410</v>
      </c>
      <c r="AA23" s="13">
        <v>27453</v>
      </c>
      <c r="AB23" s="13">
        <v>27496</v>
      </c>
      <c r="AC23" s="13">
        <v>27456</v>
      </c>
      <c r="AD23" s="13">
        <v>27415</v>
      </c>
      <c r="AE23" s="13">
        <v>27376</v>
      </c>
      <c r="AF23" s="13">
        <v>27336</v>
      </c>
      <c r="AG23" s="13">
        <v>27296</v>
      </c>
      <c r="AH23" s="13">
        <v>27248</v>
      </c>
      <c r="AI23" s="13">
        <v>27200</v>
      </c>
      <c r="AJ23" s="13">
        <v>27153</v>
      </c>
      <c r="AK23" s="13">
        <v>27105</v>
      </c>
      <c r="AL23" s="14">
        <v>27057</v>
      </c>
    </row>
    <row r="24" spans="1:38" ht="15.75" thickTop="1"/>
    <row r="25" spans="1:38" ht="15.75" thickBot="1">
      <c r="A25" s="5" t="s">
        <v>20</v>
      </c>
    </row>
    <row r="26" spans="1:38" ht="15.75" thickTop="1">
      <c r="A26" s="6" t="s">
        <v>21</v>
      </c>
      <c r="B26" s="7">
        <v>10022.072289156626</v>
      </c>
      <c r="C26" s="7">
        <v>8872.12048192771</v>
      </c>
      <c r="D26" s="7">
        <v>8909.6144578313251</v>
      </c>
      <c r="E26" s="7">
        <v>8947.1927710843374</v>
      </c>
      <c r="F26" s="7">
        <v>8984.6385542168682</v>
      </c>
      <c r="G26" s="7">
        <v>9022.2168674698787</v>
      </c>
      <c r="H26" s="7">
        <v>9059.7710843373497</v>
      </c>
      <c r="I26" s="7">
        <v>9042.9397590361441</v>
      </c>
      <c r="J26" s="7">
        <v>9026.1325301204815</v>
      </c>
      <c r="K26" s="7">
        <v>9009.3734939759033</v>
      </c>
      <c r="L26" s="7">
        <v>8992.5421686746995</v>
      </c>
      <c r="M26" s="7">
        <v>8975.8072289156626</v>
      </c>
      <c r="N26" s="7">
        <v>8949.1325301204815</v>
      </c>
      <c r="O26" s="7">
        <v>8921.7108433734938</v>
      </c>
      <c r="P26" s="7">
        <v>8895.0361445783128</v>
      </c>
      <c r="Q26" s="7">
        <v>8867.3734939759033</v>
      </c>
      <c r="R26" s="7">
        <v>8840.6867469879526</v>
      </c>
      <c r="S26" s="7">
        <v>8783.7108433734938</v>
      </c>
      <c r="T26" s="7">
        <v>8727.6506024096379</v>
      </c>
      <c r="U26" s="7">
        <v>8671.530120481928</v>
      </c>
      <c r="V26" s="7">
        <v>8614.530120481928</v>
      </c>
      <c r="W26" s="7">
        <v>8557.4578313253005</v>
      </c>
      <c r="X26" s="7">
        <v>8571.5060240963849</v>
      </c>
      <c r="Y26" s="7">
        <v>8583.6385542168682</v>
      </c>
      <c r="Z26" s="7">
        <v>8594.7108433734938</v>
      </c>
      <c r="AA26" s="7">
        <v>8606.7710843373497</v>
      </c>
      <c r="AB26" s="7">
        <v>8618.8674698795185</v>
      </c>
      <c r="AC26" s="7">
        <v>8603.7710843373497</v>
      </c>
      <c r="AD26" s="7">
        <v>8587.4337349397592</v>
      </c>
      <c r="AE26" s="7">
        <v>8572.3975903614464</v>
      </c>
      <c r="AF26" s="7">
        <v>8556.325301204819</v>
      </c>
      <c r="AG26" s="7">
        <v>8541.2650602409631</v>
      </c>
      <c r="AH26" s="7">
        <v>8523.4096385542161</v>
      </c>
      <c r="AI26" s="7">
        <v>8505.6024096385536</v>
      </c>
      <c r="AJ26" s="7">
        <v>8487.0843373493972</v>
      </c>
      <c r="AK26" s="7">
        <v>8469.2168674698787</v>
      </c>
      <c r="AL26" s="8">
        <v>8451.469879518072</v>
      </c>
    </row>
    <row r="27" spans="1:38">
      <c r="A27" s="9" t="s">
        <v>22</v>
      </c>
      <c r="B27" s="10">
        <v>10022.072289156626</v>
      </c>
      <c r="C27" s="10">
        <v>8872.12048192771</v>
      </c>
      <c r="D27" s="10">
        <v>8909.6144578313251</v>
      </c>
      <c r="E27" s="10">
        <v>8947.1927710843374</v>
      </c>
      <c r="F27" s="10">
        <v>8984.6385542168682</v>
      </c>
      <c r="G27" s="10">
        <v>9022.2168674698787</v>
      </c>
      <c r="H27" s="10">
        <v>9059.7710843373497</v>
      </c>
      <c r="I27" s="10">
        <v>9042.9397590361441</v>
      </c>
      <c r="J27" s="10">
        <v>9026.1325301204815</v>
      </c>
      <c r="K27" s="10">
        <v>9009.3734939759033</v>
      </c>
      <c r="L27" s="10">
        <v>8992.5421686746995</v>
      </c>
      <c r="M27" s="10">
        <v>8975.8072289156626</v>
      </c>
      <c r="N27" s="10">
        <v>8949.1325301204815</v>
      </c>
      <c r="O27" s="10">
        <v>8921.7108433734938</v>
      </c>
      <c r="P27" s="10">
        <v>8895.0361445783128</v>
      </c>
      <c r="Q27" s="10">
        <v>8867.3734939759033</v>
      </c>
      <c r="R27" s="10">
        <v>8840.6867469879526</v>
      </c>
      <c r="S27" s="10">
        <v>8783.7108433734938</v>
      </c>
      <c r="T27" s="10">
        <v>8727.6506024096379</v>
      </c>
      <c r="U27" s="10">
        <v>8671.530120481928</v>
      </c>
      <c r="V27" s="10">
        <v>8614.530120481928</v>
      </c>
      <c r="W27" s="10">
        <v>8557.4578313253005</v>
      </c>
      <c r="X27" s="10">
        <v>8571.5060240963849</v>
      </c>
      <c r="Y27" s="10">
        <v>8583.6385542168682</v>
      </c>
      <c r="Z27" s="10">
        <v>8594.7108433734938</v>
      </c>
      <c r="AA27" s="10">
        <v>8606.7710843373497</v>
      </c>
      <c r="AB27" s="10">
        <v>8618.8674698795185</v>
      </c>
      <c r="AC27" s="10">
        <v>8603.7710843373497</v>
      </c>
      <c r="AD27" s="10">
        <v>8587.4337349397592</v>
      </c>
      <c r="AE27" s="10">
        <v>8572.3975903614464</v>
      </c>
      <c r="AF27" s="10">
        <v>8556.325301204819</v>
      </c>
      <c r="AG27" s="10">
        <v>8541.2650602409631</v>
      </c>
      <c r="AH27" s="10">
        <v>8523.4096385542161</v>
      </c>
      <c r="AI27" s="10">
        <v>8505.6024096385536</v>
      </c>
      <c r="AJ27" s="10">
        <v>8487.0843373493972</v>
      </c>
      <c r="AK27" s="10">
        <v>8469.2168674698787</v>
      </c>
      <c r="AL27" s="11">
        <v>8451.469879518072</v>
      </c>
    </row>
    <row r="28" spans="1:38">
      <c r="A28" s="9" t="s">
        <v>23</v>
      </c>
      <c r="B28" s="10">
        <v>0</v>
      </c>
      <c r="C28" s="10">
        <v>0</v>
      </c>
      <c r="D28" s="10">
        <v>0</v>
      </c>
      <c r="E28" s="10">
        <v>0</v>
      </c>
      <c r="F28" s="10">
        <v>0</v>
      </c>
      <c r="G28" s="10">
        <v>0</v>
      </c>
      <c r="H28" s="10">
        <v>0</v>
      </c>
      <c r="I28" s="10">
        <v>0</v>
      </c>
      <c r="J28" s="10">
        <v>0</v>
      </c>
      <c r="K28" s="10">
        <v>0</v>
      </c>
      <c r="L28" s="10">
        <v>0</v>
      </c>
      <c r="M28" s="10">
        <v>0</v>
      </c>
      <c r="N28" s="10">
        <v>0</v>
      </c>
      <c r="O28" s="10">
        <v>0</v>
      </c>
      <c r="P28" s="10">
        <v>0</v>
      </c>
      <c r="Q28" s="10">
        <v>0</v>
      </c>
      <c r="R28" s="10">
        <v>0</v>
      </c>
      <c r="S28" s="10">
        <v>0</v>
      </c>
      <c r="T28" s="10">
        <v>0</v>
      </c>
      <c r="U28" s="10">
        <v>0</v>
      </c>
      <c r="V28" s="10">
        <v>0</v>
      </c>
      <c r="W28" s="10">
        <v>0</v>
      </c>
      <c r="X28" s="10">
        <v>0</v>
      </c>
      <c r="Y28" s="10">
        <v>0</v>
      </c>
      <c r="Z28" s="10">
        <v>0</v>
      </c>
      <c r="AA28" s="10">
        <v>0</v>
      </c>
      <c r="AB28" s="10">
        <v>0</v>
      </c>
      <c r="AC28" s="10">
        <v>0</v>
      </c>
      <c r="AD28" s="10">
        <v>0</v>
      </c>
      <c r="AE28" s="10">
        <v>0</v>
      </c>
      <c r="AF28" s="10">
        <v>0</v>
      </c>
      <c r="AG28" s="10">
        <v>0</v>
      </c>
      <c r="AH28" s="10">
        <v>0</v>
      </c>
      <c r="AI28" s="10">
        <v>0</v>
      </c>
      <c r="AJ28" s="10">
        <v>0</v>
      </c>
      <c r="AK28" s="10">
        <v>0</v>
      </c>
      <c r="AL28" s="11">
        <v>0</v>
      </c>
    </row>
    <row r="29" spans="1:38">
      <c r="A29" s="9" t="s">
        <v>6</v>
      </c>
      <c r="B29" s="10">
        <v>0</v>
      </c>
      <c r="C29" s="10">
        <v>0</v>
      </c>
      <c r="D29" s="10">
        <v>0</v>
      </c>
      <c r="E29" s="10">
        <v>0</v>
      </c>
      <c r="F29" s="10">
        <v>0</v>
      </c>
      <c r="G29" s="10">
        <v>0</v>
      </c>
      <c r="H29" s="10">
        <v>0</v>
      </c>
      <c r="I29" s="10">
        <v>0</v>
      </c>
      <c r="J29" s="10">
        <v>0</v>
      </c>
      <c r="K29" s="10">
        <v>0</v>
      </c>
      <c r="L29" s="10">
        <v>0</v>
      </c>
      <c r="M29" s="10">
        <v>0</v>
      </c>
      <c r="N29" s="10">
        <v>0</v>
      </c>
      <c r="O29" s="10">
        <v>0</v>
      </c>
      <c r="P29" s="10">
        <v>0</v>
      </c>
      <c r="Q29" s="10">
        <v>0</v>
      </c>
      <c r="R29" s="10">
        <v>0</v>
      </c>
      <c r="S29" s="10">
        <v>0</v>
      </c>
      <c r="T29" s="10">
        <v>0</v>
      </c>
      <c r="U29" s="10">
        <v>0</v>
      </c>
      <c r="V29" s="10">
        <v>0</v>
      </c>
      <c r="W29" s="10">
        <v>0</v>
      </c>
      <c r="X29" s="10">
        <v>0</v>
      </c>
      <c r="Y29" s="10">
        <v>0</v>
      </c>
      <c r="Z29" s="10">
        <v>0</v>
      </c>
      <c r="AA29" s="10">
        <v>0</v>
      </c>
      <c r="AB29" s="10">
        <v>0</v>
      </c>
      <c r="AC29" s="10">
        <v>0</v>
      </c>
      <c r="AD29" s="10">
        <v>0</v>
      </c>
      <c r="AE29" s="10">
        <v>0</v>
      </c>
      <c r="AF29" s="10">
        <v>0</v>
      </c>
      <c r="AG29" s="10">
        <v>0</v>
      </c>
      <c r="AH29" s="10">
        <v>0</v>
      </c>
      <c r="AI29" s="10">
        <v>0</v>
      </c>
      <c r="AJ29" s="10">
        <v>0</v>
      </c>
      <c r="AK29" s="10">
        <v>0</v>
      </c>
      <c r="AL29" s="11">
        <v>0</v>
      </c>
    </row>
    <row r="30" spans="1:38">
      <c r="A30" s="9" t="s">
        <v>24</v>
      </c>
      <c r="B30" s="10">
        <v>0</v>
      </c>
      <c r="C30" s="10">
        <v>0</v>
      </c>
      <c r="D30" s="10">
        <v>0</v>
      </c>
      <c r="E30" s="10">
        <v>0</v>
      </c>
      <c r="F30" s="10">
        <v>0</v>
      </c>
      <c r="G30" s="10">
        <v>0</v>
      </c>
      <c r="H30" s="10">
        <v>0</v>
      </c>
      <c r="I30" s="10">
        <v>0</v>
      </c>
      <c r="J30" s="10">
        <v>0</v>
      </c>
      <c r="K30" s="10">
        <v>0</v>
      </c>
      <c r="L30" s="10">
        <v>0</v>
      </c>
      <c r="M30" s="10">
        <v>0</v>
      </c>
      <c r="N30" s="10">
        <v>0</v>
      </c>
      <c r="O30" s="10">
        <v>0</v>
      </c>
      <c r="P30" s="10">
        <v>0</v>
      </c>
      <c r="Q30" s="10">
        <v>0</v>
      </c>
      <c r="R30" s="10">
        <v>0</v>
      </c>
      <c r="S30" s="10">
        <v>0</v>
      </c>
      <c r="T30" s="10">
        <v>0</v>
      </c>
      <c r="U30" s="10">
        <v>0</v>
      </c>
      <c r="V30" s="10">
        <v>0</v>
      </c>
      <c r="W30" s="10">
        <v>0</v>
      </c>
      <c r="X30" s="10">
        <v>0</v>
      </c>
      <c r="Y30" s="10">
        <v>0</v>
      </c>
      <c r="Z30" s="10">
        <v>0</v>
      </c>
      <c r="AA30" s="10">
        <v>0</v>
      </c>
      <c r="AB30" s="10">
        <v>0</v>
      </c>
      <c r="AC30" s="10">
        <v>0</v>
      </c>
      <c r="AD30" s="10">
        <v>0</v>
      </c>
      <c r="AE30" s="10">
        <v>0</v>
      </c>
      <c r="AF30" s="10">
        <v>0</v>
      </c>
      <c r="AG30" s="10">
        <v>0</v>
      </c>
      <c r="AH30" s="10">
        <v>0</v>
      </c>
      <c r="AI30" s="10">
        <v>0</v>
      </c>
      <c r="AJ30" s="10">
        <v>0</v>
      </c>
      <c r="AK30" s="10">
        <v>0</v>
      </c>
      <c r="AL30" s="11">
        <v>0</v>
      </c>
    </row>
    <row r="31" spans="1:38">
      <c r="A31" s="9" t="s">
        <v>25</v>
      </c>
      <c r="B31" s="10">
        <v>0</v>
      </c>
      <c r="C31" s="10">
        <v>0</v>
      </c>
      <c r="D31" s="10">
        <v>0</v>
      </c>
      <c r="E31" s="10">
        <v>0</v>
      </c>
      <c r="F31" s="10">
        <v>0</v>
      </c>
      <c r="G31" s="10">
        <v>0</v>
      </c>
      <c r="H31" s="10">
        <v>0</v>
      </c>
      <c r="I31" s="10">
        <v>0</v>
      </c>
      <c r="J31" s="10">
        <v>0</v>
      </c>
      <c r="K31" s="10">
        <v>0</v>
      </c>
      <c r="L31" s="10">
        <v>0</v>
      </c>
      <c r="M31" s="10">
        <v>0</v>
      </c>
      <c r="N31" s="10">
        <v>0</v>
      </c>
      <c r="O31" s="10">
        <v>0</v>
      </c>
      <c r="P31" s="10">
        <v>0</v>
      </c>
      <c r="Q31" s="10">
        <v>0</v>
      </c>
      <c r="R31" s="10">
        <v>0</v>
      </c>
      <c r="S31" s="10">
        <v>0</v>
      </c>
      <c r="T31" s="10">
        <v>0</v>
      </c>
      <c r="U31" s="10">
        <v>0</v>
      </c>
      <c r="V31" s="10">
        <v>0</v>
      </c>
      <c r="W31" s="10">
        <v>0</v>
      </c>
      <c r="X31" s="10">
        <v>0</v>
      </c>
      <c r="Y31" s="10">
        <v>0</v>
      </c>
      <c r="Z31" s="10">
        <v>0</v>
      </c>
      <c r="AA31" s="10">
        <v>0</v>
      </c>
      <c r="AB31" s="10">
        <v>0</v>
      </c>
      <c r="AC31" s="10">
        <v>0</v>
      </c>
      <c r="AD31" s="10">
        <v>0</v>
      </c>
      <c r="AE31" s="10">
        <v>0</v>
      </c>
      <c r="AF31" s="10">
        <v>0</v>
      </c>
      <c r="AG31" s="10">
        <v>0</v>
      </c>
      <c r="AH31" s="10">
        <v>0</v>
      </c>
      <c r="AI31" s="10">
        <v>0</v>
      </c>
      <c r="AJ31" s="10">
        <v>0</v>
      </c>
      <c r="AK31" s="10">
        <v>0</v>
      </c>
      <c r="AL31" s="11">
        <v>0</v>
      </c>
    </row>
    <row r="32" spans="1:38" ht="15.75" thickBot="1">
      <c r="A32" s="12" t="s">
        <v>26</v>
      </c>
      <c r="B32" s="13">
        <v>10022.072289156626</v>
      </c>
      <c r="C32" s="13">
        <v>8872.12048192771</v>
      </c>
      <c r="D32" s="13">
        <v>8909.6144578313251</v>
      </c>
      <c r="E32" s="13">
        <v>8947.1927710843374</v>
      </c>
      <c r="F32" s="13">
        <v>8984.6385542168682</v>
      </c>
      <c r="G32" s="13">
        <v>9022.2168674698787</v>
      </c>
      <c r="H32" s="13">
        <v>9059.7710843373497</v>
      </c>
      <c r="I32" s="13">
        <v>9042.9397590361441</v>
      </c>
      <c r="J32" s="13">
        <v>9026.1325301204815</v>
      </c>
      <c r="K32" s="13">
        <v>9009.3734939759033</v>
      </c>
      <c r="L32" s="13">
        <v>8992.5421686746995</v>
      </c>
      <c r="M32" s="13">
        <v>8975.8072289156626</v>
      </c>
      <c r="N32" s="13">
        <v>8949.1325301204815</v>
      </c>
      <c r="O32" s="13">
        <v>8921.7108433734938</v>
      </c>
      <c r="P32" s="13">
        <v>8895.0361445783128</v>
      </c>
      <c r="Q32" s="13">
        <v>8867.3734939759033</v>
      </c>
      <c r="R32" s="13">
        <v>8840.6867469879526</v>
      </c>
      <c r="S32" s="13">
        <v>8783.7108433734938</v>
      </c>
      <c r="T32" s="13">
        <v>8727.6506024096379</v>
      </c>
      <c r="U32" s="13">
        <v>8671.530120481928</v>
      </c>
      <c r="V32" s="13">
        <v>8614.530120481928</v>
      </c>
      <c r="W32" s="13">
        <v>8557.4578313253005</v>
      </c>
      <c r="X32" s="13">
        <v>8571.5060240963849</v>
      </c>
      <c r="Y32" s="13">
        <v>8583.6385542168682</v>
      </c>
      <c r="Z32" s="13">
        <v>8594.7108433734938</v>
      </c>
      <c r="AA32" s="13">
        <v>8606.7710843373497</v>
      </c>
      <c r="AB32" s="13">
        <v>8618.8674698795185</v>
      </c>
      <c r="AC32" s="13">
        <v>8603.7710843373497</v>
      </c>
      <c r="AD32" s="13">
        <v>8587.4337349397592</v>
      </c>
      <c r="AE32" s="13">
        <v>8572.3975903614464</v>
      </c>
      <c r="AF32" s="13">
        <v>8556.325301204819</v>
      </c>
      <c r="AG32" s="13">
        <v>8541.2650602409631</v>
      </c>
      <c r="AH32" s="13">
        <v>8523.4096385542161</v>
      </c>
      <c r="AI32" s="13">
        <v>8505.6024096385536</v>
      </c>
      <c r="AJ32" s="13">
        <v>8487.0843373493972</v>
      </c>
      <c r="AK32" s="13">
        <v>8469.2168674698787</v>
      </c>
      <c r="AL32" s="14">
        <v>8451.469879518072</v>
      </c>
    </row>
    <row r="33" spans="1:38" ht="16.5" thickTop="1" thickBot="1"/>
    <row r="34" spans="1:38" ht="16.5" thickTop="1" thickBot="1">
      <c r="A34" s="15" t="s">
        <v>27</v>
      </c>
      <c r="B34" s="16">
        <v>0</v>
      </c>
      <c r="C34" s="16">
        <v>0</v>
      </c>
      <c r="D34" s="16">
        <v>0</v>
      </c>
      <c r="E34" s="16">
        <v>0</v>
      </c>
      <c r="F34" s="16">
        <v>0</v>
      </c>
      <c r="G34" s="16">
        <v>0</v>
      </c>
      <c r="H34" s="16">
        <v>0</v>
      </c>
      <c r="I34" s="16">
        <v>0</v>
      </c>
      <c r="J34" s="16">
        <v>0</v>
      </c>
      <c r="K34" s="16">
        <v>0</v>
      </c>
      <c r="L34" s="16">
        <v>0</v>
      </c>
      <c r="M34" s="16">
        <v>0</v>
      </c>
      <c r="N34" s="16">
        <v>0</v>
      </c>
      <c r="O34" s="16">
        <v>1</v>
      </c>
      <c r="P34" s="16">
        <v>1</v>
      </c>
      <c r="Q34" s="16">
        <v>2</v>
      </c>
      <c r="R34" s="16">
        <v>2</v>
      </c>
      <c r="S34" s="16">
        <v>2</v>
      </c>
      <c r="T34" s="16">
        <v>1</v>
      </c>
      <c r="U34" s="16">
        <v>0</v>
      </c>
      <c r="V34" s="16">
        <v>0</v>
      </c>
      <c r="W34" s="16">
        <v>0</v>
      </c>
      <c r="X34" s="16">
        <v>0</v>
      </c>
      <c r="Y34" s="16">
        <v>2</v>
      </c>
      <c r="Z34" s="16">
        <v>5</v>
      </c>
      <c r="AA34" s="16">
        <v>7</v>
      </c>
      <c r="AB34" s="16">
        <v>9</v>
      </c>
      <c r="AC34" s="16">
        <v>11</v>
      </c>
      <c r="AD34" s="16">
        <v>14</v>
      </c>
      <c r="AE34" s="16">
        <v>16</v>
      </c>
      <c r="AF34" s="16">
        <v>19</v>
      </c>
      <c r="AG34" s="16">
        <v>21</v>
      </c>
      <c r="AH34" s="16">
        <v>23</v>
      </c>
      <c r="AI34" s="16">
        <v>25</v>
      </c>
      <c r="AJ34" s="16">
        <v>28</v>
      </c>
      <c r="AK34" s="16">
        <v>30</v>
      </c>
      <c r="AL34" s="17">
        <v>32</v>
      </c>
    </row>
    <row r="35" spans="1:38" ht="15.75" thickTop="1"/>
    <row r="36" spans="1:38">
      <c r="A36" s="18" t="s">
        <v>28</v>
      </c>
    </row>
    <row r="37" spans="1:38">
      <c r="A37" s="19"/>
    </row>
  </sheetData>
  <pageMargins left="0.5" right="0.5" top="1" bottom="1" header="0.5" footer="0.5"/>
  <pageSetup orientation="portrait" r:id="rId1"/>
  <headerFooter>
    <oddFooter>&amp;CPage &amp;P&amp;R&amp;F</oddFooter>
  </headerFooter>
</worksheet>
</file>

<file path=xl/worksheets/sheet21.xml><?xml version="1.0" encoding="utf-8"?>
<worksheet xmlns="http://schemas.openxmlformats.org/spreadsheetml/2006/main" xmlns:r="http://schemas.openxmlformats.org/officeDocument/2006/relationships">
  <dimension ref="A1:AL37"/>
  <sheetViews>
    <sheetView showGridLines="0" workbookViewId="0">
      <selection sqref="A1:XFD1048576"/>
    </sheetView>
  </sheetViews>
  <sheetFormatPr defaultRowHeight="15"/>
  <cols>
    <col min="1" max="1" width="43.7109375" style="2" customWidth="1"/>
    <col min="2" max="16384" width="9.140625" style="2"/>
  </cols>
  <sheetData>
    <row r="1" spans="1:38" ht="18">
      <c r="A1" s="1" t="s">
        <v>47</v>
      </c>
    </row>
    <row r="3" spans="1:38" ht="30.75">
      <c r="A3" s="3" t="s">
        <v>1</v>
      </c>
    </row>
    <row r="4" spans="1:38">
      <c r="B4" s="4">
        <v>2014</v>
      </c>
      <c r="C4" s="4">
        <v>2015</v>
      </c>
      <c r="D4" s="4">
        <v>2016</v>
      </c>
      <c r="E4" s="4">
        <v>2017</v>
      </c>
      <c r="F4" s="4">
        <v>2018</v>
      </c>
      <c r="G4" s="4">
        <v>2019</v>
      </c>
      <c r="H4" s="4">
        <v>2020</v>
      </c>
      <c r="I4" s="4">
        <v>2021</v>
      </c>
      <c r="J4" s="4">
        <v>2022</v>
      </c>
      <c r="K4" s="4">
        <v>2023</v>
      </c>
      <c r="L4" s="4">
        <v>2024</v>
      </c>
      <c r="M4" s="4">
        <v>2025</v>
      </c>
      <c r="N4" s="4">
        <v>2026</v>
      </c>
      <c r="O4" s="4">
        <v>2027</v>
      </c>
      <c r="P4" s="4">
        <v>2028</v>
      </c>
      <c r="Q4" s="4">
        <v>2029</v>
      </c>
      <c r="R4" s="4">
        <v>2030</v>
      </c>
      <c r="S4" s="4">
        <v>2031</v>
      </c>
      <c r="T4" s="4">
        <v>2032</v>
      </c>
      <c r="U4" s="4">
        <v>2033</v>
      </c>
      <c r="V4" s="4">
        <v>2034</v>
      </c>
      <c r="W4" s="4">
        <v>2035</v>
      </c>
      <c r="X4" s="4">
        <v>2036</v>
      </c>
      <c r="Y4" s="4">
        <v>2037</v>
      </c>
      <c r="Z4" s="4">
        <v>2038</v>
      </c>
      <c r="AA4" s="4">
        <v>2039</v>
      </c>
      <c r="AB4" s="4">
        <v>2040</v>
      </c>
      <c r="AC4" s="4">
        <v>2041</v>
      </c>
      <c r="AD4" s="4">
        <v>2042</v>
      </c>
      <c r="AE4" s="4">
        <v>2043</v>
      </c>
      <c r="AF4" s="4">
        <v>2044</v>
      </c>
      <c r="AG4" s="4">
        <v>2045</v>
      </c>
      <c r="AH4" s="4">
        <v>2046</v>
      </c>
      <c r="AI4" s="4">
        <v>2047</v>
      </c>
      <c r="AJ4" s="4">
        <v>2048</v>
      </c>
      <c r="AK4" s="4">
        <v>2049</v>
      </c>
      <c r="AL4" s="4">
        <v>2050</v>
      </c>
    </row>
    <row r="5" spans="1:38" ht="15.75" thickBot="1">
      <c r="A5" s="5" t="s">
        <v>2</v>
      </c>
    </row>
    <row r="6" spans="1:38" ht="15.75" thickTop="1">
      <c r="A6" s="6" t="s">
        <v>3</v>
      </c>
      <c r="B6" s="7">
        <v>13325.277108433735</v>
      </c>
      <c r="C6" s="7">
        <v>13357.277108433735</v>
      </c>
      <c r="D6" s="7">
        <v>13249.313253012047</v>
      </c>
      <c r="E6" s="7">
        <v>13150.433734939759</v>
      </c>
      <c r="F6" s="7">
        <v>13044.554216867469</v>
      </c>
      <c r="G6" s="7">
        <v>12936.602409638554</v>
      </c>
      <c r="H6" s="7">
        <v>12828.674698795181</v>
      </c>
      <c r="I6" s="7">
        <v>12829.686746987953</v>
      </c>
      <c r="J6" s="7">
        <v>12830.710843373494</v>
      </c>
      <c r="K6" s="7">
        <v>12832.698795180722</v>
      </c>
      <c r="L6" s="7">
        <v>12832.698795180722</v>
      </c>
      <c r="M6" s="7">
        <v>12833.710843373494</v>
      </c>
      <c r="N6" s="7">
        <v>12821.722891566265</v>
      </c>
      <c r="O6" s="7">
        <v>12809.698795180722</v>
      </c>
      <c r="P6" s="7">
        <v>12797.674698795181</v>
      </c>
      <c r="Q6" s="7">
        <v>12786.710843373494</v>
      </c>
      <c r="R6" s="7">
        <v>12773.722891566265</v>
      </c>
      <c r="S6" s="7">
        <v>12732.759036144578</v>
      </c>
      <c r="T6" s="7">
        <v>12691.843373493975</v>
      </c>
      <c r="U6" s="7">
        <v>12649.855421686747</v>
      </c>
      <c r="V6" s="7">
        <v>12608.903614457831</v>
      </c>
      <c r="W6" s="7">
        <v>12568.87951807229</v>
      </c>
      <c r="X6" s="7">
        <v>12576.89156626506</v>
      </c>
      <c r="Y6" s="7">
        <v>12584.915662650603</v>
      </c>
      <c r="Z6" s="7">
        <v>12593.87951807229</v>
      </c>
      <c r="AA6" s="7">
        <v>12601.89156626506</v>
      </c>
      <c r="AB6" s="7">
        <v>12609.915662650603</v>
      </c>
      <c r="AC6" s="7">
        <v>12610.89156626506</v>
      </c>
      <c r="AD6" s="7">
        <v>12610.89156626506</v>
      </c>
      <c r="AE6" s="7">
        <v>12608.903614457831</v>
      </c>
      <c r="AF6" s="7">
        <v>12604.903614457831</v>
      </c>
      <c r="AG6" s="7">
        <v>12599.87951807229</v>
      </c>
      <c r="AH6" s="7">
        <v>12601.89156626506</v>
      </c>
      <c r="AI6" s="7">
        <v>12602.927710843374</v>
      </c>
      <c r="AJ6" s="7">
        <v>12605.915662650603</v>
      </c>
      <c r="AK6" s="7">
        <v>12606.915662650603</v>
      </c>
      <c r="AL6" s="8">
        <v>12608.903614457831</v>
      </c>
    </row>
    <row r="7" spans="1:38">
      <c r="A7" s="9" t="s">
        <v>4</v>
      </c>
      <c r="B7" s="10">
        <v>0</v>
      </c>
      <c r="C7" s="10">
        <v>0</v>
      </c>
      <c r="D7" s="10">
        <v>0</v>
      </c>
      <c r="E7" s="10">
        <v>0</v>
      </c>
      <c r="F7" s="10">
        <v>0</v>
      </c>
      <c r="G7" s="10">
        <v>0</v>
      </c>
      <c r="H7" s="10">
        <v>0</v>
      </c>
      <c r="I7" s="10">
        <v>0</v>
      </c>
      <c r="J7" s="10">
        <v>0</v>
      </c>
      <c r="K7" s="10">
        <v>0</v>
      </c>
      <c r="L7" s="10">
        <v>0</v>
      </c>
      <c r="M7" s="10">
        <v>0</v>
      </c>
      <c r="N7" s="10">
        <v>0</v>
      </c>
      <c r="O7" s="10">
        <v>0</v>
      </c>
      <c r="P7" s="10">
        <v>0</v>
      </c>
      <c r="Q7" s="10">
        <v>0</v>
      </c>
      <c r="R7" s="10">
        <v>0</v>
      </c>
      <c r="S7" s="10">
        <v>0</v>
      </c>
      <c r="T7" s="10">
        <v>0</v>
      </c>
      <c r="U7" s="10">
        <v>0</v>
      </c>
      <c r="V7" s="10">
        <v>0</v>
      </c>
      <c r="W7" s="10">
        <v>0</v>
      </c>
      <c r="X7" s="10">
        <v>0</v>
      </c>
      <c r="Y7" s="10">
        <v>0</v>
      </c>
      <c r="Z7" s="10">
        <v>0</v>
      </c>
      <c r="AA7" s="10">
        <v>0</v>
      </c>
      <c r="AB7" s="10">
        <v>0</v>
      </c>
      <c r="AC7" s="10">
        <v>0</v>
      </c>
      <c r="AD7" s="10">
        <v>0</v>
      </c>
      <c r="AE7" s="10">
        <v>0</v>
      </c>
      <c r="AF7" s="10">
        <v>0</v>
      </c>
      <c r="AG7" s="10">
        <v>0</v>
      </c>
      <c r="AH7" s="10">
        <v>0</v>
      </c>
      <c r="AI7" s="10">
        <v>0</v>
      </c>
      <c r="AJ7" s="10">
        <v>0</v>
      </c>
      <c r="AK7" s="10">
        <v>0</v>
      </c>
      <c r="AL7" s="11">
        <v>0</v>
      </c>
    </row>
    <row r="8" spans="1:38">
      <c r="A8" s="9" t="s">
        <v>5</v>
      </c>
      <c r="B8" s="10">
        <v>0</v>
      </c>
      <c r="C8" s="10">
        <v>0</v>
      </c>
      <c r="D8" s="10">
        <v>0</v>
      </c>
      <c r="E8" s="10">
        <v>0</v>
      </c>
      <c r="F8" s="10">
        <v>0</v>
      </c>
      <c r="G8" s="10">
        <v>0</v>
      </c>
      <c r="H8" s="10">
        <v>0</v>
      </c>
      <c r="I8" s="10">
        <v>0</v>
      </c>
      <c r="J8" s="10">
        <v>0</v>
      </c>
      <c r="K8" s="10">
        <v>0</v>
      </c>
      <c r="L8" s="10">
        <v>0</v>
      </c>
      <c r="M8" s="10">
        <v>0</v>
      </c>
      <c r="N8" s="10">
        <v>0</v>
      </c>
      <c r="O8" s="10">
        <v>0</v>
      </c>
      <c r="P8" s="10">
        <v>0</v>
      </c>
      <c r="Q8" s="10">
        <v>0</v>
      </c>
      <c r="R8" s="10">
        <v>0</v>
      </c>
      <c r="S8" s="10">
        <v>0</v>
      </c>
      <c r="T8" s="10">
        <v>0</v>
      </c>
      <c r="U8" s="10">
        <v>0</v>
      </c>
      <c r="V8" s="10">
        <v>0</v>
      </c>
      <c r="W8" s="10">
        <v>0</v>
      </c>
      <c r="X8" s="10">
        <v>0</v>
      </c>
      <c r="Y8" s="10">
        <v>0</v>
      </c>
      <c r="Z8" s="10">
        <v>0</v>
      </c>
      <c r="AA8" s="10">
        <v>0</v>
      </c>
      <c r="AB8" s="10">
        <v>0</v>
      </c>
      <c r="AC8" s="10">
        <v>0</v>
      </c>
      <c r="AD8" s="10">
        <v>0</v>
      </c>
      <c r="AE8" s="10">
        <v>0</v>
      </c>
      <c r="AF8" s="10">
        <v>0</v>
      </c>
      <c r="AG8" s="10">
        <v>0</v>
      </c>
      <c r="AH8" s="10">
        <v>0</v>
      </c>
      <c r="AI8" s="10">
        <v>0</v>
      </c>
      <c r="AJ8" s="10">
        <v>0</v>
      </c>
      <c r="AK8" s="10">
        <v>0</v>
      </c>
      <c r="AL8" s="11">
        <v>0</v>
      </c>
    </row>
    <row r="9" spans="1:38">
      <c r="A9" s="9" t="s">
        <v>6</v>
      </c>
      <c r="B9" s="10">
        <v>0</v>
      </c>
      <c r="C9" s="10">
        <v>0</v>
      </c>
      <c r="D9" s="10">
        <v>0</v>
      </c>
      <c r="E9" s="10">
        <v>0</v>
      </c>
      <c r="F9" s="10">
        <v>0</v>
      </c>
      <c r="G9" s="10">
        <v>0</v>
      </c>
      <c r="H9" s="10">
        <v>0</v>
      </c>
      <c r="I9" s="10">
        <v>0</v>
      </c>
      <c r="J9" s="10">
        <v>0</v>
      </c>
      <c r="K9" s="10">
        <v>0</v>
      </c>
      <c r="L9" s="10">
        <v>0</v>
      </c>
      <c r="M9" s="10">
        <v>0</v>
      </c>
      <c r="N9" s="10">
        <v>0</v>
      </c>
      <c r="O9" s="10">
        <v>0</v>
      </c>
      <c r="P9" s="10">
        <v>0</v>
      </c>
      <c r="Q9" s="10">
        <v>0</v>
      </c>
      <c r="R9" s="10">
        <v>0</v>
      </c>
      <c r="S9" s="10">
        <v>0</v>
      </c>
      <c r="T9" s="10">
        <v>0</v>
      </c>
      <c r="U9" s="10">
        <v>0</v>
      </c>
      <c r="V9" s="10">
        <v>0</v>
      </c>
      <c r="W9" s="10">
        <v>0</v>
      </c>
      <c r="X9" s="10">
        <v>0</v>
      </c>
      <c r="Y9" s="10">
        <v>0</v>
      </c>
      <c r="Z9" s="10">
        <v>0</v>
      </c>
      <c r="AA9" s="10">
        <v>0</v>
      </c>
      <c r="AB9" s="10">
        <v>0</v>
      </c>
      <c r="AC9" s="10">
        <v>0</v>
      </c>
      <c r="AD9" s="10">
        <v>0</v>
      </c>
      <c r="AE9" s="10">
        <v>0</v>
      </c>
      <c r="AF9" s="10">
        <v>0</v>
      </c>
      <c r="AG9" s="10">
        <v>0</v>
      </c>
      <c r="AH9" s="10">
        <v>0</v>
      </c>
      <c r="AI9" s="10">
        <v>0</v>
      </c>
      <c r="AJ9" s="10">
        <v>0</v>
      </c>
      <c r="AK9" s="10">
        <v>0</v>
      </c>
      <c r="AL9" s="11">
        <v>0</v>
      </c>
    </row>
    <row r="10" spans="1:38" ht="15.75" thickBot="1">
      <c r="A10" s="12" t="s">
        <v>7</v>
      </c>
      <c r="B10" s="13">
        <v>13325.277108433735</v>
      </c>
      <c r="C10" s="13">
        <v>13357.277108433735</v>
      </c>
      <c r="D10" s="13">
        <v>13249.313253012047</v>
      </c>
      <c r="E10" s="13">
        <v>13150.433734939759</v>
      </c>
      <c r="F10" s="13">
        <v>13044.554216867469</v>
      </c>
      <c r="G10" s="13">
        <v>12936.602409638554</v>
      </c>
      <c r="H10" s="13">
        <v>12828.674698795181</v>
      </c>
      <c r="I10" s="13">
        <v>12829.686746987953</v>
      </c>
      <c r="J10" s="13">
        <v>12830.710843373494</v>
      </c>
      <c r="K10" s="13">
        <v>12832.698795180722</v>
      </c>
      <c r="L10" s="13">
        <v>12832.698795180722</v>
      </c>
      <c r="M10" s="13">
        <v>12833.710843373494</v>
      </c>
      <c r="N10" s="13">
        <v>12821.722891566265</v>
      </c>
      <c r="O10" s="13">
        <v>12809.698795180722</v>
      </c>
      <c r="P10" s="13">
        <v>12797.674698795181</v>
      </c>
      <c r="Q10" s="13">
        <v>12786.710843373494</v>
      </c>
      <c r="R10" s="13">
        <v>12773.722891566265</v>
      </c>
      <c r="S10" s="13">
        <v>12732.759036144578</v>
      </c>
      <c r="T10" s="13">
        <v>12691.843373493975</v>
      </c>
      <c r="U10" s="13">
        <v>12649.855421686747</v>
      </c>
      <c r="V10" s="13">
        <v>12608.903614457831</v>
      </c>
      <c r="W10" s="13">
        <v>12568.87951807229</v>
      </c>
      <c r="X10" s="13">
        <v>12576.89156626506</v>
      </c>
      <c r="Y10" s="13">
        <v>12584.915662650603</v>
      </c>
      <c r="Z10" s="13">
        <v>12593.87951807229</v>
      </c>
      <c r="AA10" s="13">
        <v>12601.89156626506</v>
      </c>
      <c r="AB10" s="13">
        <v>12609.915662650603</v>
      </c>
      <c r="AC10" s="13">
        <v>12610.89156626506</v>
      </c>
      <c r="AD10" s="13">
        <v>12610.89156626506</v>
      </c>
      <c r="AE10" s="13">
        <v>12608.903614457831</v>
      </c>
      <c r="AF10" s="13">
        <v>12604.903614457831</v>
      </c>
      <c r="AG10" s="13">
        <v>12599.87951807229</v>
      </c>
      <c r="AH10" s="13">
        <v>12601.89156626506</v>
      </c>
      <c r="AI10" s="13">
        <v>12602.927710843374</v>
      </c>
      <c r="AJ10" s="13">
        <v>12605.915662650603</v>
      </c>
      <c r="AK10" s="13">
        <v>12606.915662650603</v>
      </c>
      <c r="AL10" s="14">
        <v>12608.903614457831</v>
      </c>
    </row>
    <row r="11" spans="1:38" ht="15.75" thickTop="1"/>
    <row r="12" spans="1:38" ht="15.75" thickBot="1">
      <c r="A12" s="5" t="s">
        <v>8</v>
      </c>
    </row>
    <row r="13" spans="1:38" ht="15.75" thickTop="1">
      <c r="A13" s="6" t="s">
        <v>9</v>
      </c>
      <c r="B13" s="7">
        <v>9300</v>
      </c>
      <c r="C13" s="7">
        <v>9300</v>
      </c>
      <c r="D13" s="7">
        <v>9300</v>
      </c>
      <c r="E13" s="7">
        <v>9300</v>
      </c>
      <c r="F13" s="7">
        <v>9300</v>
      </c>
      <c r="G13" s="7">
        <v>9300</v>
      </c>
      <c r="H13" s="7">
        <v>9300</v>
      </c>
      <c r="I13" s="7">
        <v>9300</v>
      </c>
      <c r="J13" s="7">
        <v>9300</v>
      </c>
      <c r="K13" s="7">
        <v>9300</v>
      </c>
      <c r="L13" s="7">
        <v>9300</v>
      </c>
      <c r="M13" s="7">
        <v>9300</v>
      </c>
      <c r="N13" s="7">
        <v>9300</v>
      </c>
      <c r="O13" s="7">
        <v>9300</v>
      </c>
      <c r="P13" s="7">
        <v>9300</v>
      </c>
      <c r="Q13" s="7">
        <v>9300</v>
      </c>
      <c r="R13" s="7">
        <v>9300</v>
      </c>
      <c r="S13" s="7">
        <v>9300</v>
      </c>
      <c r="T13" s="7">
        <v>9300</v>
      </c>
      <c r="U13" s="7">
        <v>9300</v>
      </c>
      <c r="V13" s="7">
        <v>9300</v>
      </c>
      <c r="W13" s="7">
        <v>9300</v>
      </c>
      <c r="X13" s="7">
        <v>9300</v>
      </c>
      <c r="Y13" s="7">
        <v>9300</v>
      </c>
      <c r="Z13" s="7">
        <v>9300</v>
      </c>
      <c r="AA13" s="7">
        <v>9300</v>
      </c>
      <c r="AB13" s="7">
        <v>9300</v>
      </c>
      <c r="AC13" s="7">
        <v>9300</v>
      </c>
      <c r="AD13" s="7">
        <v>9300</v>
      </c>
      <c r="AE13" s="7">
        <v>9300</v>
      </c>
      <c r="AF13" s="7">
        <v>9300</v>
      </c>
      <c r="AG13" s="7">
        <v>9300</v>
      </c>
      <c r="AH13" s="7">
        <v>9300</v>
      </c>
      <c r="AI13" s="7">
        <v>9300</v>
      </c>
      <c r="AJ13" s="7">
        <v>9300</v>
      </c>
      <c r="AK13" s="7">
        <v>9300</v>
      </c>
      <c r="AL13" s="8">
        <v>9300</v>
      </c>
    </row>
    <row r="14" spans="1:38">
      <c r="A14" s="9" t="s">
        <v>10</v>
      </c>
      <c r="B14" s="10">
        <v>0</v>
      </c>
      <c r="C14" s="10">
        <v>0</v>
      </c>
      <c r="D14" s="10">
        <v>0</v>
      </c>
      <c r="E14" s="10">
        <v>0</v>
      </c>
      <c r="F14" s="10">
        <v>0</v>
      </c>
      <c r="G14" s="10">
        <v>0</v>
      </c>
      <c r="H14" s="10">
        <v>0</v>
      </c>
      <c r="I14" s="10">
        <v>0</v>
      </c>
      <c r="J14" s="10">
        <v>0</v>
      </c>
      <c r="K14" s="10">
        <v>0</v>
      </c>
      <c r="L14" s="10">
        <v>0</v>
      </c>
      <c r="M14" s="10">
        <v>0</v>
      </c>
      <c r="N14" s="10">
        <v>0</v>
      </c>
      <c r="O14" s="10">
        <v>0</v>
      </c>
      <c r="P14" s="10">
        <v>0</v>
      </c>
      <c r="Q14" s="10">
        <v>0</v>
      </c>
      <c r="R14" s="10">
        <v>0</v>
      </c>
      <c r="S14" s="10">
        <v>0</v>
      </c>
      <c r="T14" s="10">
        <v>0</v>
      </c>
      <c r="U14" s="10">
        <v>0</v>
      </c>
      <c r="V14" s="10">
        <v>0</v>
      </c>
      <c r="W14" s="10">
        <v>0</v>
      </c>
      <c r="X14" s="10">
        <v>0</v>
      </c>
      <c r="Y14" s="10">
        <v>0</v>
      </c>
      <c r="Z14" s="10">
        <v>0</v>
      </c>
      <c r="AA14" s="10">
        <v>0</v>
      </c>
      <c r="AB14" s="10">
        <v>0</v>
      </c>
      <c r="AC14" s="10">
        <v>0</v>
      </c>
      <c r="AD14" s="10">
        <v>0</v>
      </c>
      <c r="AE14" s="10">
        <v>0</v>
      </c>
      <c r="AF14" s="10">
        <v>0</v>
      </c>
      <c r="AG14" s="10">
        <v>0</v>
      </c>
      <c r="AH14" s="10">
        <v>0</v>
      </c>
      <c r="AI14" s="10">
        <v>0</v>
      </c>
      <c r="AJ14" s="10">
        <v>0</v>
      </c>
      <c r="AK14" s="10">
        <v>0</v>
      </c>
      <c r="AL14" s="11">
        <v>0</v>
      </c>
    </row>
    <row r="15" spans="1:38">
      <c r="A15" s="9" t="s">
        <v>11</v>
      </c>
      <c r="B15" s="10">
        <v>0</v>
      </c>
      <c r="C15" s="10">
        <v>0</v>
      </c>
      <c r="D15" s="10">
        <v>0</v>
      </c>
      <c r="E15" s="10">
        <v>0</v>
      </c>
      <c r="F15" s="10">
        <v>0</v>
      </c>
      <c r="G15" s="10">
        <v>0</v>
      </c>
      <c r="H15" s="10">
        <v>0</v>
      </c>
      <c r="I15" s="10">
        <v>0</v>
      </c>
      <c r="J15" s="10">
        <v>0</v>
      </c>
      <c r="K15" s="10">
        <v>0</v>
      </c>
      <c r="L15" s="10">
        <v>0</v>
      </c>
      <c r="M15" s="10">
        <v>0</v>
      </c>
      <c r="N15" s="10">
        <v>0</v>
      </c>
      <c r="O15" s="10">
        <v>0</v>
      </c>
      <c r="P15" s="10">
        <v>0</v>
      </c>
      <c r="Q15" s="10">
        <v>0</v>
      </c>
      <c r="R15" s="10">
        <v>0</v>
      </c>
      <c r="S15" s="10">
        <v>0</v>
      </c>
      <c r="T15" s="10">
        <v>0</v>
      </c>
      <c r="U15" s="10">
        <v>0</v>
      </c>
      <c r="V15" s="10">
        <v>0</v>
      </c>
      <c r="W15" s="10">
        <v>0</v>
      </c>
      <c r="X15" s="10">
        <v>0</v>
      </c>
      <c r="Y15" s="10">
        <v>0</v>
      </c>
      <c r="Z15" s="10">
        <v>0</v>
      </c>
      <c r="AA15" s="10">
        <v>0</v>
      </c>
      <c r="AB15" s="10">
        <v>0</v>
      </c>
      <c r="AC15" s="10">
        <v>0</v>
      </c>
      <c r="AD15" s="10">
        <v>0</v>
      </c>
      <c r="AE15" s="10">
        <v>0</v>
      </c>
      <c r="AF15" s="10">
        <v>0</v>
      </c>
      <c r="AG15" s="10">
        <v>0</v>
      </c>
      <c r="AH15" s="10">
        <v>0</v>
      </c>
      <c r="AI15" s="10">
        <v>0</v>
      </c>
      <c r="AJ15" s="10">
        <v>0</v>
      </c>
      <c r="AK15" s="10">
        <v>0</v>
      </c>
      <c r="AL15" s="11">
        <v>0</v>
      </c>
    </row>
    <row r="16" spans="1:38">
      <c r="A16" s="9" t="s">
        <v>12</v>
      </c>
      <c r="B16" s="10">
        <v>0</v>
      </c>
      <c r="C16" s="10">
        <v>0</v>
      </c>
      <c r="D16" s="10">
        <v>0</v>
      </c>
      <c r="E16" s="10">
        <v>0</v>
      </c>
      <c r="F16" s="10">
        <v>0</v>
      </c>
      <c r="G16" s="10">
        <v>0</v>
      </c>
      <c r="H16" s="10">
        <v>0</v>
      </c>
      <c r="I16" s="10">
        <v>0</v>
      </c>
      <c r="J16" s="10">
        <v>0</v>
      </c>
      <c r="K16" s="10">
        <v>0</v>
      </c>
      <c r="L16" s="10">
        <v>0</v>
      </c>
      <c r="M16" s="10">
        <v>0</v>
      </c>
      <c r="N16" s="10">
        <v>0</v>
      </c>
      <c r="O16" s="10">
        <v>0</v>
      </c>
      <c r="P16" s="10">
        <v>0</v>
      </c>
      <c r="Q16" s="10">
        <v>0</v>
      </c>
      <c r="R16" s="10">
        <v>0</v>
      </c>
      <c r="S16" s="10">
        <v>0</v>
      </c>
      <c r="T16" s="10">
        <v>0</v>
      </c>
      <c r="U16" s="10">
        <v>0</v>
      </c>
      <c r="V16" s="10">
        <v>0</v>
      </c>
      <c r="W16" s="10">
        <v>0</v>
      </c>
      <c r="X16" s="10">
        <v>0</v>
      </c>
      <c r="Y16" s="10">
        <v>0</v>
      </c>
      <c r="Z16" s="10">
        <v>0</v>
      </c>
      <c r="AA16" s="10">
        <v>0</v>
      </c>
      <c r="AB16" s="10">
        <v>0</v>
      </c>
      <c r="AC16" s="10">
        <v>0</v>
      </c>
      <c r="AD16" s="10">
        <v>0</v>
      </c>
      <c r="AE16" s="10">
        <v>0</v>
      </c>
      <c r="AF16" s="10">
        <v>0</v>
      </c>
      <c r="AG16" s="10">
        <v>0</v>
      </c>
      <c r="AH16" s="10">
        <v>0</v>
      </c>
      <c r="AI16" s="10">
        <v>0</v>
      </c>
      <c r="AJ16" s="10">
        <v>0</v>
      </c>
      <c r="AK16" s="10">
        <v>0</v>
      </c>
      <c r="AL16" s="11">
        <v>0</v>
      </c>
    </row>
    <row r="17" spans="1:38">
      <c r="A17" s="9" t="s">
        <v>13</v>
      </c>
      <c r="B17" s="10">
        <v>0</v>
      </c>
      <c r="C17" s="10">
        <v>0</v>
      </c>
      <c r="D17" s="10">
        <v>0</v>
      </c>
      <c r="E17" s="10">
        <v>0</v>
      </c>
      <c r="F17" s="10">
        <v>0</v>
      </c>
      <c r="G17" s="10">
        <v>0</v>
      </c>
      <c r="H17" s="10">
        <v>0</v>
      </c>
      <c r="I17" s="10">
        <v>0</v>
      </c>
      <c r="J17" s="10">
        <v>0</v>
      </c>
      <c r="K17" s="10">
        <v>0</v>
      </c>
      <c r="L17" s="10">
        <v>0</v>
      </c>
      <c r="M17" s="10">
        <v>0</v>
      </c>
      <c r="N17" s="10">
        <v>0</v>
      </c>
      <c r="O17" s="10">
        <v>0</v>
      </c>
      <c r="P17" s="10">
        <v>0</v>
      </c>
      <c r="Q17" s="10">
        <v>0</v>
      </c>
      <c r="R17" s="10">
        <v>0</v>
      </c>
      <c r="S17" s="10">
        <v>0</v>
      </c>
      <c r="T17" s="10">
        <v>0</v>
      </c>
      <c r="U17" s="10">
        <v>0</v>
      </c>
      <c r="V17" s="10">
        <v>0</v>
      </c>
      <c r="W17" s="10">
        <v>0</v>
      </c>
      <c r="X17" s="10">
        <v>0</v>
      </c>
      <c r="Y17" s="10">
        <v>0</v>
      </c>
      <c r="Z17" s="10">
        <v>0</v>
      </c>
      <c r="AA17" s="10">
        <v>0</v>
      </c>
      <c r="AB17" s="10">
        <v>0</v>
      </c>
      <c r="AC17" s="10">
        <v>0</v>
      </c>
      <c r="AD17" s="10">
        <v>0</v>
      </c>
      <c r="AE17" s="10">
        <v>0</v>
      </c>
      <c r="AF17" s="10">
        <v>0</v>
      </c>
      <c r="AG17" s="10">
        <v>0</v>
      </c>
      <c r="AH17" s="10">
        <v>0</v>
      </c>
      <c r="AI17" s="10">
        <v>0</v>
      </c>
      <c r="AJ17" s="10">
        <v>0</v>
      </c>
      <c r="AK17" s="10">
        <v>0</v>
      </c>
      <c r="AL17" s="11">
        <v>0</v>
      </c>
    </row>
    <row r="18" spans="1:38">
      <c r="A18" s="9" t="s">
        <v>14</v>
      </c>
      <c r="B18" s="10">
        <v>110</v>
      </c>
      <c r="C18" s="10">
        <v>138</v>
      </c>
      <c r="D18" s="10">
        <v>138</v>
      </c>
      <c r="E18" s="10">
        <v>143</v>
      </c>
      <c r="F18" s="10">
        <v>148</v>
      </c>
      <c r="G18" s="10">
        <v>153</v>
      </c>
      <c r="H18" s="10">
        <v>158</v>
      </c>
      <c r="I18" s="10">
        <v>164</v>
      </c>
      <c r="J18" s="10">
        <v>169</v>
      </c>
      <c r="K18" s="10">
        <v>174</v>
      </c>
      <c r="L18" s="10">
        <v>179</v>
      </c>
      <c r="M18" s="10">
        <v>184</v>
      </c>
      <c r="N18" s="10">
        <v>189</v>
      </c>
      <c r="O18" s="10">
        <v>194</v>
      </c>
      <c r="P18" s="10">
        <v>200</v>
      </c>
      <c r="Q18" s="10">
        <v>205</v>
      </c>
      <c r="R18" s="10">
        <v>210</v>
      </c>
      <c r="S18" s="10">
        <v>215</v>
      </c>
      <c r="T18" s="10">
        <v>220</v>
      </c>
      <c r="U18" s="10">
        <v>225</v>
      </c>
      <c r="V18" s="10">
        <v>230</v>
      </c>
      <c r="W18" s="10">
        <v>235</v>
      </c>
      <c r="X18" s="10">
        <v>241</v>
      </c>
      <c r="Y18" s="10">
        <v>246</v>
      </c>
      <c r="Z18" s="10">
        <v>251</v>
      </c>
      <c r="AA18" s="10">
        <v>256</v>
      </c>
      <c r="AB18" s="10">
        <v>261</v>
      </c>
      <c r="AC18" s="10">
        <v>266</v>
      </c>
      <c r="AD18" s="10">
        <v>271</v>
      </c>
      <c r="AE18" s="10">
        <v>277</v>
      </c>
      <c r="AF18" s="10">
        <v>280</v>
      </c>
      <c r="AG18" s="10">
        <v>280</v>
      </c>
      <c r="AH18" s="10">
        <v>280</v>
      </c>
      <c r="AI18" s="10">
        <v>280</v>
      </c>
      <c r="AJ18" s="10">
        <v>280</v>
      </c>
      <c r="AK18" s="10">
        <v>280</v>
      </c>
      <c r="AL18" s="11">
        <v>280</v>
      </c>
    </row>
    <row r="19" spans="1:38">
      <c r="A19" s="9" t="s">
        <v>15</v>
      </c>
      <c r="B19" s="10">
        <v>110</v>
      </c>
      <c r="C19" s="10">
        <v>138</v>
      </c>
      <c r="D19" s="10">
        <v>138</v>
      </c>
      <c r="E19" s="10">
        <v>143</v>
      </c>
      <c r="F19" s="10">
        <v>148</v>
      </c>
      <c r="G19" s="10">
        <v>153</v>
      </c>
      <c r="H19" s="10">
        <v>158</v>
      </c>
      <c r="I19" s="10">
        <v>164</v>
      </c>
      <c r="J19" s="10">
        <v>169</v>
      </c>
      <c r="K19" s="10">
        <v>174</v>
      </c>
      <c r="L19" s="10">
        <v>179</v>
      </c>
      <c r="M19" s="10">
        <v>184</v>
      </c>
      <c r="N19" s="10">
        <v>189</v>
      </c>
      <c r="O19" s="10">
        <v>194</v>
      </c>
      <c r="P19" s="10">
        <v>200</v>
      </c>
      <c r="Q19" s="10">
        <v>205</v>
      </c>
      <c r="R19" s="10">
        <v>210</v>
      </c>
      <c r="S19" s="10">
        <v>215</v>
      </c>
      <c r="T19" s="10">
        <v>220</v>
      </c>
      <c r="U19" s="10">
        <v>225</v>
      </c>
      <c r="V19" s="10">
        <v>230</v>
      </c>
      <c r="W19" s="10">
        <v>235</v>
      </c>
      <c r="X19" s="10">
        <v>241</v>
      </c>
      <c r="Y19" s="10">
        <v>246</v>
      </c>
      <c r="Z19" s="10">
        <v>251</v>
      </c>
      <c r="AA19" s="10">
        <v>256</v>
      </c>
      <c r="AB19" s="10">
        <v>261</v>
      </c>
      <c r="AC19" s="10">
        <v>266</v>
      </c>
      <c r="AD19" s="10">
        <v>271</v>
      </c>
      <c r="AE19" s="10">
        <v>277</v>
      </c>
      <c r="AF19" s="10">
        <v>280</v>
      </c>
      <c r="AG19" s="10">
        <v>280</v>
      </c>
      <c r="AH19" s="10">
        <v>280</v>
      </c>
      <c r="AI19" s="10">
        <v>280</v>
      </c>
      <c r="AJ19" s="10">
        <v>280</v>
      </c>
      <c r="AK19" s="10">
        <v>280</v>
      </c>
      <c r="AL19" s="11">
        <v>280</v>
      </c>
    </row>
    <row r="20" spans="1:38">
      <c r="A20" s="9" t="s">
        <v>16</v>
      </c>
      <c r="B20" s="10">
        <v>0</v>
      </c>
      <c r="C20" s="10">
        <v>0</v>
      </c>
      <c r="D20" s="10">
        <v>0</v>
      </c>
      <c r="E20" s="10">
        <v>0</v>
      </c>
      <c r="F20" s="10">
        <v>0</v>
      </c>
      <c r="G20" s="10">
        <v>0</v>
      </c>
      <c r="H20" s="10">
        <v>0</v>
      </c>
      <c r="I20" s="10">
        <v>0</v>
      </c>
      <c r="J20" s="10">
        <v>0</v>
      </c>
      <c r="K20" s="10">
        <v>0</v>
      </c>
      <c r="L20" s="10">
        <v>0</v>
      </c>
      <c r="M20" s="10">
        <v>0</v>
      </c>
      <c r="N20" s="10">
        <v>0</v>
      </c>
      <c r="O20" s="10">
        <v>0</v>
      </c>
      <c r="P20" s="10">
        <v>0</v>
      </c>
      <c r="Q20" s="10">
        <v>0</v>
      </c>
      <c r="R20" s="10">
        <v>0</v>
      </c>
      <c r="S20" s="10">
        <v>0</v>
      </c>
      <c r="T20" s="10">
        <v>0</v>
      </c>
      <c r="U20" s="10">
        <v>0</v>
      </c>
      <c r="V20" s="10">
        <v>0</v>
      </c>
      <c r="W20" s="10">
        <v>0</v>
      </c>
      <c r="X20" s="10">
        <v>0</v>
      </c>
      <c r="Y20" s="10">
        <v>0</v>
      </c>
      <c r="Z20" s="10">
        <v>0</v>
      </c>
      <c r="AA20" s="10">
        <v>0</v>
      </c>
      <c r="AB20" s="10">
        <v>0</v>
      </c>
      <c r="AC20" s="10">
        <v>0</v>
      </c>
      <c r="AD20" s="10">
        <v>0</v>
      </c>
      <c r="AE20" s="10">
        <v>0</v>
      </c>
      <c r="AF20" s="10">
        <v>0</v>
      </c>
      <c r="AG20" s="10">
        <v>0</v>
      </c>
      <c r="AH20" s="10">
        <v>0</v>
      </c>
      <c r="AI20" s="10">
        <v>0</v>
      </c>
      <c r="AJ20" s="10">
        <v>0</v>
      </c>
      <c r="AK20" s="10">
        <v>0</v>
      </c>
      <c r="AL20" s="11">
        <v>0</v>
      </c>
    </row>
    <row r="21" spans="1:38">
      <c r="A21" s="9" t="s">
        <v>17</v>
      </c>
      <c r="B21" s="10">
        <v>0</v>
      </c>
      <c r="C21" s="10">
        <v>0</v>
      </c>
      <c r="D21" s="10">
        <v>0</v>
      </c>
      <c r="E21" s="10">
        <v>0</v>
      </c>
      <c r="F21" s="10">
        <v>0</v>
      </c>
      <c r="G21" s="10">
        <v>0</v>
      </c>
      <c r="H21" s="10">
        <v>0</v>
      </c>
      <c r="I21" s="10">
        <v>0</v>
      </c>
      <c r="J21" s="10">
        <v>0</v>
      </c>
      <c r="K21" s="10">
        <v>0</v>
      </c>
      <c r="L21" s="10">
        <v>0</v>
      </c>
      <c r="M21" s="10">
        <v>0</v>
      </c>
      <c r="N21" s="10">
        <v>0</v>
      </c>
      <c r="O21" s="10">
        <v>0</v>
      </c>
      <c r="P21" s="10">
        <v>0</v>
      </c>
      <c r="Q21" s="10">
        <v>0</v>
      </c>
      <c r="R21" s="10">
        <v>0</v>
      </c>
      <c r="S21" s="10">
        <v>0</v>
      </c>
      <c r="T21" s="10">
        <v>0</v>
      </c>
      <c r="U21" s="10">
        <v>0</v>
      </c>
      <c r="V21" s="10">
        <v>0</v>
      </c>
      <c r="W21" s="10">
        <v>0</v>
      </c>
      <c r="X21" s="10">
        <v>0</v>
      </c>
      <c r="Y21" s="10">
        <v>0</v>
      </c>
      <c r="Z21" s="10">
        <v>0</v>
      </c>
      <c r="AA21" s="10">
        <v>0</v>
      </c>
      <c r="AB21" s="10">
        <v>0</v>
      </c>
      <c r="AC21" s="10">
        <v>0</v>
      </c>
      <c r="AD21" s="10">
        <v>0</v>
      </c>
      <c r="AE21" s="10">
        <v>0</v>
      </c>
      <c r="AF21" s="10">
        <v>0</v>
      </c>
      <c r="AG21" s="10">
        <v>0</v>
      </c>
      <c r="AH21" s="10">
        <v>0</v>
      </c>
      <c r="AI21" s="10">
        <v>0</v>
      </c>
      <c r="AJ21" s="10">
        <v>0</v>
      </c>
      <c r="AK21" s="10">
        <v>0</v>
      </c>
      <c r="AL21" s="11">
        <v>0</v>
      </c>
    </row>
    <row r="22" spans="1:38">
      <c r="A22" s="9" t="s">
        <v>18</v>
      </c>
      <c r="B22" s="10">
        <v>0</v>
      </c>
      <c r="C22" s="10">
        <v>0</v>
      </c>
      <c r="D22" s="10">
        <v>0</v>
      </c>
      <c r="E22" s="10">
        <v>0</v>
      </c>
      <c r="F22" s="10">
        <v>0</v>
      </c>
      <c r="G22" s="10">
        <v>0</v>
      </c>
      <c r="H22" s="10">
        <v>0</v>
      </c>
      <c r="I22" s="10">
        <v>0</v>
      </c>
      <c r="J22" s="10">
        <v>0</v>
      </c>
      <c r="K22" s="10">
        <v>0</v>
      </c>
      <c r="L22" s="10">
        <v>0</v>
      </c>
      <c r="M22" s="10">
        <v>0</v>
      </c>
      <c r="N22" s="10">
        <v>0</v>
      </c>
      <c r="O22" s="10">
        <v>0</v>
      </c>
      <c r="P22" s="10">
        <v>0</v>
      </c>
      <c r="Q22" s="10">
        <v>0</v>
      </c>
      <c r="R22" s="10">
        <v>0</v>
      </c>
      <c r="S22" s="10">
        <v>0</v>
      </c>
      <c r="T22" s="10">
        <v>0</v>
      </c>
      <c r="U22" s="10">
        <v>0</v>
      </c>
      <c r="V22" s="10">
        <v>0</v>
      </c>
      <c r="W22" s="10">
        <v>0</v>
      </c>
      <c r="X22" s="10">
        <v>0</v>
      </c>
      <c r="Y22" s="10">
        <v>0</v>
      </c>
      <c r="Z22" s="10">
        <v>0</v>
      </c>
      <c r="AA22" s="10">
        <v>0</v>
      </c>
      <c r="AB22" s="10">
        <v>0</v>
      </c>
      <c r="AC22" s="10">
        <v>0</v>
      </c>
      <c r="AD22" s="10">
        <v>0</v>
      </c>
      <c r="AE22" s="10">
        <v>0</v>
      </c>
      <c r="AF22" s="10">
        <v>0</v>
      </c>
      <c r="AG22" s="10">
        <v>0</v>
      </c>
      <c r="AH22" s="10">
        <v>0</v>
      </c>
      <c r="AI22" s="10">
        <v>0</v>
      </c>
      <c r="AJ22" s="10">
        <v>0</v>
      </c>
      <c r="AK22" s="10">
        <v>0</v>
      </c>
      <c r="AL22" s="11">
        <v>0</v>
      </c>
    </row>
    <row r="23" spans="1:38" ht="15.75" thickBot="1">
      <c r="A23" s="12" t="s">
        <v>19</v>
      </c>
      <c r="B23" s="13">
        <v>9410</v>
      </c>
      <c r="C23" s="13">
        <v>9438</v>
      </c>
      <c r="D23" s="13">
        <v>9438</v>
      </c>
      <c r="E23" s="13">
        <v>9443</v>
      </c>
      <c r="F23" s="13">
        <v>9448</v>
      </c>
      <c r="G23" s="13">
        <v>9453</v>
      </c>
      <c r="H23" s="13">
        <v>9458</v>
      </c>
      <c r="I23" s="13">
        <v>9464</v>
      </c>
      <c r="J23" s="13">
        <v>9469</v>
      </c>
      <c r="K23" s="13">
        <v>9474</v>
      </c>
      <c r="L23" s="13">
        <v>9479</v>
      </c>
      <c r="M23" s="13">
        <v>9484</v>
      </c>
      <c r="N23" s="13">
        <v>9489</v>
      </c>
      <c r="O23" s="13">
        <v>9494</v>
      </c>
      <c r="P23" s="13">
        <v>9500</v>
      </c>
      <c r="Q23" s="13">
        <v>9505</v>
      </c>
      <c r="R23" s="13">
        <v>9510</v>
      </c>
      <c r="S23" s="13">
        <v>9515</v>
      </c>
      <c r="T23" s="13">
        <v>9520</v>
      </c>
      <c r="U23" s="13">
        <v>9525</v>
      </c>
      <c r="V23" s="13">
        <v>9530</v>
      </c>
      <c r="W23" s="13">
        <v>9535</v>
      </c>
      <c r="X23" s="13">
        <v>9541</v>
      </c>
      <c r="Y23" s="13">
        <v>9546</v>
      </c>
      <c r="Z23" s="13">
        <v>9551</v>
      </c>
      <c r="AA23" s="13">
        <v>9556</v>
      </c>
      <c r="AB23" s="13">
        <v>9561</v>
      </c>
      <c r="AC23" s="13">
        <v>9566</v>
      </c>
      <c r="AD23" s="13">
        <v>9571</v>
      </c>
      <c r="AE23" s="13">
        <v>9577</v>
      </c>
      <c r="AF23" s="13">
        <v>9580</v>
      </c>
      <c r="AG23" s="13">
        <v>9580</v>
      </c>
      <c r="AH23" s="13">
        <v>9580</v>
      </c>
      <c r="AI23" s="13">
        <v>9580</v>
      </c>
      <c r="AJ23" s="13">
        <v>9580</v>
      </c>
      <c r="AK23" s="13">
        <v>9580</v>
      </c>
      <c r="AL23" s="14">
        <v>9580</v>
      </c>
    </row>
    <row r="24" spans="1:38" ht="15.75" thickTop="1"/>
    <row r="25" spans="1:38" ht="15.75" thickBot="1">
      <c r="A25" s="5" t="s">
        <v>20</v>
      </c>
    </row>
    <row r="26" spans="1:38" ht="15.75" thickTop="1">
      <c r="A26" s="6" t="s">
        <v>21</v>
      </c>
      <c r="B26" s="7">
        <v>3915.3373493975905</v>
      </c>
      <c r="C26" s="7">
        <v>3919.4337349397592</v>
      </c>
      <c r="D26" s="7">
        <v>3811.4698795180725</v>
      </c>
      <c r="E26" s="7">
        <v>3707.4939759036147</v>
      </c>
      <c r="F26" s="7">
        <v>3596.397590361446</v>
      </c>
      <c r="G26" s="7">
        <v>3483.397590361446</v>
      </c>
      <c r="H26" s="7">
        <v>3370.2771084337351</v>
      </c>
      <c r="I26" s="7">
        <v>3366.2048192771085</v>
      </c>
      <c r="J26" s="7">
        <v>3362.0963855421687</v>
      </c>
      <c r="K26" s="7">
        <v>3358.9156626506024</v>
      </c>
      <c r="L26" s="7">
        <v>3353.7710843373493</v>
      </c>
      <c r="M26" s="7">
        <v>3349.602409638554</v>
      </c>
      <c r="N26" s="7">
        <v>3332.5180722891564</v>
      </c>
      <c r="O26" s="7">
        <v>3315.3493975903616</v>
      </c>
      <c r="P26" s="7">
        <v>3298.265060240964</v>
      </c>
      <c r="Q26" s="7">
        <v>3282.1204819277109</v>
      </c>
      <c r="R26" s="7">
        <v>3263.9638554216867</v>
      </c>
      <c r="S26" s="7">
        <v>3217.8433734939758</v>
      </c>
      <c r="T26" s="7">
        <v>3171.7831325301204</v>
      </c>
      <c r="U26" s="7">
        <v>3124.6626506024095</v>
      </c>
      <c r="V26" s="7">
        <v>3078.5060240963853</v>
      </c>
      <c r="W26" s="7">
        <v>3033.4216867469881</v>
      </c>
      <c r="X26" s="7">
        <v>3036.2409638554218</v>
      </c>
      <c r="Y26" s="7">
        <v>3039.132530120482</v>
      </c>
      <c r="Z26" s="7">
        <v>3042.9518072289156</v>
      </c>
      <c r="AA26" s="7">
        <v>3045.8433734939758</v>
      </c>
      <c r="AB26" s="7">
        <v>3048.6385542168673</v>
      </c>
      <c r="AC26" s="7">
        <v>3044.5180722891564</v>
      </c>
      <c r="AD26" s="7">
        <v>3039.4216867469881</v>
      </c>
      <c r="AE26" s="7">
        <v>3032.2771084337351</v>
      </c>
      <c r="AF26" s="7">
        <v>3024.9036144578313</v>
      </c>
      <c r="AG26" s="7">
        <v>3019.8795180722891</v>
      </c>
      <c r="AH26" s="7">
        <v>3021.8915662650602</v>
      </c>
      <c r="AI26" s="7">
        <v>3022.9277108433735</v>
      </c>
      <c r="AJ26" s="7">
        <v>3025.9156626506024</v>
      </c>
      <c r="AK26" s="7">
        <v>3026.9156626506024</v>
      </c>
      <c r="AL26" s="8">
        <v>3028.9036144578313</v>
      </c>
    </row>
    <row r="27" spans="1:38">
      <c r="A27" s="9" t="s">
        <v>22</v>
      </c>
      <c r="B27" s="10">
        <v>3915.3373493975905</v>
      </c>
      <c r="C27" s="10">
        <v>3919.4337349397592</v>
      </c>
      <c r="D27" s="10">
        <v>3811.4698795180725</v>
      </c>
      <c r="E27" s="10">
        <v>3707.4939759036147</v>
      </c>
      <c r="F27" s="10">
        <v>3596.397590361446</v>
      </c>
      <c r="G27" s="10">
        <v>3483.397590361446</v>
      </c>
      <c r="H27" s="10">
        <v>3370.2771084337351</v>
      </c>
      <c r="I27" s="10">
        <v>3366.2048192771085</v>
      </c>
      <c r="J27" s="10">
        <v>3362.0963855421687</v>
      </c>
      <c r="K27" s="10">
        <v>3358.9156626506024</v>
      </c>
      <c r="L27" s="10">
        <v>3353.7710843373493</v>
      </c>
      <c r="M27" s="10">
        <v>3349.602409638554</v>
      </c>
      <c r="N27" s="10">
        <v>3332.5180722891564</v>
      </c>
      <c r="O27" s="10">
        <v>3315.3493975903616</v>
      </c>
      <c r="P27" s="10">
        <v>3298.265060240964</v>
      </c>
      <c r="Q27" s="10">
        <v>3282.1204819277109</v>
      </c>
      <c r="R27" s="10">
        <v>3263.9638554216867</v>
      </c>
      <c r="S27" s="10">
        <v>3217.8433734939758</v>
      </c>
      <c r="T27" s="10">
        <v>3171.7831325301204</v>
      </c>
      <c r="U27" s="10">
        <v>3124.6626506024095</v>
      </c>
      <c r="V27" s="10">
        <v>3078.5060240963853</v>
      </c>
      <c r="W27" s="10">
        <v>3033.4216867469881</v>
      </c>
      <c r="X27" s="10">
        <v>3036.2409638554218</v>
      </c>
      <c r="Y27" s="10">
        <v>3039.132530120482</v>
      </c>
      <c r="Z27" s="10">
        <v>3042.9518072289156</v>
      </c>
      <c r="AA27" s="10">
        <v>3045.8433734939758</v>
      </c>
      <c r="AB27" s="10">
        <v>3048.6385542168673</v>
      </c>
      <c r="AC27" s="10">
        <v>3044.5180722891564</v>
      </c>
      <c r="AD27" s="10">
        <v>3039.4216867469881</v>
      </c>
      <c r="AE27" s="10">
        <v>3032.2771084337351</v>
      </c>
      <c r="AF27" s="10">
        <v>3024.9036144578313</v>
      </c>
      <c r="AG27" s="10">
        <v>3019.8795180722891</v>
      </c>
      <c r="AH27" s="10">
        <v>3021.8915662650602</v>
      </c>
      <c r="AI27" s="10">
        <v>3022.9277108433735</v>
      </c>
      <c r="AJ27" s="10">
        <v>3025.9156626506024</v>
      </c>
      <c r="AK27" s="10">
        <v>3026.9156626506024</v>
      </c>
      <c r="AL27" s="11">
        <v>3028.9036144578313</v>
      </c>
    </row>
    <row r="28" spans="1:38">
      <c r="A28" s="9" t="s">
        <v>23</v>
      </c>
      <c r="B28" s="10">
        <v>0</v>
      </c>
      <c r="C28" s="10">
        <v>0</v>
      </c>
      <c r="D28" s="10">
        <v>0</v>
      </c>
      <c r="E28" s="10">
        <v>0</v>
      </c>
      <c r="F28" s="10">
        <v>0</v>
      </c>
      <c r="G28" s="10">
        <v>0</v>
      </c>
      <c r="H28" s="10">
        <v>0</v>
      </c>
      <c r="I28" s="10">
        <v>0</v>
      </c>
      <c r="J28" s="10">
        <v>0</v>
      </c>
      <c r="K28" s="10">
        <v>0</v>
      </c>
      <c r="L28" s="10">
        <v>0</v>
      </c>
      <c r="M28" s="10">
        <v>0</v>
      </c>
      <c r="N28" s="10">
        <v>0</v>
      </c>
      <c r="O28" s="10">
        <v>0</v>
      </c>
      <c r="P28" s="10">
        <v>0</v>
      </c>
      <c r="Q28" s="10">
        <v>0</v>
      </c>
      <c r="R28" s="10">
        <v>0</v>
      </c>
      <c r="S28" s="10">
        <v>0</v>
      </c>
      <c r="T28" s="10">
        <v>0</v>
      </c>
      <c r="U28" s="10">
        <v>0</v>
      </c>
      <c r="V28" s="10">
        <v>0</v>
      </c>
      <c r="W28" s="10">
        <v>0</v>
      </c>
      <c r="X28" s="10">
        <v>0</v>
      </c>
      <c r="Y28" s="10">
        <v>0</v>
      </c>
      <c r="Z28" s="10">
        <v>0</v>
      </c>
      <c r="AA28" s="10">
        <v>0</v>
      </c>
      <c r="AB28" s="10">
        <v>0</v>
      </c>
      <c r="AC28" s="10">
        <v>0</v>
      </c>
      <c r="AD28" s="10">
        <v>0</v>
      </c>
      <c r="AE28" s="10">
        <v>0</v>
      </c>
      <c r="AF28" s="10">
        <v>0</v>
      </c>
      <c r="AG28" s="10">
        <v>0</v>
      </c>
      <c r="AH28" s="10">
        <v>0</v>
      </c>
      <c r="AI28" s="10">
        <v>0</v>
      </c>
      <c r="AJ28" s="10">
        <v>0</v>
      </c>
      <c r="AK28" s="10">
        <v>0</v>
      </c>
      <c r="AL28" s="11">
        <v>0</v>
      </c>
    </row>
    <row r="29" spans="1:38">
      <c r="A29" s="9" t="s">
        <v>6</v>
      </c>
      <c r="B29" s="10">
        <v>0</v>
      </c>
      <c r="C29" s="10">
        <v>0</v>
      </c>
      <c r="D29" s="10">
        <v>0</v>
      </c>
      <c r="E29" s="10">
        <v>0</v>
      </c>
      <c r="F29" s="10">
        <v>0</v>
      </c>
      <c r="G29" s="10">
        <v>0</v>
      </c>
      <c r="H29" s="10">
        <v>0</v>
      </c>
      <c r="I29" s="10">
        <v>0</v>
      </c>
      <c r="J29" s="10">
        <v>0</v>
      </c>
      <c r="K29" s="10">
        <v>0</v>
      </c>
      <c r="L29" s="10">
        <v>0</v>
      </c>
      <c r="M29" s="10">
        <v>0</v>
      </c>
      <c r="N29" s="10">
        <v>0</v>
      </c>
      <c r="O29" s="10">
        <v>0</v>
      </c>
      <c r="P29" s="10">
        <v>0</v>
      </c>
      <c r="Q29" s="10">
        <v>0</v>
      </c>
      <c r="R29" s="10">
        <v>0</v>
      </c>
      <c r="S29" s="10">
        <v>0</v>
      </c>
      <c r="T29" s="10">
        <v>0</v>
      </c>
      <c r="U29" s="10">
        <v>0</v>
      </c>
      <c r="V29" s="10">
        <v>0</v>
      </c>
      <c r="W29" s="10">
        <v>0</v>
      </c>
      <c r="X29" s="10">
        <v>0</v>
      </c>
      <c r="Y29" s="10">
        <v>0</v>
      </c>
      <c r="Z29" s="10">
        <v>0</v>
      </c>
      <c r="AA29" s="10">
        <v>0</v>
      </c>
      <c r="AB29" s="10">
        <v>0</v>
      </c>
      <c r="AC29" s="10">
        <v>0</v>
      </c>
      <c r="AD29" s="10">
        <v>0</v>
      </c>
      <c r="AE29" s="10">
        <v>0</v>
      </c>
      <c r="AF29" s="10">
        <v>0</v>
      </c>
      <c r="AG29" s="10">
        <v>0</v>
      </c>
      <c r="AH29" s="10">
        <v>0</v>
      </c>
      <c r="AI29" s="10">
        <v>0</v>
      </c>
      <c r="AJ29" s="10">
        <v>0</v>
      </c>
      <c r="AK29" s="10">
        <v>0</v>
      </c>
      <c r="AL29" s="11">
        <v>0</v>
      </c>
    </row>
    <row r="30" spans="1:38">
      <c r="A30" s="9" t="s">
        <v>24</v>
      </c>
      <c r="B30" s="10">
        <v>0</v>
      </c>
      <c r="C30" s="10">
        <v>0</v>
      </c>
      <c r="D30" s="10">
        <v>0</v>
      </c>
      <c r="E30" s="10">
        <v>0</v>
      </c>
      <c r="F30" s="10">
        <v>0</v>
      </c>
      <c r="G30" s="10">
        <v>0</v>
      </c>
      <c r="H30" s="10">
        <v>0</v>
      </c>
      <c r="I30" s="10">
        <v>0</v>
      </c>
      <c r="J30" s="10">
        <v>0</v>
      </c>
      <c r="K30" s="10">
        <v>0</v>
      </c>
      <c r="L30" s="10">
        <v>0</v>
      </c>
      <c r="M30" s="10">
        <v>0</v>
      </c>
      <c r="N30" s="10">
        <v>0</v>
      </c>
      <c r="O30" s="10">
        <v>0</v>
      </c>
      <c r="P30" s="10">
        <v>0</v>
      </c>
      <c r="Q30" s="10">
        <v>0</v>
      </c>
      <c r="R30" s="10">
        <v>0</v>
      </c>
      <c r="S30" s="10">
        <v>0</v>
      </c>
      <c r="T30" s="10">
        <v>0</v>
      </c>
      <c r="U30" s="10">
        <v>0</v>
      </c>
      <c r="V30" s="10">
        <v>0</v>
      </c>
      <c r="W30" s="10">
        <v>0</v>
      </c>
      <c r="X30" s="10">
        <v>0</v>
      </c>
      <c r="Y30" s="10">
        <v>0</v>
      </c>
      <c r="Z30" s="10">
        <v>0</v>
      </c>
      <c r="AA30" s="10">
        <v>0</v>
      </c>
      <c r="AB30" s="10">
        <v>0</v>
      </c>
      <c r="AC30" s="10">
        <v>0</v>
      </c>
      <c r="AD30" s="10">
        <v>0</v>
      </c>
      <c r="AE30" s="10">
        <v>0</v>
      </c>
      <c r="AF30" s="10">
        <v>0</v>
      </c>
      <c r="AG30" s="10">
        <v>0</v>
      </c>
      <c r="AH30" s="10">
        <v>0</v>
      </c>
      <c r="AI30" s="10">
        <v>0</v>
      </c>
      <c r="AJ30" s="10">
        <v>0</v>
      </c>
      <c r="AK30" s="10">
        <v>0</v>
      </c>
      <c r="AL30" s="11">
        <v>0</v>
      </c>
    </row>
    <row r="31" spans="1:38">
      <c r="A31" s="9" t="s">
        <v>25</v>
      </c>
      <c r="B31" s="10">
        <v>0</v>
      </c>
      <c r="C31" s="10">
        <v>0</v>
      </c>
      <c r="D31" s="10">
        <v>0</v>
      </c>
      <c r="E31" s="10">
        <v>0</v>
      </c>
      <c r="F31" s="10">
        <v>0</v>
      </c>
      <c r="G31" s="10">
        <v>0</v>
      </c>
      <c r="H31" s="10">
        <v>0</v>
      </c>
      <c r="I31" s="10">
        <v>0</v>
      </c>
      <c r="J31" s="10">
        <v>0</v>
      </c>
      <c r="K31" s="10">
        <v>0</v>
      </c>
      <c r="L31" s="10">
        <v>0</v>
      </c>
      <c r="M31" s="10">
        <v>0</v>
      </c>
      <c r="N31" s="10">
        <v>0</v>
      </c>
      <c r="O31" s="10">
        <v>0</v>
      </c>
      <c r="P31" s="10">
        <v>0</v>
      </c>
      <c r="Q31" s="10">
        <v>0</v>
      </c>
      <c r="R31" s="10">
        <v>0</v>
      </c>
      <c r="S31" s="10">
        <v>0</v>
      </c>
      <c r="T31" s="10">
        <v>0</v>
      </c>
      <c r="U31" s="10">
        <v>0</v>
      </c>
      <c r="V31" s="10">
        <v>0</v>
      </c>
      <c r="W31" s="10">
        <v>0</v>
      </c>
      <c r="X31" s="10">
        <v>0</v>
      </c>
      <c r="Y31" s="10">
        <v>0</v>
      </c>
      <c r="Z31" s="10">
        <v>0</v>
      </c>
      <c r="AA31" s="10">
        <v>0</v>
      </c>
      <c r="AB31" s="10">
        <v>0</v>
      </c>
      <c r="AC31" s="10">
        <v>0</v>
      </c>
      <c r="AD31" s="10">
        <v>0</v>
      </c>
      <c r="AE31" s="10">
        <v>0</v>
      </c>
      <c r="AF31" s="10">
        <v>0</v>
      </c>
      <c r="AG31" s="10">
        <v>0</v>
      </c>
      <c r="AH31" s="10">
        <v>0</v>
      </c>
      <c r="AI31" s="10">
        <v>0</v>
      </c>
      <c r="AJ31" s="10">
        <v>0</v>
      </c>
      <c r="AK31" s="10">
        <v>0</v>
      </c>
      <c r="AL31" s="11">
        <v>0</v>
      </c>
    </row>
    <row r="32" spans="1:38" ht="15.75" thickBot="1">
      <c r="A32" s="12" t="s">
        <v>26</v>
      </c>
      <c r="B32" s="13">
        <v>3915.3373493975905</v>
      </c>
      <c r="C32" s="13">
        <v>3919.4337349397592</v>
      </c>
      <c r="D32" s="13">
        <v>3811.4698795180725</v>
      </c>
      <c r="E32" s="13">
        <v>3707.4939759036147</v>
      </c>
      <c r="F32" s="13">
        <v>3596.397590361446</v>
      </c>
      <c r="G32" s="13">
        <v>3483.397590361446</v>
      </c>
      <c r="H32" s="13">
        <v>3370.2771084337351</v>
      </c>
      <c r="I32" s="13">
        <v>3366.2048192771085</v>
      </c>
      <c r="J32" s="13">
        <v>3362.0963855421687</v>
      </c>
      <c r="K32" s="13">
        <v>3358.9156626506024</v>
      </c>
      <c r="L32" s="13">
        <v>3353.7710843373493</v>
      </c>
      <c r="M32" s="13">
        <v>3349.602409638554</v>
      </c>
      <c r="N32" s="13">
        <v>3332.5180722891564</v>
      </c>
      <c r="O32" s="13">
        <v>3315.3493975903616</v>
      </c>
      <c r="P32" s="13">
        <v>3298.265060240964</v>
      </c>
      <c r="Q32" s="13">
        <v>3282.1204819277109</v>
      </c>
      <c r="R32" s="13">
        <v>3263.9638554216867</v>
      </c>
      <c r="S32" s="13">
        <v>3217.8433734939758</v>
      </c>
      <c r="T32" s="13">
        <v>3171.7831325301204</v>
      </c>
      <c r="U32" s="13">
        <v>3124.6626506024095</v>
      </c>
      <c r="V32" s="13">
        <v>3078.5060240963853</v>
      </c>
      <c r="W32" s="13">
        <v>3033.4216867469881</v>
      </c>
      <c r="X32" s="13">
        <v>3036.2409638554218</v>
      </c>
      <c r="Y32" s="13">
        <v>3039.132530120482</v>
      </c>
      <c r="Z32" s="13">
        <v>3042.9518072289156</v>
      </c>
      <c r="AA32" s="13">
        <v>3045.8433734939758</v>
      </c>
      <c r="AB32" s="13">
        <v>3048.6385542168673</v>
      </c>
      <c r="AC32" s="13">
        <v>3044.5180722891564</v>
      </c>
      <c r="AD32" s="13">
        <v>3039.4216867469881</v>
      </c>
      <c r="AE32" s="13">
        <v>3032.2771084337351</v>
      </c>
      <c r="AF32" s="13">
        <v>3024.9036144578313</v>
      </c>
      <c r="AG32" s="13">
        <v>3019.8795180722891</v>
      </c>
      <c r="AH32" s="13">
        <v>3021.8915662650602</v>
      </c>
      <c r="AI32" s="13">
        <v>3022.9277108433735</v>
      </c>
      <c r="AJ32" s="13">
        <v>3025.9156626506024</v>
      </c>
      <c r="AK32" s="13">
        <v>3026.9156626506024</v>
      </c>
      <c r="AL32" s="14">
        <v>3028.9036144578313</v>
      </c>
    </row>
    <row r="33" spans="1:38" ht="16.5" thickTop="1" thickBot="1"/>
    <row r="34" spans="1:38" ht="16.5" thickTop="1" thickBot="1">
      <c r="A34" s="15" t="s">
        <v>27</v>
      </c>
      <c r="B34" s="16">
        <v>0</v>
      </c>
      <c r="C34" s="16">
        <v>123</v>
      </c>
      <c r="D34" s="16">
        <v>385</v>
      </c>
      <c r="E34" s="16">
        <v>639</v>
      </c>
      <c r="F34" s="16">
        <v>899</v>
      </c>
      <c r="G34" s="16">
        <v>1161</v>
      </c>
      <c r="H34" s="16">
        <v>1424</v>
      </c>
      <c r="I34" s="16">
        <v>1423</v>
      </c>
      <c r="J34" s="16">
        <v>1422</v>
      </c>
      <c r="K34" s="16">
        <v>1421</v>
      </c>
      <c r="L34" s="16">
        <v>1421</v>
      </c>
      <c r="M34" s="16">
        <v>1420</v>
      </c>
      <c r="N34" s="16">
        <v>1415</v>
      </c>
      <c r="O34" s="16">
        <v>1410</v>
      </c>
      <c r="P34" s="16">
        <v>1405</v>
      </c>
      <c r="Q34" s="16">
        <v>1399</v>
      </c>
      <c r="R34" s="16">
        <v>1394</v>
      </c>
      <c r="S34" s="16">
        <v>1394</v>
      </c>
      <c r="T34" s="16">
        <v>1393</v>
      </c>
      <c r="U34" s="16">
        <v>1393</v>
      </c>
      <c r="V34" s="16">
        <v>1392</v>
      </c>
      <c r="W34" s="16">
        <v>1391</v>
      </c>
      <c r="X34" s="16">
        <v>1397</v>
      </c>
      <c r="Y34" s="16">
        <v>1403</v>
      </c>
      <c r="Z34" s="16">
        <v>1409</v>
      </c>
      <c r="AA34" s="16">
        <v>1415</v>
      </c>
      <c r="AB34" s="16">
        <v>1421</v>
      </c>
      <c r="AC34" s="16">
        <v>1429</v>
      </c>
      <c r="AD34" s="16">
        <v>1437</v>
      </c>
      <c r="AE34" s="16">
        <v>1447</v>
      </c>
      <c r="AF34" s="16">
        <v>1460</v>
      </c>
      <c r="AG34" s="16">
        <v>1473</v>
      </c>
      <c r="AH34" s="16">
        <v>1484</v>
      </c>
      <c r="AI34" s="16">
        <v>1495</v>
      </c>
      <c r="AJ34" s="16">
        <v>1505</v>
      </c>
      <c r="AK34" s="16">
        <v>1516</v>
      </c>
      <c r="AL34" s="17">
        <v>1527</v>
      </c>
    </row>
    <row r="35" spans="1:38" ht="15.75" thickTop="1"/>
    <row r="36" spans="1:38">
      <c r="A36" s="18" t="s">
        <v>28</v>
      </c>
    </row>
    <row r="37" spans="1:38">
      <c r="A37" s="19"/>
    </row>
  </sheetData>
  <pageMargins left="0.5" right="0.5" top="1" bottom="1" header="0.5" footer="0.5"/>
  <pageSetup orientation="portrait" r:id="rId1"/>
  <headerFooter>
    <oddFooter>&amp;CPage &amp;P&amp;R&amp;F</oddFooter>
  </headerFooter>
</worksheet>
</file>

<file path=xl/worksheets/sheet22.xml><?xml version="1.0" encoding="utf-8"?>
<worksheet xmlns="http://schemas.openxmlformats.org/spreadsheetml/2006/main" xmlns:r="http://schemas.openxmlformats.org/officeDocument/2006/relationships">
  <dimension ref="A1:AL37"/>
  <sheetViews>
    <sheetView showGridLines="0" workbookViewId="0">
      <selection sqref="A1:XFD1048576"/>
    </sheetView>
  </sheetViews>
  <sheetFormatPr defaultRowHeight="15"/>
  <cols>
    <col min="1" max="1" width="43.7109375" style="2" customWidth="1"/>
    <col min="2" max="16384" width="9.140625" style="2"/>
  </cols>
  <sheetData>
    <row r="1" spans="1:38" ht="36">
      <c r="A1" s="1" t="s">
        <v>48</v>
      </c>
    </row>
    <row r="3" spans="1:38" ht="30.75">
      <c r="A3" s="3" t="s">
        <v>1</v>
      </c>
    </row>
    <row r="4" spans="1:38">
      <c r="B4" s="4">
        <v>2014</v>
      </c>
      <c r="C4" s="4">
        <v>2015</v>
      </c>
      <c r="D4" s="4">
        <v>2016</v>
      </c>
      <c r="E4" s="4">
        <v>2017</v>
      </c>
      <c r="F4" s="4">
        <v>2018</v>
      </c>
      <c r="G4" s="4">
        <v>2019</v>
      </c>
      <c r="H4" s="4">
        <v>2020</v>
      </c>
      <c r="I4" s="4">
        <v>2021</v>
      </c>
      <c r="J4" s="4">
        <v>2022</v>
      </c>
      <c r="K4" s="4">
        <v>2023</v>
      </c>
      <c r="L4" s="4">
        <v>2024</v>
      </c>
      <c r="M4" s="4">
        <v>2025</v>
      </c>
      <c r="N4" s="4">
        <v>2026</v>
      </c>
      <c r="O4" s="4">
        <v>2027</v>
      </c>
      <c r="P4" s="4">
        <v>2028</v>
      </c>
      <c r="Q4" s="4">
        <v>2029</v>
      </c>
      <c r="R4" s="4">
        <v>2030</v>
      </c>
      <c r="S4" s="4">
        <v>2031</v>
      </c>
      <c r="T4" s="4">
        <v>2032</v>
      </c>
      <c r="U4" s="4">
        <v>2033</v>
      </c>
      <c r="V4" s="4">
        <v>2034</v>
      </c>
      <c r="W4" s="4">
        <v>2035</v>
      </c>
      <c r="X4" s="4">
        <v>2036</v>
      </c>
      <c r="Y4" s="4">
        <v>2037</v>
      </c>
      <c r="Z4" s="4">
        <v>2038</v>
      </c>
      <c r="AA4" s="4">
        <v>2039</v>
      </c>
      <c r="AB4" s="4">
        <v>2040</v>
      </c>
      <c r="AC4" s="4">
        <v>2041</v>
      </c>
      <c r="AD4" s="4">
        <v>2042</v>
      </c>
      <c r="AE4" s="4">
        <v>2043</v>
      </c>
      <c r="AF4" s="4">
        <v>2044</v>
      </c>
      <c r="AG4" s="4">
        <v>2045</v>
      </c>
      <c r="AH4" s="4">
        <v>2046</v>
      </c>
      <c r="AI4" s="4">
        <v>2047</v>
      </c>
      <c r="AJ4" s="4">
        <v>2048</v>
      </c>
      <c r="AK4" s="4">
        <v>2049</v>
      </c>
      <c r="AL4" s="4">
        <v>2050</v>
      </c>
    </row>
    <row r="5" spans="1:38" ht="15.75" thickBot="1">
      <c r="A5" s="5" t="s">
        <v>2</v>
      </c>
    </row>
    <row r="6" spans="1:38" ht="15.75" thickTop="1">
      <c r="A6" s="6" t="s">
        <v>3</v>
      </c>
      <c r="B6" s="7">
        <v>532565.96385542164</v>
      </c>
      <c r="C6" s="7">
        <v>545008.39759036142</v>
      </c>
      <c r="D6" s="7">
        <v>557450.75903614459</v>
      </c>
      <c r="E6" s="7">
        <v>556770.26506024098</v>
      </c>
      <c r="F6" s="7">
        <v>554809.44578313257</v>
      </c>
      <c r="G6" s="7">
        <v>552558.09638554219</v>
      </c>
      <c r="H6" s="7">
        <v>549988.53012048197</v>
      </c>
      <c r="I6" s="7">
        <v>556210.18072289159</v>
      </c>
      <c r="J6" s="7">
        <v>562388.06024096382</v>
      </c>
      <c r="K6" s="7">
        <v>568521.13253012043</v>
      </c>
      <c r="L6" s="7">
        <v>574655.30120481923</v>
      </c>
      <c r="M6" s="7">
        <v>580788.51807228918</v>
      </c>
      <c r="N6" s="7">
        <v>584996.55421686743</v>
      </c>
      <c r="O6" s="7">
        <v>589201.80722891563</v>
      </c>
      <c r="P6" s="7">
        <v>593404.89156626503</v>
      </c>
      <c r="Q6" s="7">
        <v>597607.0843373494</v>
      </c>
      <c r="R6" s="7">
        <v>601810.19277108437</v>
      </c>
      <c r="S6" s="7">
        <v>605031.53012048197</v>
      </c>
      <c r="T6" s="7">
        <v>608251.78313253017</v>
      </c>
      <c r="U6" s="7">
        <v>611473.0843373494</v>
      </c>
      <c r="V6" s="7">
        <v>614694.3373493976</v>
      </c>
      <c r="W6" s="7">
        <v>617798.18072289159</v>
      </c>
      <c r="X6" s="7">
        <v>619640.61445783137</v>
      </c>
      <c r="Y6" s="7">
        <v>621468.10843373497</v>
      </c>
      <c r="Z6" s="7">
        <v>623295.62650602404</v>
      </c>
      <c r="AA6" s="7">
        <v>625117.15662650601</v>
      </c>
      <c r="AB6" s="7">
        <v>626903.8313253012</v>
      </c>
      <c r="AC6" s="7">
        <v>628732.3373493976</v>
      </c>
      <c r="AD6" s="7">
        <v>630560.86746987957</v>
      </c>
      <c r="AE6" s="7">
        <v>632390.34939759038</v>
      </c>
      <c r="AF6" s="7">
        <v>634218.86746987957</v>
      </c>
      <c r="AG6" s="7">
        <v>636014.54216867464</v>
      </c>
      <c r="AH6" s="7">
        <v>637841.0843373494</v>
      </c>
      <c r="AI6" s="7">
        <v>639665.51807228918</v>
      </c>
      <c r="AJ6" s="7">
        <v>641490.06024096382</v>
      </c>
      <c r="AK6" s="7">
        <v>643201.19277108437</v>
      </c>
      <c r="AL6" s="8">
        <v>644748.10843373497</v>
      </c>
    </row>
    <row r="7" spans="1:38">
      <c r="A7" s="9" t="s">
        <v>4</v>
      </c>
      <c r="B7" s="10">
        <v>57284.506024096387</v>
      </c>
      <c r="C7" s="10">
        <v>56103.963855421687</v>
      </c>
      <c r="D7" s="10">
        <v>54923.542168674699</v>
      </c>
      <c r="E7" s="10">
        <v>53743.012048192773</v>
      </c>
      <c r="F7" s="10">
        <v>52562.566265060239</v>
      </c>
      <c r="G7" s="10">
        <v>51382</v>
      </c>
      <c r="H7" s="10">
        <v>50201.506024096387</v>
      </c>
      <c r="I7" s="10">
        <v>49967.590361445786</v>
      </c>
      <c r="J7" s="10">
        <v>49733.734939759037</v>
      </c>
      <c r="K7" s="10">
        <v>49499.77108433735</v>
      </c>
      <c r="L7" s="10">
        <v>49265.879518072288</v>
      </c>
      <c r="M7" s="10">
        <v>49031.939759036148</v>
      </c>
      <c r="N7" s="10">
        <v>48808.783132530123</v>
      </c>
      <c r="O7" s="10">
        <v>48585.674698795177</v>
      </c>
      <c r="P7" s="10">
        <v>48362.542168674699</v>
      </c>
      <c r="Q7" s="10">
        <v>48139.277108433736</v>
      </c>
      <c r="R7" s="10">
        <v>47916.096385542165</v>
      </c>
      <c r="S7" s="10">
        <v>47693</v>
      </c>
      <c r="T7" s="10">
        <v>47469.734939759037</v>
      </c>
      <c r="U7" s="10">
        <v>47246.650602409638</v>
      </c>
      <c r="V7" s="10">
        <v>47023.457831325301</v>
      </c>
      <c r="W7" s="10">
        <v>46800.301204819276</v>
      </c>
      <c r="X7" s="10">
        <v>46577.108433734938</v>
      </c>
      <c r="Y7" s="10">
        <v>46353.927710843374</v>
      </c>
      <c r="Z7" s="10">
        <v>46130.722891566264</v>
      </c>
      <c r="AA7" s="10">
        <v>45907.650602409638</v>
      </c>
      <c r="AB7" s="10">
        <v>45684.433734939761</v>
      </c>
      <c r="AC7" s="10">
        <v>45461.25301204819</v>
      </c>
      <c r="AD7" s="10">
        <v>45238.132530120485</v>
      </c>
      <c r="AE7" s="10">
        <v>45014.927710843374</v>
      </c>
      <c r="AF7" s="10">
        <v>44791.795180722889</v>
      </c>
      <c r="AG7" s="10">
        <v>44568.614457831325</v>
      </c>
      <c r="AH7" s="10">
        <v>44345.445783132527</v>
      </c>
      <c r="AI7" s="10">
        <v>44122.25301204819</v>
      </c>
      <c r="AJ7" s="10">
        <v>43899.120481927712</v>
      </c>
      <c r="AK7" s="10">
        <v>43676</v>
      </c>
      <c r="AL7" s="11">
        <v>43452.819277108436</v>
      </c>
    </row>
    <row r="8" spans="1:38">
      <c r="A8" s="9" t="s">
        <v>5</v>
      </c>
      <c r="B8" s="10">
        <v>0</v>
      </c>
      <c r="C8" s="10">
        <v>0</v>
      </c>
      <c r="D8" s="10">
        <v>0</v>
      </c>
      <c r="E8" s="10">
        <v>0</v>
      </c>
      <c r="F8" s="10">
        <v>0</v>
      </c>
      <c r="G8" s="10">
        <v>0</v>
      </c>
      <c r="H8" s="10">
        <v>0</v>
      </c>
      <c r="I8" s="10">
        <v>0</v>
      </c>
      <c r="J8" s="10">
        <v>0</v>
      </c>
      <c r="K8" s="10">
        <v>0</v>
      </c>
      <c r="L8" s="10">
        <v>0</v>
      </c>
      <c r="M8" s="10">
        <v>0</v>
      </c>
      <c r="N8" s="10">
        <v>0</v>
      </c>
      <c r="O8" s="10">
        <v>0</v>
      </c>
      <c r="P8" s="10">
        <v>0</v>
      </c>
      <c r="Q8" s="10">
        <v>0</v>
      </c>
      <c r="R8" s="10">
        <v>0</v>
      </c>
      <c r="S8" s="10">
        <v>0</v>
      </c>
      <c r="T8" s="10">
        <v>0</v>
      </c>
      <c r="U8" s="10">
        <v>0</v>
      </c>
      <c r="V8" s="10">
        <v>0</v>
      </c>
      <c r="W8" s="10">
        <v>0</v>
      </c>
      <c r="X8" s="10">
        <v>0</v>
      </c>
      <c r="Y8" s="10">
        <v>0</v>
      </c>
      <c r="Z8" s="10">
        <v>0</v>
      </c>
      <c r="AA8" s="10">
        <v>0</v>
      </c>
      <c r="AB8" s="10">
        <v>0</v>
      </c>
      <c r="AC8" s="10">
        <v>0</v>
      </c>
      <c r="AD8" s="10">
        <v>0</v>
      </c>
      <c r="AE8" s="10">
        <v>0</v>
      </c>
      <c r="AF8" s="10">
        <v>0</v>
      </c>
      <c r="AG8" s="10">
        <v>0</v>
      </c>
      <c r="AH8" s="10">
        <v>0</v>
      </c>
      <c r="AI8" s="10">
        <v>0</v>
      </c>
      <c r="AJ8" s="10">
        <v>0</v>
      </c>
      <c r="AK8" s="10">
        <v>0</v>
      </c>
      <c r="AL8" s="11">
        <v>0</v>
      </c>
    </row>
    <row r="9" spans="1:38">
      <c r="A9" s="9" t="s">
        <v>6</v>
      </c>
      <c r="B9" s="10">
        <v>1840</v>
      </c>
      <c r="C9" s="10">
        <v>1852</v>
      </c>
      <c r="D9" s="10">
        <v>1864</v>
      </c>
      <c r="E9" s="10">
        <v>1876</v>
      </c>
      <c r="F9" s="10">
        <v>1888</v>
      </c>
      <c r="G9" s="10">
        <v>1900</v>
      </c>
      <c r="H9" s="10">
        <v>1912</v>
      </c>
      <c r="I9" s="10">
        <v>1924</v>
      </c>
      <c r="J9" s="10">
        <v>1936</v>
      </c>
      <c r="K9" s="10">
        <v>1948</v>
      </c>
      <c r="L9" s="10">
        <v>1960</v>
      </c>
      <c r="M9" s="10">
        <v>1972</v>
      </c>
      <c r="N9" s="10">
        <v>1984</v>
      </c>
      <c r="O9" s="10">
        <v>1996</v>
      </c>
      <c r="P9" s="10">
        <v>2008</v>
      </c>
      <c r="Q9" s="10">
        <v>2020</v>
      </c>
      <c r="R9" s="10">
        <v>2032</v>
      </c>
      <c r="S9" s="10">
        <v>2044</v>
      </c>
      <c r="T9" s="10">
        <v>2056</v>
      </c>
      <c r="U9" s="10">
        <v>2068</v>
      </c>
      <c r="V9" s="10">
        <v>2080</v>
      </c>
      <c r="W9" s="10">
        <v>2089</v>
      </c>
      <c r="X9" s="10">
        <v>2096</v>
      </c>
      <c r="Y9" s="10">
        <v>2102</v>
      </c>
      <c r="Z9" s="10">
        <v>2109</v>
      </c>
      <c r="AA9" s="10">
        <v>2116</v>
      </c>
      <c r="AB9" s="10">
        <v>2122</v>
      </c>
      <c r="AC9" s="10">
        <v>2129</v>
      </c>
      <c r="AD9" s="10">
        <v>2135</v>
      </c>
      <c r="AE9" s="10">
        <v>2142</v>
      </c>
      <c r="AF9" s="10">
        <v>2148</v>
      </c>
      <c r="AG9" s="10">
        <v>2155</v>
      </c>
      <c r="AH9" s="10">
        <v>2159</v>
      </c>
      <c r="AI9" s="10">
        <v>2161</v>
      </c>
      <c r="AJ9" s="10">
        <v>2164</v>
      </c>
      <c r="AK9" s="10">
        <v>2166</v>
      </c>
      <c r="AL9" s="11">
        <v>2169</v>
      </c>
    </row>
    <row r="10" spans="1:38" ht="15.75" thickBot="1">
      <c r="A10" s="12" t="s">
        <v>7</v>
      </c>
      <c r="B10" s="13">
        <v>591690.26506024098</v>
      </c>
      <c r="C10" s="13">
        <v>602964.09638554219</v>
      </c>
      <c r="D10" s="13">
        <v>614237.87951807224</v>
      </c>
      <c r="E10" s="13">
        <v>612388.95180722896</v>
      </c>
      <c r="F10" s="13">
        <v>609259.6626506024</v>
      </c>
      <c r="G10" s="13">
        <v>605839.9156626506</v>
      </c>
      <c r="H10" s="13">
        <v>602101.80722891563</v>
      </c>
      <c r="I10" s="13">
        <v>608101.60240963858</v>
      </c>
      <c r="J10" s="13">
        <v>614057.61445783137</v>
      </c>
      <c r="K10" s="13">
        <v>619968.75903614459</v>
      </c>
      <c r="L10" s="13">
        <v>625881.02409638558</v>
      </c>
      <c r="M10" s="13">
        <v>631792.26506024098</v>
      </c>
      <c r="N10" s="13">
        <v>635789.27710843377</v>
      </c>
      <c r="O10" s="13">
        <v>639783.28915662656</v>
      </c>
      <c r="P10" s="13">
        <v>643775.27710843377</v>
      </c>
      <c r="Q10" s="13">
        <v>647766.28915662656</v>
      </c>
      <c r="R10" s="13">
        <v>651758.31325301202</v>
      </c>
      <c r="S10" s="13">
        <v>654768.44578313257</v>
      </c>
      <c r="T10" s="13">
        <v>657777.54216867464</v>
      </c>
      <c r="U10" s="13">
        <v>660787.67469879519</v>
      </c>
      <c r="V10" s="13">
        <v>663797.78313253017</v>
      </c>
      <c r="W10" s="13">
        <v>666687.67469879519</v>
      </c>
      <c r="X10" s="13">
        <v>668313.53012048197</v>
      </c>
      <c r="Y10" s="13">
        <v>669924.43373493978</v>
      </c>
      <c r="Z10" s="13">
        <v>671535.40963855421</v>
      </c>
      <c r="AA10" s="13">
        <v>673140.30120481923</v>
      </c>
      <c r="AB10" s="13">
        <v>674710.42168674699</v>
      </c>
      <c r="AC10" s="13">
        <v>676322.38554216863</v>
      </c>
      <c r="AD10" s="13">
        <v>677934.21686746983</v>
      </c>
      <c r="AE10" s="13">
        <v>679547.1686746988</v>
      </c>
      <c r="AF10" s="13">
        <v>681159.0843373494</v>
      </c>
      <c r="AG10" s="13">
        <v>682738.12048192776</v>
      </c>
      <c r="AH10" s="13">
        <v>684345.30120481923</v>
      </c>
      <c r="AI10" s="13">
        <v>685949.0843373494</v>
      </c>
      <c r="AJ10" s="13">
        <v>687552.93975903618</v>
      </c>
      <c r="AK10" s="13">
        <v>689043.27710843377</v>
      </c>
      <c r="AL10" s="14">
        <v>690369.45783132536</v>
      </c>
    </row>
    <row r="11" spans="1:38" ht="15.75" thickTop="1"/>
    <row r="12" spans="1:38" ht="15.75" thickBot="1">
      <c r="A12" s="5" t="s">
        <v>8</v>
      </c>
    </row>
    <row r="13" spans="1:38" ht="15.75" thickTop="1">
      <c r="A13" s="6" t="s">
        <v>9</v>
      </c>
      <c r="B13" s="7">
        <v>11353</v>
      </c>
      <c r="C13" s="7">
        <v>10601</v>
      </c>
      <c r="D13" s="7">
        <v>10501</v>
      </c>
      <c r="E13" s="7">
        <v>10082</v>
      </c>
      <c r="F13" s="7">
        <v>9873</v>
      </c>
      <c r="G13" s="7">
        <v>9663</v>
      </c>
      <c r="H13" s="7">
        <v>9454</v>
      </c>
      <c r="I13" s="7">
        <v>9244</v>
      </c>
      <c r="J13" s="7">
        <v>9035</v>
      </c>
      <c r="K13" s="7">
        <v>8915</v>
      </c>
      <c r="L13" s="7">
        <v>8854</v>
      </c>
      <c r="M13" s="7">
        <v>8793</v>
      </c>
      <c r="N13" s="7">
        <v>8732</v>
      </c>
      <c r="O13" s="7">
        <v>8672</v>
      </c>
      <c r="P13" s="7">
        <v>8611</v>
      </c>
      <c r="Q13" s="7">
        <v>8550</v>
      </c>
      <c r="R13" s="7">
        <v>8489</v>
      </c>
      <c r="S13" s="7">
        <v>8429</v>
      </c>
      <c r="T13" s="7">
        <v>8368</v>
      </c>
      <c r="U13" s="7">
        <v>8307</v>
      </c>
      <c r="V13" s="7">
        <v>8281</v>
      </c>
      <c r="W13" s="7">
        <v>8281</v>
      </c>
      <c r="X13" s="7">
        <v>8281</v>
      </c>
      <c r="Y13" s="7">
        <v>8281</v>
      </c>
      <c r="Z13" s="7">
        <v>8281</v>
      </c>
      <c r="AA13" s="7">
        <v>8281</v>
      </c>
      <c r="AB13" s="7">
        <v>8281</v>
      </c>
      <c r="AC13" s="7">
        <v>8281</v>
      </c>
      <c r="AD13" s="7">
        <v>8281</v>
      </c>
      <c r="AE13" s="7">
        <v>8281</v>
      </c>
      <c r="AF13" s="7">
        <v>8281</v>
      </c>
      <c r="AG13" s="7">
        <v>8281</v>
      </c>
      <c r="AH13" s="7">
        <v>8281</v>
      </c>
      <c r="AI13" s="7">
        <v>8281</v>
      </c>
      <c r="AJ13" s="7">
        <v>8281</v>
      </c>
      <c r="AK13" s="7">
        <v>8281</v>
      </c>
      <c r="AL13" s="8">
        <v>8281</v>
      </c>
    </row>
    <row r="14" spans="1:38">
      <c r="A14" s="9" t="s">
        <v>10</v>
      </c>
      <c r="B14" s="10">
        <v>45630.216867469877</v>
      </c>
      <c r="C14" s="10">
        <v>47826.650602409638</v>
      </c>
      <c r="D14" s="10">
        <v>47826.650602409638</v>
      </c>
      <c r="E14" s="10">
        <v>47826.650602409638</v>
      </c>
      <c r="F14" s="10">
        <v>47826.650602409638</v>
      </c>
      <c r="G14" s="10">
        <v>47826.650602409638</v>
      </c>
      <c r="H14" s="10">
        <v>47826.650602409638</v>
      </c>
      <c r="I14" s="10">
        <v>47826.650602409638</v>
      </c>
      <c r="J14" s="10">
        <v>47826.650602409638</v>
      </c>
      <c r="K14" s="10">
        <v>47826.650602409638</v>
      </c>
      <c r="L14" s="10">
        <v>47826.650602409638</v>
      </c>
      <c r="M14" s="10">
        <v>47826.650602409638</v>
      </c>
      <c r="N14" s="10">
        <v>47826.650602409638</v>
      </c>
      <c r="O14" s="10">
        <v>47826.650602409638</v>
      </c>
      <c r="P14" s="10">
        <v>47826.650602409638</v>
      </c>
      <c r="Q14" s="10">
        <v>47826.650602409638</v>
      </c>
      <c r="R14" s="10">
        <v>47826.650602409638</v>
      </c>
      <c r="S14" s="10">
        <v>47826.650602409638</v>
      </c>
      <c r="T14" s="10">
        <v>47826.650602409638</v>
      </c>
      <c r="U14" s="10">
        <v>47826.650602409638</v>
      </c>
      <c r="V14" s="10">
        <v>47826.650602409638</v>
      </c>
      <c r="W14" s="10">
        <v>47826.650602409638</v>
      </c>
      <c r="X14" s="10">
        <v>47826.650602409638</v>
      </c>
      <c r="Y14" s="10">
        <v>47826.650602409638</v>
      </c>
      <c r="Z14" s="10">
        <v>47826.650602409638</v>
      </c>
      <c r="AA14" s="10">
        <v>47826.650602409638</v>
      </c>
      <c r="AB14" s="10">
        <v>47826.650602409638</v>
      </c>
      <c r="AC14" s="10">
        <v>47826.650602409638</v>
      </c>
      <c r="AD14" s="10">
        <v>47826.650602409638</v>
      </c>
      <c r="AE14" s="10">
        <v>47826.650602409638</v>
      </c>
      <c r="AF14" s="10">
        <v>47826.650602409638</v>
      </c>
      <c r="AG14" s="10">
        <v>47826.650602409638</v>
      </c>
      <c r="AH14" s="10">
        <v>47826.650602409638</v>
      </c>
      <c r="AI14" s="10">
        <v>47826.650602409638</v>
      </c>
      <c r="AJ14" s="10">
        <v>47826.650602409638</v>
      </c>
      <c r="AK14" s="10">
        <v>47826.650602409638</v>
      </c>
      <c r="AL14" s="11">
        <v>47826.650602409638</v>
      </c>
    </row>
    <row r="15" spans="1:38">
      <c r="A15" s="9" t="s">
        <v>11</v>
      </c>
      <c r="B15" s="10">
        <v>0</v>
      </c>
      <c r="C15" s="10">
        <v>0</v>
      </c>
      <c r="D15" s="10">
        <v>0</v>
      </c>
      <c r="E15" s="10">
        <v>0</v>
      </c>
      <c r="F15" s="10">
        <v>0</v>
      </c>
      <c r="G15" s="10">
        <v>0</v>
      </c>
      <c r="H15" s="10">
        <v>0</v>
      </c>
      <c r="I15" s="10">
        <v>0</v>
      </c>
      <c r="J15" s="10">
        <v>0</v>
      </c>
      <c r="K15" s="10">
        <v>0</v>
      </c>
      <c r="L15" s="10">
        <v>0</v>
      </c>
      <c r="M15" s="10">
        <v>0</v>
      </c>
      <c r="N15" s="10">
        <v>0</v>
      </c>
      <c r="O15" s="10">
        <v>0</v>
      </c>
      <c r="P15" s="10">
        <v>0</v>
      </c>
      <c r="Q15" s="10">
        <v>0</v>
      </c>
      <c r="R15" s="10">
        <v>0</v>
      </c>
      <c r="S15" s="10">
        <v>0</v>
      </c>
      <c r="T15" s="10">
        <v>0</v>
      </c>
      <c r="U15" s="10">
        <v>0</v>
      </c>
      <c r="V15" s="10">
        <v>0</v>
      </c>
      <c r="W15" s="10">
        <v>0</v>
      </c>
      <c r="X15" s="10">
        <v>0</v>
      </c>
      <c r="Y15" s="10">
        <v>0</v>
      </c>
      <c r="Z15" s="10">
        <v>0</v>
      </c>
      <c r="AA15" s="10">
        <v>0</v>
      </c>
      <c r="AB15" s="10">
        <v>0</v>
      </c>
      <c r="AC15" s="10">
        <v>0</v>
      </c>
      <c r="AD15" s="10">
        <v>0</v>
      </c>
      <c r="AE15" s="10">
        <v>0</v>
      </c>
      <c r="AF15" s="10">
        <v>0</v>
      </c>
      <c r="AG15" s="10">
        <v>0</v>
      </c>
      <c r="AH15" s="10">
        <v>0</v>
      </c>
      <c r="AI15" s="10">
        <v>0</v>
      </c>
      <c r="AJ15" s="10">
        <v>0</v>
      </c>
      <c r="AK15" s="10">
        <v>0</v>
      </c>
      <c r="AL15" s="11">
        <v>0</v>
      </c>
    </row>
    <row r="16" spans="1:38">
      <c r="A16" s="9" t="s">
        <v>12</v>
      </c>
      <c r="B16" s="10">
        <v>0</v>
      </c>
      <c r="C16" s="10">
        <v>0</v>
      </c>
      <c r="D16" s="10">
        <v>52240.963855421687</v>
      </c>
      <c r="E16" s="10">
        <v>52240.963855421687</v>
      </c>
      <c r="F16" s="10">
        <v>52240.963855421687</v>
      </c>
      <c r="G16" s="10">
        <v>52240.963855421687</v>
      </c>
      <c r="H16" s="10">
        <v>52240.963855421687</v>
      </c>
      <c r="I16" s="10">
        <v>52240.963855421687</v>
      </c>
      <c r="J16" s="10">
        <v>52240.963855421687</v>
      </c>
      <c r="K16" s="10">
        <v>52240.963855421687</v>
      </c>
      <c r="L16" s="10">
        <v>52240.963855421687</v>
      </c>
      <c r="M16" s="10">
        <v>52240.963855421687</v>
      </c>
      <c r="N16" s="10">
        <v>52240.963855421687</v>
      </c>
      <c r="O16" s="10">
        <v>52240.963855421687</v>
      </c>
      <c r="P16" s="10">
        <v>52240.963855421687</v>
      </c>
      <c r="Q16" s="10">
        <v>52240.963855421687</v>
      </c>
      <c r="R16" s="10">
        <v>52240.963855421687</v>
      </c>
      <c r="S16" s="10">
        <v>52240.963855421687</v>
      </c>
      <c r="T16" s="10">
        <v>52240.963855421687</v>
      </c>
      <c r="U16" s="10">
        <v>52240.963855421687</v>
      </c>
      <c r="V16" s="10">
        <v>52240.963855421687</v>
      </c>
      <c r="W16" s="10">
        <v>52240.963855421687</v>
      </c>
      <c r="X16" s="10">
        <v>52240.963855421687</v>
      </c>
      <c r="Y16" s="10">
        <v>52240.963855421687</v>
      </c>
      <c r="Z16" s="10">
        <v>52240.963855421687</v>
      </c>
      <c r="AA16" s="10">
        <v>52240.963855421687</v>
      </c>
      <c r="AB16" s="10">
        <v>52240.963855421687</v>
      </c>
      <c r="AC16" s="10">
        <v>52240.963855421687</v>
      </c>
      <c r="AD16" s="10">
        <v>52240.963855421687</v>
      </c>
      <c r="AE16" s="10">
        <v>52240.963855421687</v>
      </c>
      <c r="AF16" s="10">
        <v>52240.963855421687</v>
      </c>
      <c r="AG16" s="10">
        <v>52240.963855421687</v>
      </c>
      <c r="AH16" s="10">
        <v>52240.963855421687</v>
      </c>
      <c r="AI16" s="10">
        <v>52240.963855421687</v>
      </c>
      <c r="AJ16" s="10">
        <v>52240.963855421687</v>
      </c>
      <c r="AK16" s="10">
        <v>52240.963855421687</v>
      </c>
      <c r="AL16" s="11">
        <v>52240.963855421687</v>
      </c>
    </row>
    <row r="17" spans="1:38">
      <c r="A17" s="9" t="s">
        <v>13</v>
      </c>
      <c r="B17" s="10">
        <v>9048</v>
      </c>
      <c r="C17" s="10">
        <v>9800</v>
      </c>
      <c r="D17" s="10">
        <v>9900</v>
      </c>
      <c r="E17" s="10">
        <v>10109</v>
      </c>
      <c r="F17" s="10">
        <v>10319</v>
      </c>
      <c r="G17" s="10">
        <v>10528</v>
      </c>
      <c r="H17" s="10">
        <v>10737</v>
      </c>
      <c r="I17" s="10">
        <v>10947</v>
      </c>
      <c r="J17" s="10">
        <v>11156</v>
      </c>
      <c r="K17" s="10">
        <v>11425</v>
      </c>
      <c r="L17" s="10">
        <v>11486</v>
      </c>
      <c r="M17" s="10">
        <v>11547</v>
      </c>
      <c r="N17" s="10">
        <v>11607</v>
      </c>
      <c r="O17" s="10">
        <v>11668</v>
      </c>
      <c r="P17" s="10">
        <v>11729</v>
      </c>
      <c r="Q17" s="10">
        <v>11790</v>
      </c>
      <c r="R17" s="10">
        <v>11850</v>
      </c>
      <c r="S17" s="10">
        <v>11911</v>
      </c>
      <c r="T17" s="10">
        <v>11972</v>
      </c>
      <c r="U17" s="10">
        <v>12033</v>
      </c>
      <c r="V17" s="10">
        <v>12093</v>
      </c>
      <c r="W17" s="10">
        <v>12120</v>
      </c>
      <c r="X17" s="10">
        <v>12120</v>
      </c>
      <c r="Y17" s="10">
        <v>12120</v>
      </c>
      <c r="Z17" s="10">
        <v>12120</v>
      </c>
      <c r="AA17" s="10">
        <v>12120</v>
      </c>
      <c r="AB17" s="10">
        <v>12120</v>
      </c>
      <c r="AC17" s="10">
        <v>12120</v>
      </c>
      <c r="AD17" s="10">
        <v>12120</v>
      </c>
      <c r="AE17" s="10">
        <v>12120</v>
      </c>
      <c r="AF17" s="10">
        <v>12120</v>
      </c>
      <c r="AG17" s="10">
        <v>12120</v>
      </c>
      <c r="AH17" s="10">
        <v>12120</v>
      </c>
      <c r="AI17" s="10">
        <v>12120</v>
      </c>
      <c r="AJ17" s="10">
        <v>12120</v>
      </c>
      <c r="AK17" s="10">
        <v>12120</v>
      </c>
      <c r="AL17" s="11">
        <v>12120</v>
      </c>
    </row>
    <row r="18" spans="1:38">
      <c r="A18" s="9" t="s">
        <v>14</v>
      </c>
      <c r="B18" s="10">
        <v>26935</v>
      </c>
      <c r="C18" s="10">
        <v>29096</v>
      </c>
      <c r="D18" s="10">
        <v>29481</v>
      </c>
      <c r="E18" s="10">
        <v>30390</v>
      </c>
      <c r="F18" s="10">
        <v>31299</v>
      </c>
      <c r="G18" s="10">
        <v>32187</v>
      </c>
      <c r="H18" s="10">
        <v>33071</v>
      </c>
      <c r="I18" s="10">
        <v>33922</v>
      </c>
      <c r="J18" s="10">
        <v>34642</v>
      </c>
      <c r="K18" s="10">
        <v>35318</v>
      </c>
      <c r="L18" s="10">
        <v>35949</v>
      </c>
      <c r="M18" s="10">
        <v>36581</v>
      </c>
      <c r="N18" s="10">
        <v>37213</v>
      </c>
      <c r="O18" s="10">
        <v>37844</v>
      </c>
      <c r="P18" s="10">
        <v>38473</v>
      </c>
      <c r="Q18" s="10">
        <v>39099</v>
      </c>
      <c r="R18" s="10">
        <v>39726</v>
      </c>
      <c r="S18" s="10">
        <v>40352</v>
      </c>
      <c r="T18" s="10">
        <v>40978</v>
      </c>
      <c r="U18" s="10">
        <v>41605</v>
      </c>
      <c r="V18" s="10">
        <v>42231</v>
      </c>
      <c r="W18" s="10">
        <v>42855</v>
      </c>
      <c r="X18" s="10">
        <v>43360</v>
      </c>
      <c r="Y18" s="10">
        <v>43818</v>
      </c>
      <c r="Z18" s="10">
        <v>44262</v>
      </c>
      <c r="AA18" s="10">
        <v>44705</v>
      </c>
      <c r="AB18" s="10">
        <v>45106</v>
      </c>
      <c r="AC18" s="10">
        <v>45487</v>
      </c>
      <c r="AD18" s="10">
        <v>45867</v>
      </c>
      <c r="AE18" s="10">
        <v>46248</v>
      </c>
      <c r="AF18" s="10">
        <v>46628</v>
      </c>
      <c r="AG18" s="10">
        <v>46975</v>
      </c>
      <c r="AH18" s="10">
        <v>47316</v>
      </c>
      <c r="AI18" s="10">
        <v>47655</v>
      </c>
      <c r="AJ18" s="10">
        <v>47995</v>
      </c>
      <c r="AK18" s="10">
        <v>48334</v>
      </c>
      <c r="AL18" s="11">
        <v>48558</v>
      </c>
    </row>
    <row r="19" spans="1:38">
      <c r="A19" s="9" t="s">
        <v>15</v>
      </c>
      <c r="B19" s="10">
        <v>25096</v>
      </c>
      <c r="C19" s="10">
        <v>27245</v>
      </c>
      <c r="D19" s="10">
        <v>27617</v>
      </c>
      <c r="E19" s="10">
        <v>28514</v>
      </c>
      <c r="F19" s="10">
        <v>29412</v>
      </c>
      <c r="G19" s="10">
        <v>30288</v>
      </c>
      <c r="H19" s="10">
        <v>31159</v>
      </c>
      <c r="I19" s="10">
        <v>31998</v>
      </c>
      <c r="J19" s="10">
        <v>32706</v>
      </c>
      <c r="K19" s="10">
        <v>33370</v>
      </c>
      <c r="L19" s="10">
        <v>33990</v>
      </c>
      <c r="M19" s="10">
        <v>34609</v>
      </c>
      <c r="N19" s="10">
        <v>35229</v>
      </c>
      <c r="O19" s="10">
        <v>35848</v>
      </c>
      <c r="P19" s="10">
        <v>36465</v>
      </c>
      <c r="Q19" s="10">
        <v>37079</v>
      </c>
      <c r="R19" s="10">
        <v>37694</v>
      </c>
      <c r="S19" s="10">
        <v>38308</v>
      </c>
      <c r="T19" s="10">
        <v>38922</v>
      </c>
      <c r="U19" s="10">
        <v>39537</v>
      </c>
      <c r="V19" s="10">
        <v>40151</v>
      </c>
      <c r="W19" s="10">
        <v>40766</v>
      </c>
      <c r="X19" s="10">
        <v>41265</v>
      </c>
      <c r="Y19" s="10">
        <v>41716</v>
      </c>
      <c r="Z19" s="10">
        <v>42153</v>
      </c>
      <c r="AA19" s="10">
        <v>42590</v>
      </c>
      <c r="AB19" s="10">
        <v>42984</v>
      </c>
      <c r="AC19" s="10">
        <v>43358</v>
      </c>
      <c r="AD19" s="10">
        <v>43732</v>
      </c>
      <c r="AE19" s="10">
        <v>44106</v>
      </c>
      <c r="AF19" s="10">
        <v>44480</v>
      </c>
      <c r="AG19" s="10">
        <v>44820</v>
      </c>
      <c r="AH19" s="10">
        <v>45157</v>
      </c>
      <c r="AI19" s="10">
        <v>45494</v>
      </c>
      <c r="AJ19" s="10">
        <v>45831</v>
      </c>
      <c r="AK19" s="10">
        <v>46168</v>
      </c>
      <c r="AL19" s="11">
        <v>46390</v>
      </c>
    </row>
    <row r="20" spans="1:38">
      <c r="A20" s="9" t="s">
        <v>16</v>
      </c>
      <c r="B20" s="10">
        <v>1840</v>
      </c>
      <c r="C20" s="10">
        <v>1852</v>
      </c>
      <c r="D20" s="10">
        <v>1864</v>
      </c>
      <c r="E20" s="10">
        <v>1876</v>
      </c>
      <c r="F20" s="10">
        <v>1888</v>
      </c>
      <c r="G20" s="10">
        <v>1900</v>
      </c>
      <c r="H20" s="10">
        <v>1912</v>
      </c>
      <c r="I20" s="10">
        <v>1924</v>
      </c>
      <c r="J20" s="10">
        <v>1936</v>
      </c>
      <c r="K20" s="10">
        <v>1948</v>
      </c>
      <c r="L20" s="10">
        <v>1960</v>
      </c>
      <c r="M20" s="10">
        <v>1972</v>
      </c>
      <c r="N20" s="10">
        <v>1984</v>
      </c>
      <c r="O20" s="10">
        <v>1996</v>
      </c>
      <c r="P20" s="10">
        <v>2008</v>
      </c>
      <c r="Q20" s="10">
        <v>2020</v>
      </c>
      <c r="R20" s="10">
        <v>2032</v>
      </c>
      <c r="S20" s="10">
        <v>2044</v>
      </c>
      <c r="T20" s="10">
        <v>2056</v>
      </c>
      <c r="U20" s="10">
        <v>2068</v>
      </c>
      <c r="V20" s="10">
        <v>2080</v>
      </c>
      <c r="W20" s="10">
        <v>2089</v>
      </c>
      <c r="X20" s="10">
        <v>2096</v>
      </c>
      <c r="Y20" s="10">
        <v>2102</v>
      </c>
      <c r="Z20" s="10">
        <v>2109</v>
      </c>
      <c r="AA20" s="10">
        <v>2116</v>
      </c>
      <c r="AB20" s="10">
        <v>2122</v>
      </c>
      <c r="AC20" s="10">
        <v>2129</v>
      </c>
      <c r="AD20" s="10">
        <v>2135</v>
      </c>
      <c r="AE20" s="10">
        <v>2142</v>
      </c>
      <c r="AF20" s="10">
        <v>2148</v>
      </c>
      <c r="AG20" s="10">
        <v>2155</v>
      </c>
      <c r="AH20" s="10">
        <v>2159</v>
      </c>
      <c r="AI20" s="10">
        <v>2161</v>
      </c>
      <c r="AJ20" s="10">
        <v>2164</v>
      </c>
      <c r="AK20" s="10">
        <v>2166</v>
      </c>
      <c r="AL20" s="11">
        <v>2169</v>
      </c>
    </row>
    <row r="21" spans="1:38">
      <c r="A21" s="9" t="s">
        <v>17</v>
      </c>
      <c r="B21" s="10">
        <v>0</v>
      </c>
      <c r="C21" s="10">
        <v>0</v>
      </c>
      <c r="D21" s="10">
        <v>0</v>
      </c>
      <c r="E21" s="10">
        <v>0</v>
      </c>
      <c r="F21" s="10">
        <v>0</v>
      </c>
      <c r="G21" s="10">
        <v>0</v>
      </c>
      <c r="H21" s="10">
        <v>0</v>
      </c>
      <c r="I21" s="10">
        <v>0</v>
      </c>
      <c r="J21" s="10">
        <v>0</v>
      </c>
      <c r="K21" s="10">
        <v>0</v>
      </c>
      <c r="L21" s="10">
        <v>0</v>
      </c>
      <c r="M21" s="10">
        <v>0</v>
      </c>
      <c r="N21" s="10">
        <v>0</v>
      </c>
      <c r="O21" s="10">
        <v>0</v>
      </c>
      <c r="P21" s="10">
        <v>0</v>
      </c>
      <c r="Q21" s="10">
        <v>0</v>
      </c>
      <c r="R21" s="10">
        <v>0</v>
      </c>
      <c r="S21" s="10">
        <v>0</v>
      </c>
      <c r="T21" s="10">
        <v>0</v>
      </c>
      <c r="U21" s="10">
        <v>0</v>
      </c>
      <c r="V21" s="10">
        <v>0</v>
      </c>
      <c r="W21" s="10">
        <v>0</v>
      </c>
      <c r="X21" s="10">
        <v>0</v>
      </c>
      <c r="Y21" s="10">
        <v>0</v>
      </c>
      <c r="Z21" s="10">
        <v>0</v>
      </c>
      <c r="AA21" s="10">
        <v>0</v>
      </c>
      <c r="AB21" s="10">
        <v>0</v>
      </c>
      <c r="AC21" s="10">
        <v>0</v>
      </c>
      <c r="AD21" s="10">
        <v>0</v>
      </c>
      <c r="AE21" s="10">
        <v>0</v>
      </c>
      <c r="AF21" s="10">
        <v>0</v>
      </c>
      <c r="AG21" s="10">
        <v>0</v>
      </c>
      <c r="AH21" s="10">
        <v>0</v>
      </c>
      <c r="AI21" s="10">
        <v>0</v>
      </c>
      <c r="AJ21" s="10">
        <v>0</v>
      </c>
      <c r="AK21" s="10">
        <v>0</v>
      </c>
      <c r="AL21" s="11">
        <v>0</v>
      </c>
    </row>
    <row r="22" spans="1:38">
      <c r="A22" s="9" t="s">
        <v>18</v>
      </c>
      <c r="B22" s="10">
        <v>0</v>
      </c>
      <c r="C22" s="10">
        <v>0</v>
      </c>
      <c r="D22" s="10">
        <v>0</v>
      </c>
      <c r="E22" s="10">
        <v>0</v>
      </c>
      <c r="F22" s="10">
        <v>0</v>
      </c>
      <c r="G22" s="10">
        <v>0</v>
      </c>
      <c r="H22" s="10">
        <v>0</v>
      </c>
      <c r="I22" s="10">
        <v>0</v>
      </c>
      <c r="J22" s="10">
        <v>0</v>
      </c>
      <c r="K22" s="10">
        <v>0</v>
      </c>
      <c r="L22" s="10">
        <v>0</v>
      </c>
      <c r="M22" s="10">
        <v>0</v>
      </c>
      <c r="N22" s="10">
        <v>0</v>
      </c>
      <c r="O22" s="10">
        <v>0</v>
      </c>
      <c r="P22" s="10">
        <v>0</v>
      </c>
      <c r="Q22" s="10">
        <v>0</v>
      </c>
      <c r="R22" s="10">
        <v>0</v>
      </c>
      <c r="S22" s="10">
        <v>0</v>
      </c>
      <c r="T22" s="10">
        <v>0</v>
      </c>
      <c r="U22" s="10">
        <v>0</v>
      </c>
      <c r="V22" s="10">
        <v>0</v>
      </c>
      <c r="W22" s="10">
        <v>0</v>
      </c>
      <c r="X22" s="10">
        <v>0</v>
      </c>
      <c r="Y22" s="10">
        <v>0</v>
      </c>
      <c r="Z22" s="10">
        <v>0</v>
      </c>
      <c r="AA22" s="10">
        <v>0</v>
      </c>
      <c r="AB22" s="10">
        <v>0</v>
      </c>
      <c r="AC22" s="10">
        <v>0</v>
      </c>
      <c r="AD22" s="10">
        <v>0</v>
      </c>
      <c r="AE22" s="10">
        <v>0</v>
      </c>
      <c r="AF22" s="10">
        <v>0</v>
      </c>
      <c r="AG22" s="10">
        <v>0</v>
      </c>
      <c r="AH22" s="10">
        <v>0</v>
      </c>
      <c r="AI22" s="10">
        <v>0</v>
      </c>
      <c r="AJ22" s="10">
        <v>0</v>
      </c>
      <c r="AK22" s="10">
        <v>0</v>
      </c>
      <c r="AL22" s="11">
        <v>0</v>
      </c>
    </row>
    <row r="23" spans="1:38" ht="15.75" thickBot="1">
      <c r="A23" s="12" t="s">
        <v>19</v>
      </c>
      <c r="B23" s="13">
        <v>92966.096385542172</v>
      </c>
      <c r="C23" s="13">
        <v>97323.506024096379</v>
      </c>
      <c r="D23" s="13">
        <v>149949.30120481929</v>
      </c>
      <c r="E23" s="13">
        <v>150649.1204819277</v>
      </c>
      <c r="F23" s="13">
        <v>151558.27710843374</v>
      </c>
      <c r="G23" s="13">
        <v>152446.1686746988</v>
      </c>
      <c r="H23" s="13">
        <v>153329.63855421686</v>
      </c>
      <c r="I23" s="13">
        <v>154181.13253012049</v>
      </c>
      <c r="J23" s="13">
        <v>154900.51807228915</v>
      </c>
      <c r="K23" s="13">
        <v>155725.30120481929</v>
      </c>
      <c r="L23" s="13">
        <v>156356.90361445784</v>
      </c>
      <c r="M23" s="13">
        <v>156988.59036144579</v>
      </c>
      <c r="N23" s="13">
        <v>157620.26506024096</v>
      </c>
      <c r="O23" s="13">
        <v>158251.84337349399</v>
      </c>
      <c r="P23" s="13">
        <v>158880.4578313253</v>
      </c>
      <c r="Q23" s="13">
        <v>159506.80722891566</v>
      </c>
      <c r="R23" s="13">
        <v>160133.19277108434</v>
      </c>
      <c r="S23" s="13">
        <v>160759.55421686746</v>
      </c>
      <c r="T23" s="13">
        <v>161385.89156626505</v>
      </c>
      <c r="U23" s="13">
        <v>162012.30120481929</v>
      </c>
      <c r="V23" s="13">
        <v>162672.81927710844</v>
      </c>
      <c r="W23" s="13">
        <v>163322.92771084336</v>
      </c>
      <c r="X23" s="13">
        <v>163828.59036144579</v>
      </c>
      <c r="Y23" s="13">
        <v>164286.48192771085</v>
      </c>
      <c r="Z23" s="13">
        <v>164729.81927710844</v>
      </c>
      <c r="AA23" s="13">
        <v>165173.6265060241</v>
      </c>
      <c r="AB23" s="13">
        <v>165574.68674698795</v>
      </c>
      <c r="AC23" s="13">
        <v>165955.15662650601</v>
      </c>
      <c r="AD23" s="13">
        <v>166335.59036144579</v>
      </c>
      <c r="AE23" s="13">
        <v>166716.01204819276</v>
      </c>
      <c r="AF23" s="13">
        <v>167096.46987951806</v>
      </c>
      <c r="AG23" s="13">
        <v>167443.65060240965</v>
      </c>
      <c r="AH23" s="13">
        <v>167784.42168674699</v>
      </c>
      <c r="AI23" s="13">
        <v>168123.6626506024</v>
      </c>
      <c r="AJ23" s="13">
        <v>168463.02409638555</v>
      </c>
      <c r="AK23" s="13">
        <v>168802.30120481929</v>
      </c>
      <c r="AL23" s="14">
        <v>169026.67469879519</v>
      </c>
    </row>
    <row r="24" spans="1:38" ht="15.75" thickTop="1"/>
    <row r="25" spans="1:38" ht="15.75" thickBot="1">
      <c r="A25" s="5" t="s">
        <v>20</v>
      </c>
    </row>
    <row r="26" spans="1:38" ht="15.75" thickTop="1">
      <c r="A26" s="6" t="s">
        <v>21</v>
      </c>
      <c r="B26" s="7">
        <v>498724.13253012049</v>
      </c>
      <c r="C26" s="7">
        <v>505640.5421686747</v>
      </c>
      <c r="D26" s="7">
        <v>464288.57831325301</v>
      </c>
      <c r="E26" s="7">
        <v>461739.9156626506</v>
      </c>
      <c r="F26" s="7">
        <v>457701.4578313253</v>
      </c>
      <c r="G26" s="7">
        <v>453393.72289156629</v>
      </c>
      <c r="H26" s="7">
        <v>448772.15662650601</v>
      </c>
      <c r="I26" s="7">
        <v>453920.42168674699</v>
      </c>
      <c r="J26" s="7">
        <v>459157.14457831328</v>
      </c>
      <c r="K26" s="7">
        <v>464243.56626506022</v>
      </c>
      <c r="L26" s="7">
        <v>469524.06024096388</v>
      </c>
      <c r="M26" s="7">
        <v>474803.72289156629</v>
      </c>
      <c r="N26" s="7">
        <v>478169.03614457831</v>
      </c>
      <c r="O26" s="7">
        <v>481531.3734939759</v>
      </c>
      <c r="P26" s="7">
        <v>484894.84337349399</v>
      </c>
      <c r="Q26" s="7">
        <v>488259.4578313253</v>
      </c>
      <c r="R26" s="7">
        <v>491625.13253012049</v>
      </c>
      <c r="S26" s="7">
        <v>494008.81927710841</v>
      </c>
      <c r="T26" s="7">
        <v>496391.6265060241</v>
      </c>
      <c r="U26" s="7">
        <v>498775.40963855421</v>
      </c>
      <c r="V26" s="7">
        <v>501124.9156626506</v>
      </c>
      <c r="W26" s="7">
        <v>503364.7108433735</v>
      </c>
      <c r="X26" s="7">
        <v>504484.92771084339</v>
      </c>
      <c r="Y26" s="7">
        <v>505638</v>
      </c>
      <c r="Z26" s="7">
        <v>506805.49397590361</v>
      </c>
      <c r="AA26" s="7">
        <v>507966.68674698798</v>
      </c>
      <c r="AB26" s="7">
        <v>509135.67469879519</v>
      </c>
      <c r="AC26" s="7">
        <v>510367.14457831328</v>
      </c>
      <c r="AD26" s="7">
        <v>511598.6626506024</v>
      </c>
      <c r="AE26" s="7">
        <v>512831.13253012049</v>
      </c>
      <c r="AF26" s="7">
        <v>514062.61445783131</v>
      </c>
      <c r="AG26" s="7">
        <v>515294.44578313251</v>
      </c>
      <c r="AH26" s="7">
        <v>516560.9156626506</v>
      </c>
      <c r="AI26" s="7">
        <v>517825.50602409639</v>
      </c>
      <c r="AJ26" s="7">
        <v>519089.92771084339</v>
      </c>
      <c r="AK26" s="7">
        <v>520240.96385542169</v>
      </c>
      <c r="AL26" s="8">
        <v>521342.78313253011</v>
      </c>
    </row>
    <row r="27" spans="1:38">
      <c r="A27" s="9" t="s">
        <v>22</v>
      </c>
      <c r="B27" s="10">
        <v>498724.13253012049</v>
      </c>
      <c r="C27" s="10">
        <v>505640.5421686747</v>
      </c>
      <c r="D27" s="10">
        <v>464288.57831325301</v>
      </c>
      <c r="E27" s="10">
        <v>461739.9156626506</v>
      </c>
      <c r="F27" s="10">
        <v>457701.4578313253</v>
      </c>
      <c r="G27" s="10">
        <v>453393.72289156629</v>
      </c>
      <c r="H27" s="10">
        <v>448772.15662650601</v>
      </c>
      <c r="I27" s="10">
        <v>453920.42168674699</v>
      </c>
      <c r="J27" s="10">
        <v>459157.14457831328</v>
      </c>
      <c r="K27" s="10">
        <v>464243.56626506022</v>
      </c>
      <c r="L27" s="10">
        <v>469524.06024096388</v>
      </c>
      <c r="M27" s="10">
        <v>474803.72289156629</v>
      </c>
      <c r="N27" s="10">
        <v>478169.03614457831</v>
      </c>
      <c r="O27" s="10">
        <v>481531.3734939759</v>
      </c>
      <c r="P27" s="10">
        <v>484894.84337349399</v>
      </c>
      <c r="Q27" s="10">
        <v>488259.4578313253</v>
      </c>
      <c r="R27" s="10">
        <v>491625.13253012049</v>
      </c>
      <c r="S27" s="10">
        <v>494008.81927710841</v>
      </c>
      <c r="T27" s="10">
        <v>496391.6265060241</v>
      </c>
      <c r="U27" s="10">
        <v>498775.40963855421</v>
      </c>
      <c r="V27" s="10">
        <v>501124.9156626506</v>
      </c>
      <c r="W27" s="10">
        <v>503364.7108433735</v>
      </c>
      <c r="X27" s="10">
        <v>504484.92771084339</v>
      </c>
      <c r="Y27" s="10">
        <v>505638</v>
      </c>
      <c r="Z27" s="10">
        <v>506805.49397590361</v>
      </c>
      <c r="AA27" s="10">
        <v>507966.68674698798</v>
      </c>
      <c r="AB27" s="10">
        <v>509135.67469879519</v>
      </c>
      <c r="AC27" s="10">
        <v>510367.14457831328</v>
      </c>
      <c r="AD27" s="10">
        <v>511598.6626506024</v>
      </c>
      <c r="AE27" s="10">
        <v>512831.13253012049</v>
      </c>
      <c r="AF27" s="10">
        <v>514062.61445783131</v>
      </c>
      <c r="AG27" s="10">
        <v>515294.44578313251</v>
      </c>
      <c r="AH27" s="10">
        <v>516560.9156626506</v>
      </c>
      <c r="AI27" s="10">
        <v>517825.50602409639</v>
      </c>
      <c r="AJ27" s="10">
        <v>519089.92771084339</v>
      </c>
      <c r="AK27" s="10">
        <v>520240.96385542169</v>
      </c>
      <c r="AL27" s="11">
        <v>521342.78313253011</v>
      </c>
    </row>
    <row r="28" spans="1:38">
      <c r="A28" s="9" t="s">
        <v>23</v>
      </c>
      <c r="B28" s="10">
        <v>0</v>
      </c>
      <c r="C28" s="10">
        <v>0</v>
      </c>
      <c r="D28" s="10">
        <v>0</v>
      </c>
      <c r="E28" s="10">
        <v>0</v>
      </c>
      <c r="F28" s="10">
        <v>0</v>
      </c>
      <c r="G28" s="10">
        <v>0</v>
      </c>
      <c r="H28" s="10">
        <v>0</v>
      </c>
      <c r="I28" s="10">
        <v>0</v>
      </c>
      <c r="J28" s="10">
        <v>0</v>
      </c>
      <c r="K28" s="10">
        <v>0</v>
      </c>
      <c r="L28" s="10">
        <v>0</v>
      </c>
      <c r="M28" s="10">
        <v>0</v>
      </c>
      <c r="N28" s="10">
        <v>0</v>
      </c>
      <c r="O28" s="10">
        <v>0</v>
      </c>
      <c r="P28" s="10">
        <v>0</v>
      </c>
      <c r="Q28" s="10">
        <v>0</v>
      </c>
      <c r="R28" s="10">
        <v>0</v>
      </c>
      <c r="S28" s="10">
        <v>0</v>
      </c>
      <c r="T28" s="10">
        <v>0</v>
      </c>
      <c r="U28" s="10">
        <v>0</v>
      </c>
      <c r="V28" s="10">
        <v>0</v>
      </c>
      <c r="W28" s="10">
        <v>0</v>
      </c>
      <c r="X28" s="10">
        <v>0</v>
      </c>
      <c r="Y28" s="10">
        <v>0</v>
      </c>
      <c r="Z28" s="10">
        <v>0</v>
      </c>
      <c r="AA28" s="10">
        <v>0</v>
      </c>
      <c r="AB28" s="10">
        <v>0</v>
      </c>
      <c r="AC28" s="10">
        <v>0</v>
      </c>
      <c r="AD28" s="10">
        <v>0</v>
      </c>
      <c r="AE28" s="10">
        <v>0</v>
      </c>
      <c r="AF28" s="10">
        <v>0</v>
      </c>
      <c r="AG28" s="10">
        <v>0</v>
      </c>
      <c r="AH28" s="10">
        <v>0</v>
      </c>
      <c r="AI28" s="10">
        <v>0</v>
      </c>
      <c r="AJ28" s="10">
        <v>0</v>
      </c>
      <c r="AK28" s="10">
        <v>0</v>
      </c>
      <c r="AL28" s="11">
        <v>0</v>
      </c>
    </row>
    <row r="29" spans="1:38">
      <c r="A29" s="9" t="s">
        <v>6</v>
      </c>
      <c r="B29" s="10">
        <v>0</v>
      </c>
      <c r="C29" s="10">
        <v>0</v>
      </c>
      <c r="D29" s="10">
        <v>0</v>
      </c>
      <c r="E29" s="10">
        <v>0</v>
      </c>
      <c r="F29" s="10">
        <v>0</v>
      </c>
      <c r="G29" s="10">
        <v>0</v>
      </c>
      <c r="H29" s="10">
        <v>0</v>
      </c>
      <c r="I29" s="10">
        <v>0</v>
      </c>
      <c r="J29" s="10">
        <v>0</v>
      </c>
      <c r="K29" s="10">
        <v>0</v>
      </c>
      <c r="L29" s="10">
        <v>0</v>
      </c>
      <c r="M29" s="10">
        <v>0</v>
      </c>
      <c r="N29" s="10">
        <v>0</v>
      </c>
      <c r="O29" s="10">
        <v>0</v>
      </c>
      <c r="P29" s="10">
        <v>0</v>
      </c>
      <c r="Q29" s="10">
        <v>0</v>
      </c>
      <c r="R29" s="10">
        <v>0</v>
      </c>
      <c r="S29" s="10">
        <v>0</v>
      </c>
      <c r="T29" s="10">
        <v>0</v>
      </c>
      <c r="U29" s="10">
        <v>0</v>
      </c>
      <c r="V29" s="10">
        <v>0</v>
      </c>
      <c r="W29" s="10">
        <v>0</v>
      </c>
      <c r="X29" s="10">
        <v>0</v>
      </c>
      <c r="Y29" s="10">
        <v>0</v>
      </c>
      <c r="Z29" s="10">
        <v>0</v>
      </c>
      <c r="AA29" s="10">
        <v>0</v>
      </c>
      <c r="AB29" s="10">
        <v>0</v>
      </c>
      <c r="AC29" s="10">
        <v>0</v>
      </c>
      <c r="AD29" s="10">
        <v>0</v>
      </c>
      <c r="AE29" s="10">
        <v>0</v>
      </c>
      <c r="AF29" s="10">
        <v>0</v>
      </c>
      <c r="AG29" s="10">
        <v>0</v>
      </c>
      <c r="AH29" s="10">
        <v>0</v>
      </c>
      <c r="AI29" s="10">
        <v>0</v>
      </c>
      <c r="AJ29" s="10">
        <v>0</v>
      </c>
      <c r="AK29" s="10">
        <v>0</v>
      </c>
      <c r="AL29" s="11">
        <v>0</v>
      </c>
    </row>
    <row r="30" spans="1:38">
      <c r="A30" s="9" t="s">
        <v>24</v>
      </c>
      <c r="B30" s="10">
        <v>0</v>
      </c>
      <c r="C30" s="10">
        <v>0</v>
      </c>
      <c r="D30" s="10">
        <v>0</v>
      </c>
      <c r="E30" s="10">
        <v>0</v>
      </c>
      <c r="F30" s="10">
        <v>0</v>
      </c>
      <c r="G30" s="10">
        <v>0</v>
      </c>
      <c r="H30" s="10">
        <v>0</v>
      </c>
      <c r="I30" s="10">
        <v>0</v>
      </c>
      <c r="J30" s="10">
        <v>0</v>
      </c>
      <c r="K30" s="10">
        <v>0</v>
      </c>
      <c r="L30" s="10">
        <v>0</v>
      </c>
      <c r="M30" s="10">
        <v>0</v>
      </c>
      <c r="N30" s="10">
        <v>0</v>
      </c>
      <c r="O30" s="10">
        <v>0</v>
      </c>
      <c r="P30" s="10">
        <v>0</v>
      </c>
      <c r="Q30" s="10">
        <v>0</v>
      </c>
      <c r="R30" s="10">
        <v>0</v>
      </c>
      <c r="S30" s="10">
        <v>0</v>
      </c>
      <c r="T30" s="10">
        <v>0</v>
      </c>
      <c r="U30" s="10">
        <v>0</v>
      </c>
      <c r="V30" s="10">
        <v>0</v>
      </c>
      <c r="W30" s="10">
        <v>0</v>
      </c>
      <c r="X30" s="10">
        <v>0</v>
      </c>
      <c r="Y30" s="10">
        <v>0</v>
      </c>
      <c r="Z30" s="10">
        <v>0</v>
      </c>
      <c r="AA30" s="10">
        <v>0</v>
      </c>
      <c r="AB30" s="10">
        <v>0</v>
      </c>
      <c r="AC30" s="10">
        <v>0</v>
      </c>
      <c r="AD30" s="10">
        <v>0</v>
      </c>
      <c r="AE30" s="10">
        <v>0</v>
      </c>
      <c r="AF30" s="10">
        <v>0</v>
      </c>
      <c r="AG30" s="10">
        <v>0</v>
      </c>
      <c r="AH30" s="10">
        <v>0</v>
      </c>
      <c r="AI30" s="10">
        <v>0</v>
      </c>
      <c r="AJ30" s="10">
        <v>0</v>
      </c>
      <c r="AK30" s="10">
        <v>0</v>
      </c>
      <c r="AL30" s="11">
        <v>0</v>
      </c>
    </row>
    <row r="31" spans="1:38">
      <c r="A31" s="9" t="s">
        <v>25</v>
      </c>
      <c r="B31" s="10">
        <v>0</v>
      </c>
      <c r="C31" s="10">
        <v>0</v>
      </c>
      <c r="D31" s="10">
        <v>0</v>
      </c>
      <c r="E31" s="10">
        <v>0</v>
      </c>
      <c r="F31" s="10">
        <v>0</v>
      </c>
      <c r="G31" s="10">
        <v>0</v>
      </c>
      <c r="H31" s="10">
        <v>0</v>
      </c>
      <c r="I31" s="10">
        <v>0</v>
      </c>
      <c r="J31" s="10">
        <v>0</v>
      </c>
      <c r="K31" s="10">
        <v>0</v>
      </c>
      <c r="L31" s="10">
        <v>0</v>
      </c>
      <c r="M31" s="10">
        <v>0</v>
      </c>
      <c r="N31" s="10">
        <v>0</v>
      </c>
      <c r="O31" s="10">
        <v>0</v>
      </c>
      <c r="P31" s="10">
        <v>0</v>
      </c>
      <c r="Q31" s="10">
        <v>0</v>
      </c>
      <c r="R31" s="10">
        <v>0</v>
      </c>
      <c r="S31" s="10">
        <v>0</v>
      </c>
      <c r="T31" s="10">
        <v>0</v>
      </c>
      <c r="U31" s="10">
        <v>0</v>
      </c>
      <c r="V31" s="10">
        <v>0</v>
      </c>
      <c r="W31" s="10">
        <v>0</v>
      </c>
      <c r="X31" s="10">
        <v>0</v>
      </c>
      <c r="Y31" s="10">
        <v>0</v>
      </c>
      <c r="Z31" s="10">
        <v>0</v>
      </c>
      <c r="AA31" s="10">
        <v>0</v>
      </c>
      <c r="AB31" s="10">
        <v>0</v>
      </c>
      <c r="AC31" s="10">
        <v>0</v>
      </c>
      <c r="AD31" s="10">
        <v>0</v>
      </c>
      <c r="AE31" s="10">
        <v>0</v>
      </c>
      <c r="AF31" s="10">
        <v>0</v>
      </c>
      <c r="AG31" s="10">
        <v>0</v>
      </c>
      <c r="AH31" s="10">
        <v>0</v>
      </c>
      <c r="AI31" s="10">
        <v>0</v>
      </c>
      <c r="AJ31" s="10">
        <v>0</v>
      </c>
      <c r="AK31" s="10">
        <v>0</v>
      </c>
      <c r="AL31" s="11">
        <v>0</v>
      </c>
    </row>
    <row r="32" spans="1:38" ht="15.75" thickBot="1">
      <c r="A32" s="12" t="s">
        <v>26</v>
      </c>
      <c r="B32" s="13">
        <v>498724.13253012049</v>
      </c>
      <c r="C32" s="13">
        <v>505640.5421686747</v>
      </c>
      <c r="D32" s="13">
        <v>464288.57831325301</v>
      </c>
      <c r="E32" s="13">
        <v>461739.9156626506</v>
      </c>
      <c r="F32" s="13">
        <v>457701.4578313253</v>
      </c>
      <c r="G32" s="13">
        <v>453393.72289156629</v>
      </c>
      <c r="H32" s="13">
        <v>448772.15662650601</v>
      </c>
      <c r="I32" s="13">
        <v>453920.42168674699</v>
      </c>
      <c r="J32" s="13">
        <v>459157.14457831328</v>
      </c>
      <c r="K32" s="13">
        <v>464243.56626506022</v>
      </c>
      <c r="L32" s="13">
        <v>469524.06024096388</v>
      </c>
      <c r="M32" s="13">
        <v>474803.72289156629</v>
      </c>
      <c r="N32" s="13">
        <v>478169.03614457831</v>
      </c>
      <c r="O32" s="13">
        <v>481531.3734939759</v>
      </c>
      <c r="P32" s="13">
        <v>484894.84337349399</v>
      </c>
      <c r="Q32" s="13">
        <v>488259.4578313253</v>
      </c>
      <c r="R32" s="13">
        <v>491625.13253012049</v>
      </c>
      <c r="S32" s="13">
        <v>494008.81927710841</v>
      </c>
      <c r="T32" s="13">
        <v>496391.6265060241</v>
      </c>
      <c r="U32" s="13">
        <v>498775.40963855421</v>
      </c>
      <c r="V32" s="13">
        <v>501124.9156626506</v>
      </c>
      <c r="W32" s="13">
        <v>503364.7108433735</v>
      </c>
      <c r="X32" s="13">
        <v>504484.92771084339</v>
      </c>
      <c r="Y32" s="13">
        <v>505638</v>
      </c>
      <c r="Z32" s="13">
        <v>506805.49397590361</v>
      </c>
      <c r="AA32" s="13">
        <v>507966.68674698798</v>
      </c>
      <c r="AB32" s="13">
        <v>509135.67469879519</v>
      </c>
      <c r="AC32" s="13">
        <v>510367.14457831328</v>
      </c>
      <c r="AD32" s="13">
        <v>511598.6626506024</v>
      </c>
      <c r="AE32" s="13">
        <v>512831.13253012049</v>
      </c>
      <c r="AF32" s="13">
        <v>514062.61445783131</v>
      </c>
      <c r="AG32" s="13">
        <v>515294.44578313251</v>
      </c>
      <c r="AH32" s="13">
        <v>516560.9156626506</v>
      </c>
      <c r="AI32" s="13">
        <v>517825.50602409639</v>
      </c>
      <c r="AJ32" s="13">
        <v>519089.92771084339</v>
      </c>
      <c r="AK32" s="13">
        <v>520240.96385542169</v>
      </c>
      <c r="AL32" s="14">
        <v>521342.78313253011</v>
      </c>
    </row>
    <row r="33" spans="1:38" ht="16.5" thickTop="1" thickBot="1"/>
    <row r="34" spans="1:38" ht="16.5" thickTop="1" thickBot="1">
      <c r="A34" s="15" t="s">
        <v>27</v>
      </c>
      <c r="B34" s="16">
        <v>0</v>
      </c>
      <c r="C34" s="16">
        <v>0</v>
      </c>
      <c r="D34" s="16">
        <v>0</v>
      </c>
      <c r="E34" s="16">
        <v>13192</v>
      </c>
      <c r="F34" s="16">
        <v>27670</v>
      </c>
      <c r="G34" s="16">
        <v>42441</v>
      </c>
      <c r="H34" s="16">
        <v>57531</v>
      </c>
      <c r="I34" s="16">
        <v>57661</v>
      </c>
      <c r="J34" s="16">
        <v>57835</v>
      </c>
      <c r="K34" s="16">
        <v>58054</v>
      </c>
      <c r="L34" s="16">
        <v>58272</v>
      </c>
      <c r="M34" s="16">
        <v>58491</v>
      </c>
      <c r="N34" s="16">
        <v>58709</v>
      </c>
      <c r="O34" s="16">
        <v>58931</v>
      </c>
      <c r="P34" s="16">
        <v>59154</v>
      </c>
      <c r="Q34" s="16">
        <v>59378</v>
      </c>
      <c r="R34" s="16">
        <v>59602</v>
      </c>
      <c r="S34" s="16">
        <v>59719</v>
      </c>
      <c r="T34" s="16">
        <v>59836</v>
      </c>
      <c r="U34" s="16">
        <v>59953</v>
      </c>
      <c r="V34" s="16">
        <v>60070</v>
      </c>
      <c r="W34" s="16">
        <v>60305</v>
      </c>
      <c r="X34" s="16">
        <v>59944</v>
      </c>
      <c r="Y34" s="16">
        <v>59597</v>
      </c>
      <c r="Z34" s="16">
        <v>59250</v>
      </c>
      <c r="AA34" s="16">
        <v>58909</v>
      </c>
      <c r="AB34" s="16">
        <v>58604</v>
      </c>
      <c r="AC34" s="16">
        <v>59064</v>
      </c>
      <c r="AD34" s="16">
        <v>59524</v>
      </c>
      <c r="AE34" s="16">
        <v>59983</v>
      </c>
      <c r="AF34" s="16">
        <v>60443</v>
      </c>
      <c r="AG34" s="16">
        <v>60936</v>
      </c>
      <c r="AH34" s="16">
        <v>61435</v>
      </c>
      <c r="AI34" s="16">
        <v>61935</v>
      </c>
      <c r="AJ34" s="16">
        <v>62436</v>
      </c>
      <c r="AK34" s="16">
        <v>63051</v>
      </c>
      <c r="AL34" s="17">
        <v>63831</v>
      </c>
    </row>
    <row r="35" spans="1:38" ht="15.75" thickTop="1"/>
    <row r="36" spans="1:38">
      <c r="A36" s="18" t="s">
        <v>28</v>
      </c>
    </row>
    <row r="37" spans="1:38">
      <c r="A37" s="19"/>
    </row>
  </sheetData>
  <pageMargins left="0.5" right="0.5" top="1" bottom="1" header="0.5" footer="0.5"/>
  <pageSetup orientation="portrait" r:id="rId1"/>
  <headerFooter>
    <oddFooter>&amp;CPage &amp;P&amp;R&amp;F</oddFooter>
  </headerFooter>
</worksheet>
</file>

<file path=xl/worksheets/sheet23.xml><?xml version="1.0" encoding="utf-8"?>
<worksheet xmlns="http://schemas.openxmlformats.org/spreadsheetml/2006/main" xmlns:r="http://schemas.openxmlformats.org/officeDocument/2006/relationships">
  <dimension ref="A1:AL37"/>
  <sheetViews>
    <sheetView showGridLines="0" workbookViewId="0">
      <selection sqref="A1:XFD1048576"/>
    </sheetView>
  </sheetViews>
  <sheetFormatPr defaultRowHeight="15"/>
  <cols>
    <col min="1" max="1" width="43.7109375" style="2" customWidth="1"/>
    <col min="2" max="16384" width="9.140625" style="2"/>
  </cols>
  <sheetData>
    <row r="1" spans="1:38" ht="36">
      <c r="A1" s="1" t="s">
        <v>49</v>
      </c>
    </row>
    <row r="3" spans="1:38" ht="30.75">
      <c r="A3" s="3" t="s">
        <v>1</v>
      </c>
    </row>
    <row r="4" spans="1:38">
      <c r="B4" s="4">
        <v>2014</v>
      </c>
      <c r="C4" s="4">
        <v>2015</v>
      </c>
      <c r="D4" s="4">
        <v>2016</v>
      </c>
      <c r="E4" s="4">
        <v>2017</v>
      </c>
      <c r="F4" s="4">
        <v>2018</v>
      </c>
      <c r="G4" s="4">
        <v>2019</v>
      </c>
      <c r="H4" s="4">
        <v>2020</v>
      </c>
      <c r="I4" s="4">
        <v>2021</v>
      </c>
      <c r="J4" s="4">
        <v>2022</v>
      </c>
      <c r="K4" s="4">
        <v>2023</v>
      </c>
      <c r="L4" s="4">
        <v>2024</v>
      </c>
      <c r="M4" s="4">
        <v>2025</v>
      </c>
      <c r="N4" s="4">
        <v>2026</v>
      </c>
      <c r="O4" s="4">
        <v>2027</v>
      </c>
      <c r="P4" s="4">
        <v>2028</v>
      </c>
      <c r="Q4" s="4">
        <v>2029</v>
      </c>
      <c r="R4" s="4">
        <v>2030</v>
      </c>
      <c r="S4" s="4">
        <v>2031</v>
      </c>
      <c r="T4" s="4">
        <v>2032</v>
      </c>
      <c r="U4" s="4">
        <v>2033</v>
      </c>
      <c r="V4" s="4">
        <v>2034</v>
      </c>
      <c r="W4" s="4">
        <v>2035</v>
      </c>
      <c r="X4" s="4">
        <v>2036</v>
      </c>
      <c r="Y4" s="4">
        <v>2037</v>
      </c>
      <c r="Z4" s="4">
        <v>2038</v>
      </c>
      <c r="AA4" s="4">
        <v>2039</v>
      </c>
      <c r="AB4" s="4">
        <v>2040</v>
      </c>
      <c r="AC4" s="4">
        <v>2041</v>
      </c>
      <c r="AD4" s="4">
        <v>2042</v>
      </c>
      <c r="AE4" s="4">
        <v>2043</v>
      </c>
      <c r="AF4" s="4">
        <v>2044</v>
      </c>
      <c r="AG4" s="4">
        <v>2045</v>
      </c>
      <c r="AH4" s="4">
        <v>2046</v>
      </c>
      <c r="AI4" s="4">
        <v>2047</v>
      </c>
      <c r="AJ4" s="4">
        <v>2048</v>
      </c>
      <c r="AK4" s="4">
        <v>2049</v>
      </c>
      <c r="AL4" s="4">
        <v>2050</v>
      </c>
    </row>
    <row r="5" spans="1:38" ht="15.75" thickBot="1">
      <c r="A5" s="5" t="s">
        <v>2</v>
      </c>
    </row>
    <row r="6" spans="1:38" ht="15.75" thickTop="1">
      <c r="A6" s="6" t="s">
        <v>3</v>
      </c>
      <c r="B6" s="7">
        <v>113170.31325301205</v>
      </c>
      <c r="C6" s="7">
        <v>114739.60240963855</v>
      </c>
      <c r="D6" s="7">
        <v>116310.07228915663</v>
      </c>
      <c r="E6" s="7">
        <v>116978.09638554217</v>
      </c>
      <c r="F6" s="7">
        <v>116289.10843373495</v>
      </c>
      <c r="G6" s="7">
        <v>115564.24096385542</v>
      </c>
      <c r="H6" s="7">
        <v>114802.5421686747</v>
      </c>
      <c r="I6" s="7">
        <v>115024.89156626505</v>
      </c>
      <c r="J6" s="7">
        <v>115247.1686746988</v>
      </c>
      <c r="K6" s="7">
        <v>115468.5421686747</v>
      </c>
      <c r="L6" s="7">
        <v>115690.92771084337</v>
      </c>
      <c r="M6" s="7">
        <v>115912.2048192771</v>
      </c>
      <c r="N6" s="7">
        <v>116498.50602409638</v>
      </c>
      <c r="O6" s="7">
        <v>117085.78313253012</v>
      </c>
      <c r="P6" s="7">
        <v>117660.02409638555</v>
      </c>
      <c r="Q6" s="7">
        <v>118212.40963855422</v>
      </c>
      <c r="R6" s="7">
        <v>118765.78313253012</v>
      </c>
      <c r="S6" s="7">
        <v>119128.7951807229</v>
      </c>
      <c r="T6" s="7">
        <v>119491.65060240965</v>
      </c>
      <c r="U6" s="7">
        <v>119855.53012048193</v>
      </c>
      <c r="V6" s="7">
        <v>120194.57831325301</v>
      </c>
      <c r="W6" s="7">
        <v>120501.73493975903</v>
      </c>
      <c r="X6" s="7">
        <v>121050.04819277108</v>
      </c>
      <c r="Y6" s="7">
        <v>121597.42168674699</v>
      </c>
      <c r="Z6" s="7">
        <v>122145.8313253012</v>
      </c>
      <c r="AA6" s="7">
        <v>122694.19277108433</v>
      </c>
      <c r="AB6" s="7">
        <v>123241.50602409638</v>
      </c>
      <c r="AC6" s="7">
        <v>123674.3373493976</v>
      </c>
      <c r="AD6" s="7">
        <v>124108.04819277108</v>
      </c>
      <c r="AE6" s="7">
        <v>124540.73493975903</v>
      </c>
      <c r="AF6" s="7">
        <v>124973.4578313253</v>
      </c>
      <c r="AG6" s="7">
        <v>125406.14457831325</v>
      </c>
      <c r="AH6" s="7">
        <v>125889.72289156627</v>
      </c>
      <c r="AI6" s="7">
        <v>126371.34939759035</v>
      </c>
      <c r="AJ6" s="7">
        <v>126853.85542168675</v>
      </c>
      <c r="AK6" s="7">
        <v>127335.4578313253</v>
      </c>
      <c r="AL6" s="8">
        <v>127817.97590361445</v>
      </c>
    </row>
    <row r="7" spans="1:38">
      <c r="A7" s="9" t="s">
        <v>4</v>
      </c>
      <c r="B7" s="10">
        <v>253.3855421686747</v>
      </c>
      <c r="C7" s="10">
        <v>253.3855421686747</v>
      </c>
      <c r="D7" s="10">
        <v>253.3855421686747</v>
      </c>
      <c r="E7" s="10">
        <v>253.3855421686747</v>
      </c>
      <c r="F7" s="10">
        <v>253.3855421686747</v>
      </c>
      <c r="G7" s="10">
        <v>253.3855421686747</v>
      </c>
      <c r="H7" s="10">
        <v>253.3855421686747</v>
      </c>
      <c r="I7" s="10">
        <v>253.3855421686747</v>
      </c>
      <c r="J7" s="10">
        <v>253.3855421686747</v>
      </c>
      <c r="K7" s="10">
        <v>253.3855421686747</v>
      </c>
      <c r="L7" s="10">
        <v>253.3855421686747</v>
      </c>
      <c r="M7" s="10">
        <v>253.3855421686747</v>
      </c>
      <c r="N7" s="10">
        <v>253.3855421686747</v>
      </c>
      <c r="O7" s="10">
        <v>253.3855421686747</v>
      </c>
      <c r="P7" s="10">
        <v>253.3855421686747</v>
      </c>
      <c r="Q7" s="10">
        <v>253.3855421686747</v>
      </c>
      <c r="R7" s="10">
        <v>253.3855421686747</v>
      </c>
      <c r="S7" s="10">
        <v>253.3855421686747</v>
      </c>
      <c r="T7" s="10">
        <v>253.3855421686747</v>
      </c>
      <c r="U7" s="10">
        <v>253.3855421686747</v>
      </c>
      <c r="V7" s="10">
        <v>253.3855421686747</v>
      </c>
      <c r="W7" s="10">
        <v>253.3855421686747</v>
      </c>
      <c r="X7" s="10">
        <v>253.3855421686747</v>
      </c>
      <c r="Y7" s="10">
        <v>253.3855421686747</v>
      </c>
      <c r="Z7" s="10">
        <v>253.3855421686747</v>
      </c>
      <c r="AA7" s="10">
        <v>253.3855421686747</v>
      </c>
      <c r="AB7" s="10">
        <v>253.3855421686747</v>
      </c>
      <c r="AC7" s="10">
        <v>253.3855421686747</v>
      </c>
      <c r="AD7" s="10">
        <v>253.3855421686747</v>
      </c>
      <c r="AE7" s="10">
        <v>253.3855421686747</v>
      </c>
      <c r="AF7" s="10">
        <v>253.3855421686747</v>
      </c>
      <c r="AG7" s="10">
        <v>253.3855421686747</v>
      </c>
      <c r="AH7" s="10">
        <v>253.3855421686747</v>
      </c>
      <c r="AI7" s="10">
        <v>253.3855421686747</v>
      </c>
      <c r="AJ7" s="10">
        <v>253.3855421686747</v>
      </c>
      <c r="AK7" s="10">
        <v>253.3855421686747</v>
      </c>
      <c r="AL7" s="11">
        <v>253.3855421686747</v>
      </c>
    </row>
    <row r="8" spans="1:38">
      <c r="A8" s="9" t="s">
        <v>5</v>
      </c>
      <c r="B8" s="10">
        <v>0</v>
      </c>
      <c r="C8" s="10">
        <v>0</v>
      </c>
      <c r="D8" s="10">
        <v>0</v>
      </c>
      <c r="E8" s="10">
        <v>0</v>
      </c>
      <c r="F8" s="10">
        <v>0</v>
      </c>
      <c r="G8" s="10">
        <v>0</v>
      </c>
      <c r="H8" s="10">
        <v>0</v>
      </c>
      <c r="I8" s="10">
        <v>0</v>
      </c>
      <c r="J8" s="10">
        <v>0</v>
      </c>
      <c r="K8" s="10">
        <v>0</v>
      </c>
      <c r="L8" s="10">
        <v>0</v>
      </c>
      <c r="M8" s="10">
        <v>0</v>
      </c>
      <c r="N8" s="10">
        <v>0</v>
      </c>
      <c r="O8" s="10">
        <v>0</v>
      </c>
      <c r="P8" s="10">
        <v>0</v>
      </c>
      <c r="Q8" s="10">
        <v>0</v>
      </c>
      <c r="R8" s="10">
        <v>0</v>
      </c>
      <c r="S8" s="10">
        <v>0</v>
      </c>
      <c r="T8" s="10">
        <v>0</v>
      </c>
      <c r="U8" s="10">
        <v>0</v>
      </c>
      <c r="V8" s="10">
        <v>0</v>
      </c>
      <c r="W8" s="10">
        <v>0</v>
      </c>
      <c r="X8" s="10">
        <v>0</v>
      </c>
      <c r="Y8" s="10">
        <v>0</v>
      </c>
      <c r="Z8" s="10">
        <v>0</v>
      </c>
      <c r="AA8" s="10">
        <v>0</v>
      </c>
      <c r="AB8" s="10">
        <v>0</v>
      </c>
      <c r="AC8" s="10">
        <v>0</v>
      </c>
      <c r="AD8" s="10">
        <v>0</v>
      </c>
      <c r="AE8" s="10">
        <v>0</v>
      </c>
      <c r="AF8" s="10">
        <v>0</v>
      </c>
      <c r="AG8" s="10">
        <v>0</v>
      </c>
      <c r="AH8" s="10">
        <v>0</v>
      </c>
      <c r="AI8" s="10">
        <v>0</v>
      </c>
      <c r="AJ8" s="10">
        <v>0</v>
      </c>
      <c r="AK8" s="10">
        <v>0</v>
      </c>
      <c r="AL8" s="11">
        <v>0</v>
      </c>
    </row>
    <row r="9" spans="1:38">
      <c r="A9" s="9" t="s">
        <v>6</v>
      </c>
      <c r="B9" s="10">
        <v>6000</v>
      </c>
      <c r="C9" s="10">
        <v>6000</v>
      </c>
      <c r="D9" s="10">
        <v>6000</v>
      </c>
      <c r="E9" s="10">
        <v>6000</v>
      </c>
      <c r="F9" s="10">
        <v>6000</v>
      </c>
      <c r="G9" s="10">
        <v>6000</v>
      </c>
      <c r="H9" s="10">
        <v>6000</v>
      </c>
      <c r="I9" s="10">
        <v>6000</v>
      </c>
      <c r="J9" s="10">
        <v>6000</v>
      </c>
      <c r="K9" s="10">
        <v>6000</v>
      </c>
      <c r="L9" s="10">
        <v>6000</v>
      </c>
      <c r="M9" s="10">
        <v>6000</v>
      </c>
      <c r="N9" s="10">
        <v>6000</v>
      </c>
      <c r="O9" s="10">
        <v>6000</v>
      </c>
      <c r="P9" s="10">
        <v>6000</v>
      </c>
      <c r="Q9" s="10">
        <v>6000</v>
      </c>
      <c r="R9" s="10">
        <v>6000</v>
      </c>
      <c r="S9" s="10">
        <v>6000</v>
      </c>
      <c r="T9" s="10">
        <v>6000</v>
      </c>
      <c r="U9" s="10">
        <v>6000</v>
      </c>
      <c r="V9" s="10">
        <v>6000</v>
      </c>
      <c r="W9" s="10">
        <v>6000</v>
      </c>
      <c r="X9" s="10">
        <v>6000</v>
      </c>
      <c r="Y9" s="10">
        <v>6000</v>
      </c>
      <c r="Z9" s="10">
        <v>6000</v>
      </c>
      <c r="AA9" s="10">
        <v>6000</v>
      </c>
      <c r="AB9" s="10">
        <v>6000</v>
      </c>
      <c r="AC9" s="10">
        <v>6000</v>
      </c>
      <c r="AD9" s="10">
        <v>6000</v>
      </c>
      <c r="AE9" s="10">
        <v>6000</v>
      </c>
      <c r="AF9" s="10">
        <v>6000</v>
      </c>
      <c r="AG9" s="10">
        <v>6000</v>
      </c>
      <c r="AH9" s="10">
        <v>6000</v>
      </c>
      <c r="AI9" s="10">
        <v>6000</v>
      </c>
      <c r="AJ9" s="10">
        <v>6000</v>
      </c>
      <c r="AK9" s="10">
        <v>6000</v>
      </c>
      <c r="AL9" s="11">
        <v>6000</v>
      </c>
    </row>
    <row r="10" spans="1:38" ht="15.75" thickBot="1">
      <c r="A10" s="12" t="s">
        <v>7</v>
      </c>
      <c r="B10" s="13">
        <v>119423.67469879518</v>
      </c>
      <c r="C10" s="13">
        <v>120993.09638554217</v>
      </c>
      <c r="D10" s="13">
        <v>122563.39759036145</v>
      </c>
      <c r="E10" s="13">
        <v>123231.40963855422</v>
      </c>
      <c r="F10" s="13">
        <v>122542.4578313253</v>
      </c>
      <c r="G10" s="13">
        <v>121817.60240963855</v>
      </c>
      <c r="H10" s="13">
        <v>121055.86746987952</v>
      </c>
      <c r="I10" s="13">
        <v>121278.19277108433</v>
      </c>
      <c r="J10" s="13">
        <v>121500.57831325301</v>
      </c>
      <c r="K10" s="13">
        <v>121721.92771084337</v>
      </c>
      <c r="L10" s="13">
        <v>121944.2530120482</v>
      </c>
      <c r="M10" s="13">
        <v>122165.61445783133</v>
      </c>
      <c r="N10" s="13">
        <v>122751.81927710843</v>
      </c>
      <c r="O10" s="13">
        <v>123339.13253012048</v>
      </c>
      <c r="P10" s="13">
        <v>123913.46987951807</v>
      </c>
      <c r="Q10" s="13">
        <v>124465.85542168675</v>
      </c>
      <c r="R10" s="13">
        <v>125019.15662650602</v>
      </c>
      <c r="S10" s="13">
        <v>125382.1204819277</v>
      </c>
      <c r="T10" s="13">
        <v>125745.03614457832</v>
      </c>
      <c r="U10" s="13">
        <v>126108.95180722892</v>
      </c>
      <c r="V10" s="13">
        <v>126447.95180722892</v>
      </c>
      <c r="W10" s="13">
        <v>126755.04819277108</v>
      </c>
      <c r="X10" s="13">
        <v>127303.49397590362</v>
      </c>
      <c r="Y10" s="13">
        <v>127850.7951807229</v>
      </c>
      <c r="Z10" s="13">
        <v>128399.15662650602</v>
      </c>
      <c r="AA10" s="13">
        <v>128947.57831325301</v>
      </c>
      <c r="AB10" s="13">
        <v>129494.95180722892</v>
      </c>
      <c r="AC10" s="13">
        <v>129927.65060240965</v>
      </c>
      <c r="AD10" s="13">
        <v>130361.39759036145</v>
      </c>
      <c r="AE10" s="13">
        <v>130794.0843373494</v>
      </c>
      <c r="AF10" s="13">
        <v>131226.8313253012</v>
      </c>
      <c r="AG10" s="13">
        <v>131659.53012048194</v>
      </c>
      <c r="AH10" s="13">
        <v>132143.0843373494</v>
      </c>
      <c r="AI10" s="13">
        <v>132624.68674698795</v>
      </c>
      <c r="AJ10" s="13">
        <v>133107.30120481929</v>
      </c>
      <c r="AK10" s="13">
        <v>133588.80722891566</v>
      </c>
      <c r="AL10" s="14">
        <v>134071.38554216866</v>
      </c>
    </row>
    <row r="11" spans="1:38" ht="15.75" thickTop="1"/>
    <row r="12" spans="1:38" ht="15.75" thickBot="1">
      <c r="A12" s="5" t="s">
        <v>8</v>
      </c>
    </row>
    <row r="13" spans="1:38" ht="15.75" thickTop="1">
      <c r="A13" s="6" t="s">
        <v>9</v>
      </c>
      <c r="B13" s="7">
        <v>42782</v>
      </c>
      <c r="C13" s="7">
        <v>42793</v>
      </c>
      <c r="D13" s="7">
        <v>42805</v>
      </c>
      <c r="E13" s="7">
        <v>42805</v>
      </c>
      <c r="F13" s="7">
        <v>42705</v>
      </c>
      <c r="G13" s="7">
        <v>42705</v>
      </c>
      <c r="H13" s="7">
        <v>42705</v>
      </c>
      <c r="I13" s="7">
        <v>42705</v>
      </c>
      <c r="J13" s="7">
        <v>42705</v>
      </c>
      <c r="K13" s="7">
        <v>42705</v>
      </c>
      <c r="L13" s="7">
        <v>42705</v>
      </c>
      <c r="M13" s="7">
        <v>42705</v>
      </c>
      <c r="N13" s="7">
        <v>42705</v>
      </c>
      <c r="O13" s="7">
        <v>42705</v>
      </c>
      <c r="P13" s="7">
        <v>42705</v>
      </c>
      <c r="Q13" s="7">
        <v>42705</v>
      </c>
      <c r="R13" s="7">
        <v>42705</v>
      </c>
      <c r="S13" s="7">
        <v>42705</v>
      </c>
      <c r="T13" s="7">
        <v>42705</v>
      </c>
      <c r="U13" s="7">
        <v>42705</v>
      </c>
      <c r="V13" s="7">
        <v>42705</v>
      </c>
      <c r="W13" s="7">
        <v>42705</v>
      </c>
      <c r="X13" s="7">
        <v>42705</v>
      </c>
      <c r="Y13" s="7">
        <v>42705</v>
      </c>
      <c r="Z13" s="7">
        <v>42705</v>
      </c>
      <c r="AA13" s="7">
        <v>42705</v>
      </c>
      <c r="AB13" s="7">
        <v>42705</v>
      </c>
      <c r="AC13" s="7">
        <v>42705</v>
      </c>
      <c r="AD13" s="7">
        <v>42705</v>
      </c>
      <c r="AE13" s="7">
        <v>42705</v>
      </c>
      <c r="AF13" s="7">
        <v>42705</v>
      </c>
      <c r="AG13" s="7">
        <v>42705</v>
      </c>
      <c r="AH13" s="7">
        <v>42705</v>
      </c>
      <c r="AI13" s="7">
        <v>42705</v>
      </c>
      <c r="AJ13" s="7">
        <v>42705</v>
      </c>
      <c r="AK13" s="7">
        <v>42705</v>
      </c>
      <c r="AL13" s="8">
        <v>42705</v>
      </c>
    </row>
    <row r="14" spans="1:38">
      <c r="A14" s="9" t="s">
        <v>10</v>
      </c>
      <c r="B14" s="10">
        <v>6800</v>
      </c>
      <c r="C14" s="10">
        <v>6800</v>
      </c>
      <c r="D14" s="10">
        <v>6800</v>
      </c>
      <c r="E14" s="10">
        <v>6800</v>
      </c>
      <c r="F14" s="10">
        <v>6800</v>
      </c>
      <c r="G14" s="10">
        <v>6800</v>
      </c>
      <c r="H14" s="10">
        <v>6800</v>
      </c>
      <c r="I14" s="10">
        <v>6800</v>
      </c>
      <c r="J14" s="10">
        <v>6800</v>
      </c>
      <c r="K14" s="10">
        <v>6800</v>
      </c>
      <c r="L14" s="10">
        <v>6800</v>
      </c>
      <c r="M14" s="10">
        <v>6800</v>
      </c>
      <c r="N14" s="10">
        <v>6800</v>
      </c>
      <c r="O14" s="10">
        <v>6800</v>
      </c>
      <c r="P14" s="10">
        <v>6800</v>
      </c>
      <c r="Q14" s="10">
        <v>6800</v>
      </c>
      <c r="R14" s="10">
        <v>6800</v>
      </c>
      <c r="S14" s="10">
        <v>6800</v>
      </c>
      <c r="T14" s="10">
        <v>6800</v>
      </c>
      <c r="U14" s="10">
        <v>6800</v>
      </c>
      <c r="V14" s="10">
        <v>6800</v>
      </c>
      <c r="W14" s="10">
        <v>6800</v>
      </c>
      <c r="X14" s="10">
        <v>6800</v>
      </c>
      <c r="Y14" s="10">
        <v>6800</v>
      </c>
      <c r="Z14" s="10">
        <v>6800</v>
      </c>
      <c r="AA14" s="10">
        <v>6800</v>
      </c>
      <c r="AB14" s="10">
        <v>6800</v>
      </c>
      <c r="AC14" s="10">
        <v>6800</v>
      </c>
      <c r="AD14" s="10">
        <v>6800</v>
      </c>
      <c r="AE14" s="10">
        <v>6800</v>
      </c>
      <c r="AF14" s="10">
        <v>6800</v>
      </c>
      <c r="AG14" s="10">
        <v>6800</v>
      </c>
      <c r="AH14" s="10">
        <v>6800</v>
      </c>
      <c r="AI14" s="10">
        <v>6800</v>
      </c>
      <c r="AJ14" s="10">
        <v>6800</v>
      </c>
      <c r="AK14" s="10">
        <v>6800</v>
      </c>
      <c r="AL14" s="11">
        <v>6800</v>
      </c>
    </row>
    <row r="15" spans="1:38">
      <c r="A15" s="9" t="s">
        <v>11</v>
      </c>
      <c r="B15" s="10">
        <v>0</v>
      </c>
      <c r="C15" s="10">
        <v>0</v>
      </c>
      <c r="D15" s="10">
        <v>0</v>
      </c>
      <c r="E15" s="10">
        <v>0</v>
      </c>
      <c r="F15" s="10">
        <v>0</v>
      </c>
      <c r="G15" s="10">
        <v>0</v>
      </c>
      <c r="H15" s="10">
        <v>0</v>
      </c>
      <c r="I15" s="10">
        <v>0</v>
      </c>
      <c r="J15" s="10">
        <v>0</v>
      </c>
      <c r="K15" s="10">
        <v>0</v>
      </c>
      <c r="L15" s="10">
        <v>0</v>
      </c>
      <c r="M15" s="10">
        <v>0</v>
      </c>
      <c r="N15" s="10">
        <v>0</v>
      </c>
      <c r="O15" s="10">
        <v>0</v>
      </c>
      <c r="P15" s="10">
        <v>0</v>
      </c>
      <c r="Q15" s="10">
        <v>0</v>
      </c>
      <c r="R15" s="10">
        <v>0</v>
      </c>
      <c r="S15" s="10">
        <v>0</v>
      </c>
      <c r="T15" s="10">
        <v>0</v>
      </c>
      <c r="U15" s="10">
        <v>0</v>
      </c>
      <c r="V15" s="10">
        <v>0</v>
      </c>
      <c r="W15" s="10">
        <v>0</v>
      </c>
      <c r="X15" s="10">
        <v>0</v>
      </c>
      <c r="Y15" s="10">
        <v>0</v>
      </c>
      <c r="Z15" s="10">
        <v>0</v>
      </c>
      <c r="AA15" s="10">
        <v>0</v>
      </c>
      <c r="AB15" s="10">
        <v>0</v>
      </c>
      <c r="AC15" s="10">
        <v>0</v>
      </c>
      <c r="AD15" s="10">
        <v>0</v>
      </c>
      <c r="AE15" s="10">
        <v>0</v>
      </c>
      <c r="AF15" s="10">
        <v>0</v>
      </c>
      <c r="AG15" s="10">
        <v>0</v>
      </c>
      <c r="AH15" s="10">
        <v>0</v>
      </c>
      <c r="AI15" s="10">
        <v>0</v>
      </c>
      <c r="AJ15" s="10">
        <v>0</v>
      </c>
      <c r="AK15" s="10">
        <v>0</v>
      </c>
      <c r="AL15" s="11">
        <v>0</v>
      </c>
    </row>
    <row r="16" spans="1:38">
      <c r="A16" s="9" t="s">
        <v>12</v>
      </c>
      <c r="B16" s="10">
        <v>0</v>
      </c>
      <c r="C16" s="10">
        <v>0</v>
      </c>
      <c r="D16" s="10">
        <v>0</v>
      </c>
      <c r="E16" s="10">
        <v>0</v>
      </c>
      <c r="F16" s="10">
        <v>0</v>
      </c>
      <c r="G16" s="10">
        <v>0</v>
      </c>
      <c r="H16" s="10">
        <v>0</v>
      </c>
      <c r="I16" s="10">
        <v>0</v>
      </c>
      <c r="J16" s="10">
        <v>0</v>
      </c>
      <c r="K16" s="10">
        <v>0</v>
      </c>
      <c r="L16" s="10">
        <v>0</v>
      </c>
      <c r="M16" s="10">
        <v>0</v>
      </c>
      <c r="N16" s="10">
        <v>0</v>
      </c>
      <c r="O16" s="10">
        <v>0</v>
      </c>
      <c r="P16" s="10">
        <v>0</v>
      </c>
      <c r="Q16" s="10">
        <v>0</v>
      </c>
      <c r="R16" s="10">
        <v>0</v>
      </c>
      <c r="S16" s="10">
        <v>0</v>
      </c>
      <c r="T16" s="10">
        <v>0</v>
      </c>
      <c r="U16" s="10">
        <v>0</v>
      </c>
      <c r="V16" s="10">
        <v>0</v>
      </c>
      <c r="W16" s="10">
        <v>0</v>
      </c>
      <c r="X16" s="10">
        <v>0</v>
      </c>
      <c r="Y16" s="10">
        <v>0</v>
      </c>
      <c r="Z16" s="10">
        <v>0</v>
      </c>
      <c r="AA16" s="10">
        <v>0</v>
      </c>
      <c r="AB16" s="10">
        <v>0</v>
      </c>
      <c r="AC16" s="10">
        <v>0</v>
      </c>
      <c r="AD16" s="10">
        <v>0</v>
      </c>
      <c r="AE16" s="10">
        <v>0</v>
      </c>
      <c r="AF16" s="10">
        <v>0</v>
      </c>
      <c r="AG16" s="10">
        <v>0</v>
      </c>
      <c r="AH16" s="10">
        <v>0</v>
      </c>
      <c r="AI16" s="10">
        <v>0</v>
      </c>
      <c r="AJ16" s="10">
        <v>0</v>
      </c>
      <c r="AK16" s="10">
        <v>0</v>
      </c>
      <c r="AL16" s="11">
        <v>0</v>
      </c>
    </row>
    <row r="17" spans="1:38">
      <c r="A17" s="9" t="s">
        <v>13</v>
      </c>
      <c r="B17" s="10">
        <v>1168</v>
      </c>
      <c r="C17" s="10">
        <v>1156</v>
      </c>
      <c r="D17" s="10">
        <v>1156</v>
      </c>
      <c r="E17" s="10">
        <v>1210</v>
      </c>
      <c r="F17" s="10">
        <v>1256</v>
      </c>
      <c r="G17" s="10">
        <v>1256</v>
      </c>
      <c r="H17" s="10">
        <v>1256</v>
      </c>
      <c r="I17" s="10">
        <v>1256</v>
      </c>
      <c r="J17" s="10">
        <v>1256</v>
      </c>
      <c r="K17" s="10">
        <v>1256</v>
      </c>
      <c r="L17" s="10">
        <v>1256</v>
      </c>
      <c r="M17" s="10">
        <v>1256</v>
      </c>
      <c r="N17" s="10">
        <v>1256</v>
      </c>
      <c r="O17" s="10">
        <v>1256</v>
      </c>
      <c r="P17" s="10">
        <v>1256</v>
      </c>
      <c r="Q17" s="10">
        <v>1256</v>
      </c>
      <c r="R17" s="10">
        <v>1256</v>
      </c>
      <c r="S17" s="10">
        <v>1256</v>
      </c>
      <c r="T17" s="10">
        <v>1256</v>
      </c>
      <c r="U17" s="10">
        <v>1256</v>
      </c>
      <c r="V17" s="10">
        <v>1256</v>
      </c>
      <c r="W17" s="10">
        <v>1256</v>
      </c>
      <c r="X17" s="10">
        <v>1256</v>
      </c>
      <c r="Y17" s="10">
        <v>1256</v>
      </c>
      <c r="Z17" s="10">
        <v>1256</v>
      </c>
      <c r="AA17" s="10">
        <v>1256</v>
      </c>
      <c r="AB17" s="10">
        <v>1256</v>
      </c>
      <c r="AC17" s="10">
        <v>1256</v>
      </c>
      <c r="AD17" s="10">
        <v>1256</v>
      </c>
      <c r="AE17" s="10">
        <v>1256</v>
      </c>
      <c r="AF17" s="10">
        <v>1256</v>
      </c>
      <c r="AG17" s="10">
        <v>1256</v>
      </c>
      <c r="AH17" s="10">
        <v>1256</v>
      </c>
      <c r="AI17" s="10">
        <v>1256</v>
      </c>
      <c r="AJ17" s="10">
        <v>1256</v>
      </c>
      <c r="AK17" s="10">
        <v>1256</v>
      </c>
      <c r="AL17" s="11">
        <v>1256</v>
      </c>
    </row>
    <row r="18" spans="1:38">
      <c r="A18" s="9" t="s">
        <v>14</v>
      </c>
      <c r="B18" s="10">
        <v>5378</v>
      </c>
      <c r="C18" s="10">
        <v>5614</v>
      </c>
      <c r="D18" s="10">
        <v>5934</v>
      </c>
      <c r="E18" s="10">
        <v>6109</v>
      </c>
      <c r="F18" s="10">
        <v>6285</v>
      </c>
      <c r="G18" s="10">
        <v>6460</v>
      </c>
      <c r="H18" s="10">
        <v>6636</v>
      </c>
      <c r="I18" s="10">
        <v>6811</v>
      </c>
      <c r="J18" s="10">
        <v>6987</v>
      </c>
      <c r="K18" s="10">
        <v>7162</v>
      </c>
      <c r="L18" s="10">
        <v>7338</v>
      </c>
      <c r="M18" s="10">
        <v>7513</v>
      </c>
      <c r="N18" s="10">
        <v>7689</v>
      </c>
      <c r="O18" s="10">
        <v>7865</v>
      </c>
      <c r="P18" s="10">
        <v>8028</v>
      </c>
      <c r="Q18" s="10">
        <v>8169</v>
      </c>
      <c r="R18" s="10">
        <v>8311</v>
      </c>
      <c r="S18" s="10">
        <v>8452</v>
      </c>
      <c r="T18" s="10">
        <v>8594</v>
      </c>
      <c r="U18" s="10">
        <v>8735</v>
      </c>
      <c r="V18" s="10">
        <v>8877</v>
      </c>
      <c r="W18" s="10">
        <v>8995</v>
      </c>
      <c r="X18" s="10">
        <v>9081</v>
      </c>
      <c r="Y18" s="10">
        <v>9166</v>
      </c>
      <c r="Z18" s="10">
        <v>9252</v>
      </c>
      <c r="AA18" s="10">
        <v>9338</v>
      </c>
      <c r="AB18" s="10">
        <v>9424</v>
      </c>
      <c r="AC18" s="10">
        <v>9509</v>
      </c>
      <c r="AD18" s="10">
        <v>9595</v>
      </c>
      <c r="AE18" s="10">
        <v>9681</v>
      </c>
      <c r="AF18" s="10">
        <v>9767</v>
      </c>
      <c r="AG18" s="10">
        <v>9853</v>
      </c>
      <c r="AH18" s="10">
        <v>9938</v>
      </c>
      <c r="AI18" s="10">
        <v>10024</v>
      </c>
      <c r="AJ18" s="10">
        <v>10110</v>
      </c>
      <c r="AK18" s="10">
        <v>10196</v>
      </c>
      <c r="AL18" s="11">
        <v>10282</v>
      </c>
    </row>
    <row r="19" spans="1:38">
      <c r="A19" s="9" t="s">
        <v>15</v>
      </c>
      <c r="B19" s="10">
        <v>5378</v>
      </c>
      <c r="C19" s="10">
        <v>5614</v>
      </c>
      <c r="D19" s="10">
        <v>5934</v>
      </c>
      <c r="E19" s="10">
        <v>6109</v>
      </c>
      <c r="F19" s="10">
        <v>6285</v>
      </c>
      <c r="G19" s="10">
        <v>6460</v>
      </c>
      <c r="H19" s="10">
        <v>6636</v>
      </c>
      <c r="I19" s="10">
        <v>6811</v>
      </c>
      <c r="J19" s="10">
        <v>6987</v>
      </c>
      <c r="K19" s="10">
        <v>7162</v>
      </c>
      <c r="L19" s="10">
        <v>7338</v>
      </c>
      <c r="M19" s="10">
        <v>7513</v>
      </c>
      <c r="N19" s="10">
        <v>7689</v>
      </c>
      <c r="O19" s="10">
        <v>7865</v>
      </c>
      <c r="P19" s="10">
        <v>8028</v>
      </c>
      <c r="Q19" s="10">
        <v>8169</v>
      </c>
      <c r="R19" s="10">
        <v>8311</v>
      </c>
      <c r="S19" s="10">
        <v>8452</v>
      </c>
      <c r="T19" s="10">
        <v>8594</v>
      </c>
      <c r="U19" s="10">
        <v>8735</v>
      </c>
      <c r="V19" s="10">
        <v>8877</v>
      </c>
      <c r="W19" s="10">
        <v>8995</v>
      </c>
      <c r="X19" s="10">
        <v>9081</v>
      </c>
      <c r="Y19" s="10">
        <v>9166</v>
      </c>
      <c r="Z19" s="10">
        <v>9252</v>
      </c>
      <c r="AA19" s="10">
        <v>9338</v>
      </c>
      <c r="AB19" s="10">
        <v>9424</v>
      </c>
      <c r="AC19" s="10">
        <v>9509</v>
      </c>
      <c r="AD19" s="10">
        <v>9595</v>
      </c>
      <c r="AE19" s="10">
        <v>9681</v>
      </c>
      <c r="AF19" s="10">
        <v>9767</v>
      </c>
      <c r="AG19" s="10">
        <v>9853</v>
      </c>
      <c r="AH19" s="10">
        <v>9938</v>
      </c>
      <c r="AI19" s="10">
        <v>10024</v>
      </c>
      <c r="AJ19" s="10">
        <v>10110</v>
      </c>
      <c r="AK19" s="10">
        <v>10196</v>
      </c>
      <c r="AL19" s="11">
        <v>10282</v>
      </c>
    </row>
    <row r="20" spans="1:38">
      <c r="A20" s="9" t="s">
        <v>16</v>
      </c>
      <c r="B20" s="10">
        <v>0</v>
      </c>
      <c r="C20" s="10">
        <v>0</v>
      </c>
      <c r="D20" s="10">
        <v>0</v>
      </c>
      <c r="E20" s="10">
        <v>0</v>
      </c>
      <c r="F20" s="10">
        <v>0</v>
      </c>
      <c r="G20" s="10">
        <v>0</v>
      </c>
      <c r="H20" s="10">
        <v>0</v>
      </c>
      <c r="I20" s="10">
        <v>0</v>
      </c>
      <c r="J20" s="10">
        <v>0</v>
      </c>
      <c r="K20" s="10">
        <v>0</v>
      </c>
      <c r="L20" s="10">
        <v>0</v>
      </c>
      <c r="M20" s="10">
        <v>0</v>
      </c>
      <c r="N20" s="10">
        <v>0</v>
      </c>
      <c r="O20" s="10">
        <v>0</v>
      </c>
      <c r="P20" s="10">
        <v>0</v>
      </c>
      <c r="Q20" s="10">
        <v>0</v>
      </c>
      <c r="R20" s="10">
        <v>0</v>
      </c>
      <c r="S20" s="10">
        <v>0</v>
      </c>
      <c r="T20" s="10">
        <v>0</v>
      </c>
      <c r="U20" s="10">
        <v>0</v>
      </c>
      <c r="V20" s="10">
        <v>0</v>
      </c>
      <c r="W20" s="10">
        <v>0</v>
      </c>
      <c r="X20" s="10">
        <v>0</v>
      </c>
      <c r="Y20" s="10">
        <v>0</v>
      </c>
      <c r="Z20" s="10">
        <v>0</v>
      </c>
      <c r="AA20" s="10">
        <v>0</v>
      </c>
      <c r="AB20" s="10">
        <v>0</v>
      </c>
      <c r="AC20" s="10">
        <v>0</v>
      </c>
      <c r="AD20" s="10">
        <v>0</v>
      </c>
      <c r="AE20" s="10">
        <v>0</v>
      </c>
      <c r="AF20" s="10">
        <v>0</v>
      </c>
      <c r="AG20" s="10">
        <v>0</v>
      </c>
      <c r="AH20" s="10">
        <v>0</v>
      </c>
      <c r="AI20" s="10">
        <v>0</v>
      </c>
      <c r="AJ20" s="10">
        <v>0</v>
      </c>
      <c r="AK20" s="10">
        <v>0</v>
      </c>
      <c r="AL20" s="11">
        <v>0</v>
      </c>
    </row>
    <row r="21" spans="1:38">
      <c r="A21" s="9" t="s">
        <v>17</v>
      </c>
      <c r="B21" s="10">
        <v>0</v>
      </c>
      <c r="C21" s="10">
        <v>0</v>
      </c>
      <c r="D21" s="10">
        <v>0</v>
      </c>
      <c r="E21" s="10">
        <v>0</v>
      </c>
      <c r="F21" s="10">
        <v>0</v>
      </c>
      <c r="G21" s="10">
        <v>0</v>
      </c>
      <c r="H21" s="10">
        <v>0</v>
      </c>
      <c r="I21" s="10">
        <v>0</v>
      </c>
      <c r="J21" s="10">
        <v>0</v>
      </c>
      <c r="K21" s="10">
        <v>0</v>
      </c>
      <c r="L21" s="10">
        <v>0</v>
      </c>
      <c r="M21" s="10">
        <v>0</v>
      </c>
      <c r="N21" s="10">
        <v>0</v>
      </c>
      <c r="O21" s="10">
        <v>0</v>
      </c>
      <c r="P21" s="10">
        <v>0</v>
      </c>
      <c r="Q21" s="10">
        <v>0</v>
      </c>
      <c r="R21" s="10">
        <v>0</v>
      </c>
      <c r="S21" s="10">
        <v>0</v>
      </c>
      <c r="T21" s="10">
        <v>0</v>
      </c>
      <c r="U21" s="10">
        <v>0</v>
      </c>
      <c r="V21" s="10">
        <v>0</v>
      </c>
      <c r="W21" s="10">
        <v>0</v>
      </c>
      <c r="X21" s="10">
        <v>0</v>
      </c>
      <c r="Y21" s="10">
        <v>0</v>
      </c>
      <c r="Z21" s="10">
        <v>0</v>
      </c>
      <c r="AA21" s="10">
        <v>0</v>
      </c>
      <c r="AB21" s="10">
        <v>0</v>
      </c>
      <c r="AC21" s="10">
        <v>0</v>
      </c>
      <c r="AD21" s="10">
        <v>0</v>
      </c>
      <c r="AE21" s="10">
        <v>0</v>
      </c>
      <c r="AF21" s="10">
        <v>0</v>
      </c>
      <c r="AG21" s="10">
        <v>0</v>
      </c>
      <c r="AH21" s="10">
        <v>0</v>
      </c>
      <c r="AI21" s="10">
        <v>0</v>
      </c>
      <c r="AJ21" s="10">
        <v>0</v>
      </c>
      <c r="AK21" s="10">
        <v>0</v>
      </c>
      <c r="AL21" s="11">
        <v>0</v>
      </c>
    </row>
    <row r="22" spans="1:38">
      <c r="A22" s="9" t="s">
        <v>18</v>
      </c>
      <c r="B22" s="10">
        <v>0</v>
      </c>
      <c r="C22" s="10">
        <v>0</v>
      </c>
      <c r="D22" s="10">
        <v>0</v>
      </c>
      <c r="E22" s="10">
        <v>0</v>
      </c>
      <c r="F22" s="10">
        <v>0</v>
      </c>
      <c r="G22" s="10">
        <v>0</v>
      </c>
      <c r="H22" s="10">
        <v>0</v>
      </c>
      <c r="I22" s="10">
        <v>0</v>
      </c>
      <c r="J22" s="10">
        <v>0</v>
      </c>
      <c r="K22" s="10">
        <v>0</v>
      </c>
      <c r="L22" s="10">
        <v>0</v>
      </c>
      <c r="M22" s="10">
        <v>0</v>
      </c>
      <c r="N22" s="10">
        <v>0</v>
      </c>
      <c r="O22" s="10">
        <v>0</v>
      </c>
      <c r="P22" s="10">
        <v>0</v>
      </c>
      <c r="Q22" s="10">
        <v>0</v>
      </c>
      <c r="R22" s="10">
        <v>0</v>
      </c>
      <c r="S22" s="10">
        <v>0</v>
      </c>
      <c r="T22" s="10">
        <v>0</v>
      </c>
      <c r="U22" s="10">
        <v>0</v>
      </c>
      <c r="V22" s="10">
        <v>0</v>
      </c>
      <c r="W22" s="10">
        <v>0</v>
      </c>
      <c r="X22" s="10">
        <v>0</v>
      </c>
      <c r="Y22" s="10">
        <v>0</v>
      </c>
      <c r="Z22" s="10">
        <v>0</v>
      </c>
      <c r="AA22" s="10">
        <v>0</v>
      </c>
      <c r="AB22" s="10">
        <v>0</v>
      </c>
      <c r="AC22" s="10">
        <v>0</v>
      </c>
      <c r="AD22" s="10">
        <v>0</v>
      </c>
      <c r="AE22" s="10">
        <v>0</v>
      </c>
      <c r="AF22" s="10">
        <v>0</v>
      </c>
      <c r="AG22" s="10">
        <v>0</v>
      </c>
      <c r="AH22" s="10">
        <v>0</v>
      </c>
      <c r="AI22" s="10">
        <v>0</v>
      </c>
      <c r="AJ22" s="10">
        <v>0</v>
      </c>
      <c r="AK22" s="10">
        <v>0</v>
      </c>
      <c r="AL22" s="11">
        <v>0</v>
      </c>
    </row>
    <row r="23" spans="1:38" ht="15.75" thickBot="1">
      <c r="A23" s="12" t="s">
        <v>19</v>
      </c>
      <c r="B23" s="13">
        <v>56127</v>
      </c>
      <c r="C23" s="13">
        <v>56363</v>
      </c>
      <c r="D23" s="13">
        <v>56695</v>
      </c>
      <c r="E23" s="13">
        <v>56925</v>
      </c>
      <c r="F23" s="13">
        <v>57046</v>
      </c>
      <c r="G23" s="13">
        <v>57221</v>
      </c>
      <c r="H23" s="13">
        <v>57397</v>
      </c>
      <c r="I23" s="13">
        <v>57572</v>
      </c>
      <c r="J23" s="13">
        <v>57748</v>
      </c>
      <c r="K23" s="13">
        <v>57923</v>
      </c>
      <c r="L23" s="13">
        <v>58099</v>
      </c>
      <c r="M23" s="13">
        <v>58274</v>
      </c>
      <c r="N23" s="13">
        <v>58450</v>
      </c>
      <c r="O23" s="13">
        <v>58626</v>
      </c>
      <c r="P23" s="13">
        <v>58789</v>
      </c>
      <c r="Q23" s="13">
        <v>58930</v>
      </c>
      <c r="R23" s="13">
        <v>59072</v>
      </c>
      <c r="S23" s="13">
        <v>59213</v>
      </c>
      <c r="T23" s="13">
        <v>59355</v>
      </c>
      <c r="U23" s="13">
        <v>59496</v>
      </c>
      <c r="V23" s="13">
        <v>59638</v>
      </c>
      <c r="W23" s="13">
        <v>59756</v>
      </c>
      <c r="X23" s="13">
        <v>59842</v>
      </c>
      <c r="Y23" s="13">
        <v>59927</v>
      </c>
      <c r="Z23" s="13">
        <v>60013</v>
      </c>
      <c r="AA23" s="13">
        <v>60099</v>
      </c>
      <c r="AB23" s="13">
        <v>60185</v>
      </c>
      <c r="AC23" s="13">
        <v>60270</v>
      </c>
      <c r="AD23" s="13">
        <v>60356</v>
      </c>
      <c r="AE23" s="13">
        <v>60442</v>
      </c>
      <c r="AF23" s="13">
        <v>60528</v>
      </c>
      <c r="AG23" s="13">
        <v>60614</v>
      </c>
      <c r="AH23" s="13">
        <v>60699</v>
      </c>
      <c r="AI23" s="13">
        <v>60785</v>
      </c>
      <c r="AJ23" s="13">
        <v>60871</v>
      </c>
      <c r="AK23" s="13">
        <v>60957</v>
      </c>
      <c r="AL23" s="14">
        <v>61043</v>
      </c>
    </row>
    <row r="24" spans="1:38" ht="15.75" thickTop="1"/>
    <row r="25" spans="1:38" ht="15.75" thickBot="1">
      <c r="A25" s="5" t="s">
        <v>20</v>
      </c>
    </row>
    <row r="26" spans="1:38" ht="15.75" thickTop="1">
      <c r="A26" s="6" t="s">
        <v>21</v>
      </c>
      <c r="B26" s="7">
        <v>57296.843373493975</v>
      </c>
      <c r="C26" s="7">
        <v>58630.024096385539</v>
      </c>
      <c r="D26" s="7">
        <v>59868.77108433735</v>
      </c>
      <c r="E26" s="7">
        <v>60306.795180722889</v>
      </c>
      <c r="F26" s="7">
        <v>59496.722891566264</v>
      </c>
      <c r="G26" s="7">
        <v>58596.313253012049</v>
      </c>
      <c r="H26" s="7">
        <v>57659.084337349399</v>
      </c>
      <c r="I26" s="7">
        <v>57705.855421686749</v>
      </c>
      <c r="J26" s="7">
        <v>57752.722891566264</v>
      </c>
      <c r="K26" s="7">
        <v>57798.469879518074</v>
      </c>
      <c r="L26" s="7">
        <v>57845.289156626503</v>
      </c>
      <c r="M26" s="7">
        <v>57891.192771084337</v>
      </c>
      <c r="N26" s="7">
        <v>58301.831325301202</v>
      </c>
      <c r="O26" s="7">
        <v>58713.542168674699</v>
      </c>
      <c r="P26" s="7">
        <v>59124.77108433735</v>
      </c>
      <c r="Q26" s="7">
        <v>59535.638554216865</v>
      </c>
      <c r="R26" s="7">
        <v>59947.397590361448</v>
      </c>
      <c r="S26" s="7">
        <v>60168.783132530123</v>
      </c>
      <c r="T26" s="7">
        <v>60390.132530120485</v>
      </c>
      <c r="U26" s="7">
        <v>60612.469879518074</v>
      </c>
      <c r="V26" s="7">
        <v>60809.903614457835</v>
      </c>
      <c r="W26" s="7">
        <v>60999.25301204819</v>
      </c>
      <c r="X26" s="7">
        <v>61461.807228915663</v>
      </c>
      <c r="Y26" s="7">
        <v>61923.530120481926</v>
      </c>
      <c r="Z26" s="7">
        <v>62386.060240963852</v>
      </c>
      <c r="AA26" s="7">
        <v>62848.638554216865</v>
      </c>
      <c r="AB26" s="7">
        <v>63310.240963855424</v>
      </c>
      <c r="AC26" s="7">
        <v>63657.180722891564</v>
      </c>
      <c r="AD26" s="7">
        <v>64005.096385542165</v>
      </c>
      <c r="AE26" s="7">
        <v>64352.024096385539</v>
      </c>
      <c r="AF26" s="7">
        <v>64698.963855421687</v>
      </c>
      <c r="AG26" s="7">
        <v>65045.879518072288</v>
      </c>
      <c r="AH26" s="7">
        <v>65443.674698795177</v>
      </c>
      <c r="AI26" s="7">
        <v>65839.421686746995</v>
      </c>
      <c r="AJ26" s="7">
        <v>66236.301204819276</v>
      </c>
      <c r="AK26" s="7">
        <v>66632.03614457832</v>
      </c>
      <c r="AL26" s="8">
        <v>67028.80722891567</v>
      </c>
    </row>
    <row r="27" spans="1:38">
      <c r="A27" s="9" t="s">
        <v>22</v>
      </c>
      <c r="B27" s="10">
        <v>57296.843373493975</v>
      </c>
      <c r="C27" s="10">
        <v>58630.024096385539</v>
      </c>
      <c r="D27" s="10">
        <v>59868.77108433735</v>
      </c>
      <c r="E27" s="10">
        <v>60306.795180722889</v>
      </c>
      <c r="F27" s="10">
        <v>59496.722891566264</v>
      </c>
      <c r="G27" s="10">
        <v>58596.313253012049</v>
      </c>
      <c r="H27" s="10">
        <v>57659.084337349399</v>
      </c>
      <c r="I27" s="10">
        <v>57705.855421686749</v>
      </c>
      <c r="J27" s="10">
        <v>57752.722891566264</v>
      </c>
      <c r="K27" s="10">
        <v>57798.469879518074</v>
      </c>
      <c r="L27" s="10">
        <v>57845.289156626503</v>
      </c>
      <c r="M27" s="10">
        <v>57891.192771084337</v>
      </c>
      <c r="N27" s="10">
        <v>58301.831325301202</v>
      </c>
      <c r="O27" s="10">
        <v>58713.542168674699</v>
      </c>
      <c r="P27" s="10">
        <v>59124.77108433735</v>
      </c>
      <c r="Q27" s="10">
        <v>59535.638554216865</v>
      </c>
      <c r="R27" s="10">
        <v>59947.397590361448</v>
      </c>
      <c r="S27" s="10">
        <v>60168.783132530123</v>
      </c>
      <c r="T27" s="10">
        <v>60390.132530120485</v>
      </c>
      <c r="U27" s="10">
        <v>60612.469879518074</v>
      </c>
      <c r="V27" s="10">
        <v>60809.903614457835</v>
      </c>
      <c r="W27" s="10">
        <v>60999.25301204819</v>
      </c>
      <c r="X27" s="10">
        <v>61461.807228915663</v>
      </c>
      <c r="Y27" s="10">
        <v>61923.530120481926</v>
      </c>
      <c r="Z27" s="10">
        <v>62386.060240963852</v>
      </c>
      <c r="AA27" s="10">
        <v>62848.638554216865</v>
      </c>
      <c r="AB27" s="10">
        <v>63310.240963855424</v>
      </c>
      <c r="AC27" s="10">
        <v>63657.180722891564</v>
      </c>
      <c r="AD27" s="10">
        <v>64005.096385542165</v>
      </c>
      <c r="AE27" s="10">
        <v>64352.024096385539</v>
      </c>
      <c r="AF27" s="10">
        <v>64698.963855421687</v>
      </c>
      <c r="AG27" s="10">
        <v>65045.879518072288</v>
      </c>
      <c r="AH27" s="10">
        <v>65443.674698795177</v>
      </c>
      <c r="AI27" s="10">
        <v>65839.421686746995</v>
      </c>
      <c r="AJ27" s="10">
        <v>66236.301204819276</v>
      </c>
      <c r="AK27" s="10">
        <v>66632.03614457832</v>
      </c>
      <c r="AL27" s="11">
        <v>67028.80722891567</v>
      </c>
    </row>
    <row r="28" spans="1:38">
      <c r="A28" s="9" t="s">
        <v>23</v>
      </c>
      <c r="B28" s="10">
        <v>0</v>
      </c>
      <c r="C28" s="10">
        <v>0</v>
      </c>
      <c r="D28" s="10">
        <v>0</v>
      </c>
      <c r="E28" s="10">
        <v>0</v>
      </c>
      <c r="F28" s="10">
        <v>0</v>
      </c>
      <c r="G28" s="10">
        <v>0</v>
      </c>
      <c r="H28" s="10">
        <v>0</v>
      </c>
      <c r="I28" s="10">
        <v>0</v>
      </c>
      <c r="J28" s="10">
        <v>0</v>
      </c>
      <c r="K28" s="10">
        <v>0</v>
      </c>
      <c r="L28" s="10">
        <v>0</v>
      </c>
      <c r="M28" s="10">
        <v>0</v>
      </c>
      <c r="N28" s="10">
        <v>0</v>
      </c>
      <c r="O28" s="10">
        <v>0</v>
      </c>
      <c r="P28" s="10">
        <v>0</v>
      </c>
      <c r="Q28" s="10">
        <v>0</v>
      </c>
      <c r="R28" s="10">
        <v>0</v>
      </c>
      <c r="S28" s="10">
        <v>0</v>
      </c>
      <c r="T28" s="10">
        <v>0</v>
      </c>
      <c r="U28" s="10">
        <v>0</v>
      </c>
      <c r="V28" s="10">
        <v>0</v>
      </c>
      <c r="W28" s="10">
        <v>0</v>
      </c>
      <c r="X28" s="10">
        <v>0</v>
      </c>
      <c r="Y28" s="10">
        <v>0</v>
      </c>
      <c r="Z28" s="10">
        <v>0</v>
      </c>
      <c r="AA28" s="10">
        <v>0</v>
      </c>
      <c r="AB28" s="10">
        <v>0</v>
      </c>
      <c r="AC28" s="10">
        <v>0</v>
      </c>
      <c r="AD28" s="10">
        <v>0</v>
      </c>
      <c r="AE28" s="10">
        <v>0</v>
      </c>
      <c r="AF28" s="10">
        <v>0</v>
      </c>
      <c r="AG28" s="10">
        <v>0</v>
      </c>
      <c r="AH28" s="10">
        <v>0</v>
      </c>
      <c r="AI28" s="10">
        <v>0</v>
      </c>
      <c r="AJ28" s="10">
        <v>0</v>
      </c>
      <c r="AK28" s="10">
        <v>0</v>
      </c>
      <c r="AL28" s="11">
        <v>0</v>
      </c>
    </row>
    <row r="29" spans="1:38">
      <c r="A29" s="9" t="s">
        <v>6</v>
      </c>
      <c r="B29" s="10">
        <v>6000</v>
      </c>
      <c r="C29" s="10">
        <v>6000</v>
      </c>
      <c r="D29" s="10">
        <v>6000</v>
      </c>
      <c r="E29" s="10">
        <v>6000</v>
      </c>
      <c r="F29" s="10">
        <v>6000</v>
      </c>
      <c r="G29" s="10">
        <v>6000</v>
      </c>
      <c r="H29" s="10">
        <v>6000</v>
      </c>
      <c r="I29" s="10">
        <v>6000</v>
      </c>
      <c r="J29" s="10">
        <v>6000</v>
      </c>
      <c r="K29" s="10">
        <v>6000</v>
      </c>
      <c r="L29" s="10">
        <v>6000</v>
      </c>
      <c r="M29" s="10">
        <v>6000</v>
      </c>
      <c r="N29" s="10">
        <v>6000</v>
      </c>
      <c r="O29" s="10">
        <v>6000</v>
      </c>
      <c r="P29" s="10">
        <v>6000</v>
      </c>
      <c r="Q29" s="10">
        <v>6000</v>
      </c>
      <c r="R29" s="10">
        <v>6000</v>
      </c>
      <c r="S29" s="10">
        <v>6000</v>
      </c>
      <c r="T29" s="10">
        <v>6000</v>
      </c>
      <c r="U29" s="10">
        <v>6000</v>
      </c>
      <c r="V29" s="10">
        <v>6000</v>
      </c>
      <c r="W29" s="10">
        <v>6000</v>
      </c>
      <c r="X29" s="10">
        <v>6000</v>
      </c>
      <c r="Y29" s="10">
        <v>6000</v>
      </c>
      <c r="Z29" s="10">
        <v>6000</v>
      </c>
      <c r="AA29" s="10">
        <v>6000</v>
      </c>
      <c r="AB29" s="10">
        <v>6000</v>
      </c>
      <c r="AC29" s="10">
        <v>6000</v>
      </c>
      <c r="AD29" s="10">
        <v>6000</v>
      </c>
      <c r="AE29" s="10">
        <v>6000</v>
      </c>
      <c r="AF29" s="10">
        <v>6000</v>
      </c>
      <c r="AG29" s="10">
        <v>6000</v>
      </c>
      <c r="AH29" s="10">
        <v>6000</v>
      </c>
      <c r="AI29" s="10">
        <v>6000</v>
      </c>
      <c r="AJ29" s="10">
        <v>6000</v>
      </c>
      <c r="AK29" s="10">
        <v>6000</v>
      </c>
      <c r="AL29" s="11">
        <v>6000</v>
      </c>
    </row>
    <row r="30" spans="1:38">
      <c r="A30" s="9" t="s">
        <v>24</v>
      </c>
      <c r="B30" s="10">
        <v>6000</v>
      </c>
      <c r="C30" s="10">
        <v>6000</v>
      </c>
      <c r="D30" s="10">
        <v>6000</v>
      </c>
      <c r="E30" s="10">
        <v>6000</v>
      </c>
      <c r="F30" s="10">
        <v>6000</v>
      </c>
      <c r="G30" s="10">
        <v>6000</v>
      </c>
      <c r="H30" s="10">
        <v>6000</v>
      </c>
      <c r="I30" s="10">
        <v>6000</v>
      </c>
      <c r="J30" s="10">
        <v>6000</v>
      </c>
      <c r="K30" s="10">
        <v>6000</v>
      </c>
      <c r="L30" s="10">
        <v>6000</v>
      </c>
      <c r="M30" s="10">
        <v>6000</v>
      </c>
      <c r="N30" s="10">
        <v>6000</v>
      </c>
      <c r="O30" s="10">
        <v>6000</v>
      </c>
      <c r="P30" s="10">
        <v>6000</v>
      </c>
      <c r="Q30" s="10">
        <v>6000</v>
      </c>
      <c r="R30" s="10">
        <v>6000</v>
      </c>
      <c r="S30" s="10">
        <v>6000</v>
      </c>
      <c r="T30" s="10">
        <v>6000</v>
      </c>
      <c r="U30" s="10">
        <v>6000</v>
      </c>
      <c r="V30" s="10">
        <v>6000</v>
      </c>
      <c r="W30" s="10">
        <v>6000</v>
      </c>
      <c r="X30" s="10">
        <v>6000</v>
      </c>
      <c r="Y30" s="10">
        <v>6000</v>
      </c>
      <c r="Z30" s="10">
        <v>6000</v>
      </c>
      <c r="AA30" s="10">
        <v>6000</v>
      </c>
      <c r="AB30" s="10">
        <v>6000</v>
      </c>
      <c r="AC30" s="10">
        <v>6000</v>
      </c>
      <c r="AD30" s="10">
        <v>6000</v>
      </c>
      <c r="AE30" s="10">
        <v>6000</v>
      </c>
      <c r="AF30" s="10">
        <v>6000</v>
      </c>
      <c r="AG30" s="10">
        <v>6000</v>
      </c>
      <c r="AH30" s="10">
        <v>6000</v>
      </c>
      <c r="AI30" s="10">
        <v>6000</v>
      </c>
      <c r="AJ30" s="10">
        <v>6000</v>
      </c>
      <c r="AK30" s="10">
        <v>6000</v>
      </c>
      <c r="AL30" s="11">
        <v>6000</v>
      </c>
    </row>
    <row r="31" spans="1:38">
      <c r="A31" s="9" t="s">
        <v>25</v>
      </c>
      <c r="B31" s="10">
        <v>0</v>
      </c>
      <c r="C31" s="10">
        <v>0</v>
      </c>
      <c r="D31" s="10">
        <v>0</v>
      </c>
      <c r="E31" s="10">
        <v>0</v>
      </c>
      <c r="F31" s="10">
        <v>0</v>
      </c>
      <c r="G31" s="10">
        <v>0</v>
      </c>
      <c r="H31" s="10">
        <v>0</v>
      </c>
      <c r="I31" s="10">
        <v>0</v>
      </c>
      <c r="J31" s="10">
        <v>0</v>
      </c>
      <c r="K31" s="10">
        <v>0</v>
      </c>
      <c r="L31" s="10">
        <v>0</v>
      </c>
      <c r="M31" s="10">
        <v>0</v>
      </c>
      <c r="N31" s="10">
        <v>0</v>
      </c>
      <c r="O31" s="10">
        <v>0</v>
      </c>
      <c r="P31" s="10">
        <v>0</v>
      </c>
      <c r="Q31" s="10">
        <v>0</v>
      </c>
      <c r="R31" s="10">
        <v>0</v>
      </c>
      <c r="S31" s="10">
        <v>0</v>
      </c>
      <c r="T31" s="10">
        <v>0</v>
      </c>
      <c r="U31" s="10">
        <v>0</v>
      </c>
      <c r="V31" s="10">
        <v>0</v>
      </c>
      <c r="W31" s="10">
        <v>0</v>
      </c>
      <c r="X31" s="10">
        <v>0</v>
      </c>
      <c r="Y31" s="10">
        <v>0</v>
      </c>
      <c r="Z31" s="10">
        <v>0</v>
      </c>
      <c r="AA31" s="10">
        <v>0</v>
      </c>
      <c r="AB31" s="10">
        <v>0</v>
      </c>
      <c r="AC31" s="10">
        <v>0</v>
      </c>
      <c r="AD31" s="10">
        <v>0</v>
      </c>
      <c r="AE31" s="10">
        <v>0</v>
      </c>
      <c r="AF31" s="10">
        <v>0</v>
      </c>
      <c r="AG31" s="10">
        <v>0</v>
      </c>
      <c r="AH31" s="10">
        <v>0</v>
      </c>
      <c r="AI31" s="10">
        <v>0</v>
      </c>
      <c r="AJ31" s="10">
        <v>0</v>
      </c>
      <c r="AK31" s="10">
        <v>0</v>
      </c>
      <c r="AL31" s="11">
        <v>0</v>
      </c>
    </row>
    <row r="32" spans="1:38" ht="15.75" thickBot="1">
      <c r="A32" s="12" t="s">
        <v>26</v>
      </c>
      <c r="B32" s="13">
        <v>63296.843373493975</v>
      </c>
      <c r="C32" s="13">
        <v>64630.024096385539</v>
      </c>
      <c r="D32" s="13">
        <v>65868.77108433735</v>
      </c>
      <c r="E32" s="13">
        <v>66306.795180722896</v>
      </c>
      <c r="F32" s="13">
        <v>65496.722891566264</v>
      </c>
      <c r="G32" s="13">
        <v>64596.313253012049</v>
      </c>
      <c r="H32" s="13">
        <v>63659.084337349399</v>
      </c>
      <c r="I32" s="13">
        <v>63705.855421686749</v>
      </c>
      <c r="J32" s="13">
        <v>63752.722891566264</v>
      </c>
      <c r="K32" s="13">
        <v>63798.469879518074</v>
      </c>
      <c r="L32" s="13">
        <v>63845.289156626503</v>
      </c>
      <c r="M32" s="13">
        <v>63891.192771084337</v>
      </c>
      <c r="N32" s="13">
        <v>64301.831325301202</v>
      </c>
      <c r="O32" s="13">
        <v>64713.542168674699</v>
      </c>
      <c r="P32" s="13">
        <v>65124.77108433735</v>
      </c>
      <c r="Q32" s="13">
        <v>65535.638554216865</v>
      </c>
      <c r="R32" s="13">
        <v>65947.397590361448</v>
      </c>
      <c r="S32" s="13">
        <v>66168.783132530123</v>
      </c>
      <c r="T32" s="13">
        <v>66390.132530120478</v>
      </c>
      <c r="U32" s="13">
        <v>66612.469879518074</v>
      </c>
      <c r="V32" s="13">
        <v>66809.903614457828</v>
      </c>
      <c r="W32" s="13">
        <v>66999.253012048197</v>
      </c>
      <c r="X32" s="13">
        <v>67461.80722891567</v>
      </c>
      <c r="Y32" s="13">
        <v>67923.530120481926</v>
      </c>
      <c r="Z32" s="13">
        <v>68386.060240963852</v>
      </c>
      <c r="AA32" s="13">
        <v>68848.638554216872</v>
      </c>
      <c r="AB32" s="13">
        <v>69310.240963855424</v>
      </c>
      <c r="AC32" s="13">
        <v>69657.180722891571</v>
      </c>
      <c r="AD32" s="13">
        <v>70005.084337349399</v>
      </c>
      <c r="AE32" s="13">
        <v>70352.024096385547</v>
      </c>
      <c r="AF32" s="13">
        <v>70698.96385542168</v>
      </c>
      <c r="AG32" s="13">
        <v>71045.879518072295</v>
      </c>
      <c r="AH32" s="13">
        <v>71443.674698795177</v>
      </c>
      <c r="AI32" s="13">
        <v>71839.421686746995</v>
      </c>
      <c r="AJ32" s="13">
        <v>72236.301204819276</v>
      </c>
      <c r="AK32" s="13">
        <v>72632.03614457832</v>
      </c>
      <c r="AL32" s="14">
        <v>73028.80722891567</v>
      </c>
    </row>
    <row r="33" spans="1:38" ht="16.5" thickTop="1" thickBot="1"/>
    <row r="34" spans="1:38" ht="16.5" thickTop="1" thickBot="1">
      <c r="A34" s="15" t="s">
        <v>27</v>
      </c>
      <c r="B34" s="16">
        <v>0</v>
      </c>
      <c r="C34" s="16">
        <v>0</v>
      </c>
      <c r="D34" s="16">
        <v>0</v>
      </c>
      <c r="E34" s="16">
        <v>905</v>
      </c>
      <c r="F34" s="16">
        <v>3170</v>
      </c>
      <c r="G34" s="16">
        <v>5472</v>
      </c>
      <c r="H34" s="16">
        <v>7811</v>
      </c>
      <c r="I34" s="16">
        <v>7706</v>
      </c>
      <c r="J34" s="16">
        <v>7602</v>
      </c>
      <c r="K34" s="16">
        <v>7498</v>
      </c>
      <c r="L34" s="16">
        <v>7394</v>
      </c>
      <c r="M34" s="16">
        <v>7290</v>
      </c>
      <c r="N34" s="16">
        <v>7278</v>
      </c>
      <c r="O34" s="16">
        <v>7266</v>
      </c>
      <c r="P34" s="16">
        <v>7266</v>
      </c>
      <c r="Q34" s="16">
        <v>7288</v>
      </c>
      <c r="R34" s="16">
        <v>7310</v>
      </c>
      <c r="S34" s="16">
        <v>7254</v>
      </c>
      <c r="T34" s="16">
        <v>7198</v>
      </c>
      <c r="U34" s="16">
        <v>7142</v>
      </c>
      <c r="V34" s="16">
        <v>7110</v>
      </c>
      <c r="W34" s="16">
        <v>7110</v>
      </c>
      <c r="X34" s="16">
        <v>7134</v>
      </c>
      <c r="Y34" s="16">
        <v>7159</v>
      </c>
      <c r="Z34" s="16">
        <v>7183</v>
      </c>
      <c r="AA34" s="16">
        <v>7207</v>
      </c>
      <c r="AB34" s="16">
        <v>7232</v>
      </c>
      <c r="AC34" s="16">
        <v>7275</v>
      </c>
      <c r="AD34" s="16">
        <v>7317</v>
      </c>
      <c r="AE34" s="16">
        <v>7360</v>
      </c>
      <c r="AF34" s="16">
        <v>7403</v>
      </c>
      <c r="AG34" s="16">
        <v>7446</v>
      </c>
      <c r="AH34" s="16">
        <v>7466</v>
      </c>
      <c r="AI34" s="16">
        <v>7487</v>
      </c>
      <c r="AJ34" s="16">
        <v>7508</v>
      </c>
      <c r="AK34" s="16">
        <v>7529</v>
      </c>
      <c r="AL34" s="17">
        <v>7550</v>
      </c>
    </row>
    <row r="35" spans="1:38" ht="15.75" thickTop="1"/>
    <row r="36" spans="1:38">
      <c r="A36" s="18" t="s">
        <v>28</v>
      </c>
    </row>
    <row r="37" spans="1:38">
      <c r="A37" s="19"/>
    </row>
  </sheetData>
  <pageMargins left="0.5" right="0.5" top="1" bottom="1" header="0.5" footer="0.5"/>
  <pageSetup orientation="portrait" r:id="rId1"/>
  <headerFooter>
    <oddFooter>&amp;CPage &amp;P&amp;R&amp;F</oddFooter>
  </headerFooter>
</worksheet>
</file>

<file path=xl/worksheets/sheet24.xml><?xml version="1.0" encoding="utf-8"?>
<worksheet xmlns="http://schemas.openxmlformats.org/spreadsheetml/2006/main" xmlns:r="http://schemas.openxmlformats.org/officeDocument/2006/relationships">
  <dimension ref="A1:AL37"/>
  <sheetViews>
    <sheetView showGridLines="0" workbookViewId="0">
      <selection sqref="A1:XFD1048576"/>
    </sheetView>
  </sheetViews>
  <sheetFormatPr defaultRowHeight="15"/>
  <cols>
    <col min="1" max="1" width="43.7109375" style="2" customWidth="1"/>
    <col min="2" max="16384" width="9.140625" style="2"/>
  </cols>
  <sheetData>
    <row r="1" spans="1:38" ht="18">
      <c r="A1" s="1" t="s">
        <v>50</v>
      </c>
    </row>
    <row r="3" spans="1:38" ht="30.75">
      <c r="A3" s="3" t="s">
        <v>1</v>
      </c>
    </row>
    <row r="4" spans="1:38">
      <c r="B4" s="4">
        <v>2014</v>
      </c>
      <c r="C4" s="4">
        <v>2015</v>
      </c>
      <c r="D4" s="4">
        <v>2016</v>
      </c>
      <c r="E4" s="4">
        <v>2017</v>
      </c>
      <c r="F4" s="4">
        <v>2018</v>
      </c>
      <c r="G4" s="4">
        <v>2019</v>
      </c>
      <c r="H4" s="4">
        <v>2020</v>
      </c>
      <c r="I4" s="4">
        <v>2021</v>
      </c>
      <c r="J4" s="4">
        <v>2022</v>
      </c>
      <c r="K4" s="4">
        <v>2023</v>
      </c>
      <c r="L4" s="4">
        <v>2024</v>
      </c>
      <c r="M4" s="4">
        <v>2025</v>
      </c>
      <c r="N4" s="4">
        <v>2026</v>
      </c>
      <c r="O4" s="4">
        <v>2027</v>
      </c>
      <c r="P4" s="4">
        <v>2028</v>
      </c>
      <c r="Q4" s="4">
        <v>2029</v>
      </c>
      <c r="R4" s="4">
        <v>2030</v>
      </c>
      <c r="S4" s="4">
        <v>2031</v>
      </c>
      <c r="T4" s="4">
        <v>2032</v>
      </c>
      <c r="U4" s="4">
        <v>2033</v>
      </c>
      <c r="V4" s="4">
        <v>2034</v>
      </c>
      <c r="W4" s="4">
        <v>2035</v>
      </c>
      <c r="X4" s="4">
        <v>2036</v>
      </c>
      <c r="Y4" s="4">
        <v>2037</v>
      </c>
      <c r="Z4" s="4">
        <v>2038</v>
      </c>
      <c r="AA4" s="4">
        <v>2039</v>
      </c>
      <c r="AB4" s="4">
        <v>2040</v>
      </c>
      <c r="AC4" s="4">
        <v>2041</v>
      </c>
      <c r="AD4" s="4">
        <v>2042</v>
      </c>
      <c r="AE4" s="4">
        <v>2043</v>
      </c>
      <c r="AF4" s="4">
        <v>2044</v>
      </c>
      <c r="AG4" s="4">
        <v>2045</v>
      </c>
      <c r="AH4" s="4">
        <v>2046</v>
      </c>
      <c r="AI4" s="4">
        <v>2047</v>
      </c>
      <c r="AJ4" s="4">
        <v>2048</v>
      </c>
      <c r="AK4" s="4">
        <v>2049</v>
      </c>
      <c r="AL4" s="4">
        <v>2050</v>
      </c>
    </row>
    <row r="5" spans="1:38" ht="15.75" thickBot="1">
      <c r="A5" s="5" t="s">
        <v>2</v>
      </c>
    </row>
    <row r="6" spans="1:38" ht="15.75" thickTop="1">
      <c r="A6" s="6" t="s">
        <v>3</v>
      </c>
      <c r="B6" s="7">
        <v>28331.457831325301</v>
      </c>
      <c r="C6" s="7">
        <v>28472.915662650601</v>
      </c>
      <c r="D6" s="7">
        <v>28614.361445783132</v>
      </c>
      <c r="E6" s="7">
        <v>28756.891566265062</v>
      </c>
      <c r="F6" s="7">
        <v>28898.277108433736</v>
      </c>
      <c r="G6" s="7">
        <v>29039.734939759037</v>
      </c>
      <c r="H6" s="7">
        <v>29182.265060240963</v>
      </c>
      <c r="I6" s="7">
        <v>29131.337349397589</v>
      </c>
      <c r="J6" s="7">
        <v>29081.481927710844</v>
      </c>
      <c r="K6" s="7">
        <v>29030.602409638555</v>
      </c>
      <c r="L6" s="7">
        <v>28979.783132530119</v>
      </c>
      <c r="M6" s="7">
        <v>28928.855421686749</v>
      </c>
      <c r="N6" s="7">
        <v>28881.963855421687</v>
      </c>
      <c r="O6" s="7">
        <v>28834.216867469881</v>
      </c>
      <c r="P6" s="7">
        <v>28787.349397590362</v>
      </c>
      <c r="Q6" s="7">
        <v>28740.554216867469</v>
      </c>
      <c r="R6" s="7">
        <v>28693.734939759037</v>
      </c>
      <c r="S6" s="7">
        <v>28620.469879518074</v>
      </c>
      <c r="T6" s="7">
        <v>28548.132530120482</v>
      </c>
      <c r="U6" s="7">
        <v>28474.927710843374</v>
      </c>
      <c r="V6" s="7">
        <v>28402.698795180724</v>
      </c>
      <c r="W6" s="7">
        <v>28329.409638554218</v>
      </c>
      <c r="X6" s="7">
        <v>28260.22891566265</v>
      </c>
      <c r="Y6" s="7">
        <v>28189.975903614457</v>
      </c>
      <c r="Z6" s="7">
        <v>28120.819277108432</v>
      </c>
      <c r="AA6" s="7">
        <v>28050.602409638555</v>
      </c>
      <c r="AB6" s="7">
        <v>27981.325301204819</v>
      </c>
      <c r="AC6" s="7">
        <v>27905.108433734938</v>
      </c>
      <c r="AD6" s="7">
        <v>27829.75903614458</v>
      </c>
      <c r="AE6" s="7">
        <v>27754.433734939757</v>
      </c>
      <c r="AF6" s="7">
        <v>27679.132530120482</v>
      </c>
      <c r="AG6" s="7">
        <v>27603.855421686749</v>
      </c>
      <c r="AH6" s="7">
        <v>27547.879518072288</v>
      </c>
      <c r="AI6" s="7">
        <v>27491.867469879518</v>
      </c>
      <c r="AJ6" s="7">
        <v>27434.891566265062</v>
      </c>
      <c r="AK6" s="7">
        <v>27377.951807228917</v>
      </c>
      <c r="AL6" s="8">
        <v>27321.951807228917</v>
      </c>
    </row>
    <row r="7" spans="1:38">
      <c r="A7" s="9" t="s">
        <v>4</v>
      </c>
      <c r="B7" s="10">
        <v>0</v>
      </c>
      <c r="C7" s="10">
        <v>0</v>
      </c>
      <c r="D7" s="10">
        <v>0</v>
      </c>
      <c r="E7" s="10">
        <v>0</v>
      </c>
      <c r="F7" s="10">
        <v>0</v>
      </c>
      <c r="G7" s="10">
        <v>0</v>
      </c>
      <c r="H7" s="10">
        <v>0</v>
      </c>
      <c r="I7" s="10">
        <v>0</v>
      </c>
      <c r="J7" s="10">
        <v>0</v>
      </c>
      <c r="K7" s="10">
        <v>0</v>
      </c>
      <c r="L7" s="10">
        <v>0</v>
      </c>
      <c r="M7" s="10">
        <v>0</v>
      </c>
      <c r="N7" s="10">
        <v>0</v>
      </c>
      <c r="O7" s="10">
        <v>0</v>
      </c>
      <c r="P7" s="10">
        <v>0</v>
      </c>
      <c r="Q7" s="10">
        <v>0</v>
      </c>
      <c r="R7" s="10">
        <v>0</v>
      </c>
      <c r="S7" s="10">
        <v>0</v>
      </c>
      <c r="T7" s="10">
        <v>0</v>
      </c>
      <c r="U7" s="10">
        <v>0</v>
      </c>
      <c r="V7" s="10">
        <v>0</v>
      </c>
      <c r="W7" s="10">
        <v>0</v>
      </c>
      <c r="X7" s="10">
        <v>0</v>
      </c>
      <c r="Y7" s="10">
        <v>0</v>
      </c>
      <c r="Z7" s="10">
        <v>0</v>
      </c>
      <c r="AA7" s="10">
        <v>0</v>
      </c>
      <c r="AB7" s="10">
        <v>0</v>
      </c>
      <c r="AC7" s="10">
        <v>0</v>
      </c>
      <c r="AD7" s="10">
        <v>0</v>
      </c>
      <c r="AE7" s="10">
        <v>0</v>
      </c>
      <c r="AF7" s="10">
        <v>0</v>
      </c>
      <c r="AG7" s="10">
        <v>0</v>
      </c>
      <c r="AH7" s="10">
        <v>0</v>
      </c>
      <c r="AI7" s="10">
        <v>0</v>
      </c>
      <c r="AJ7" s="10">
        <v>0</v>
      </c>
      <c r="AK7" s="10">
        <v>0</v>
      </c>
      <c r="AL7" s="11">
        <v>0</v>
      </c>
    </row>
    <row r="8" spans="1:38">
      <c r="A8" s="9" t="s">
        <v>5</v>
      </c>
      <c r="B8" s="10">
        <v>0</v>
      </c>
      <c r="C8" s="10">
        <v>0</v>
      </c>
      <c r="D8" s="10">
        <v>0</v>
      </c>
      <c r="E8" s="10">
        <v>0</v>
      </c>
      <c r="F8" s="10">
        <v>0</v>
      </c>
      <c r="G8" s="10">
        <v>0</v>
      </c>
      <c r="H8" s="10">
        <v>0</v>
      </c>
      <c r="I8" s="10">
        <v>0</v>
      </c>
      <c r="J8" s="10">
        <v>0</v>
      </c>
      <c r="K8" s="10">
        <v>0</v>
      </c>
      <c r="L8" s="10">
        <v>0</v>
      </c>
      <c r="M8" s="10">
        <v>0</v>
      </c>
      <c r="N8" s="10">
        <v>0</v>
      </c>
      <c r="O8" s="10">
        <v>0</v>
      </c>
      <c r="P8" s="10">
        <v>0</v>
      </c>
      <c r="Q8" s="10">
        <v>0</v>
      </c>
      <c r="R8" s="10">
        <v>0</v>
      </c>
      <c r="S8" s="10">
        <v>0</v>
      </c>
      <c r="T8" s="10">
        <v>0</v>
      </c>
      <c r="U8" s="10">
        <v>0</v>
      </c>
      <c r="V8" s="10">
        <v>0</v>
      </c>
      <c r="W8" s="10">
        <v>0</v>
      </c>
      <c r="X8" s="10">
        <v>0</v>
      </c>
      <c r="Y8" s="10">
        <v>0</v>
      </c>
      <c r="Z8" s="10">
        <v>0</v>
      </c>
      <c r="AA8" s="10">
        <v>0</v>
      </c>
      <c r="AB8" s="10">
        <v>0</v>
      </c>
      <c r="AC8" s="10">
        <v>0</v>
      </c>
      <c r="AD8" s="10">
        <v>0</v>
      </c>
      <c r="AE8" s="10">
        <v>0</v>
      </c>
      <c r="AF8" s="10">
        <v>0</v>
      </c>
      <c r="AG8" s="10">
        <v>0</v>
      </c>
      <c r="AH8" s="10">
        <v>0</v>
      </c>
      <c r="AI8" s="10">
        <v>0</v>
      </c>
      <c r="AJ8" s="10">
        <v>0</v>
      </c>
      <c r="AK8" s="10">
        <v>0</v>
      </c>
      <c r="AL8" s="11">
        <v>0</v>
      </c>
    </row>
    <row r="9" spans="1:38">
      <c r="A9" s="9" t="s">
        <v>6</v>
      </c>
      <c r="B9" s="10">
        <v>0</v>
      </c>
      <c r="C9" s="10">
        <v>0</v>
      </c>
      <c r="D9" s="10">
        <v>0</v>
      </c>
      <c r="E9" s="10">
        <v>0</v>
      </c>
      <c r="F9" s="10">
        <v>0</v>
      </c>
      <c r="G9" s="10">
        <v>0</v>
      </c>
      <c r="H9" s="10">
        <v>0</v>
      </c>
      <c r="I9" s="10">
        <v>0</v>
      </c>
      <c r="J9" s="10">
        <v>0</v>
      </c>
      <c r="K9" s="10">
        <v>0</v>
      </c>
      <c r="L9" s="10">
        <v>0</v>
      </c>
      <c r="M9" s="10">
        <v>0</v>
      </c>
      <c r="N9" s="10">
        <v>0</v>
      </c>
      <c r="O9" s="10">
        <v>0</v>
      </c>
      <c r="P9" s="10">
        <v>0</v>
      </c>
      <c r="Q9" s="10">
        <v>0</v>
      </c>
      <c r="R9" s="10">
        <v>0</v>
      </c>
      <c r="S9" s="10">
        <v>0</v>
      </c>
      <c r="T9" s="10">
        <v>0</v>
      </c>
      <c r="U9" s="10">
        <v>0</v>
      </c>
      <c r="V9" s="10">
        <v>0</v>
      </c>
      <c r="W9" s="10">
        <v>0</v>
      </c>
      <c r="X9" s="10">
        <v>0</v>
      </c>
      <c r="Y9" s="10">
        <v>0</v>
      </c>
      <c r="Z9" s="10">
        <v>0</v>
      </c>
      <c r="AA9" s="10">
        <v>0</v>
      </c>
      <c r="AB9" s="10">
        <v>0</v>
      </c>
      <c r="AC9" s="10">
        <v>0</v>
      </c>
      <c r="AD9" s="10">
        <v>0</v>
      </c>
      <c r="AE9" s="10">
        <v>0</v>
      </c>
      <c r="AF9" s="10">
        <v>0</v>
      </c>
      <c r="AG9" s="10">
        <v>0</v>
      </c>
      <c r="AH9" s="10">
        <v>0</v>
      </c>
      <c r="AI9" s="10">
        <v>0</v>
      </c>
      <c r="AJ9" s="10">
        <v>0</v>
      </c>
      <c r="AK9" s="10">
        <v>0</v>
      </c>
      <c r="AL9" s="11">
        <v>0</v>
      </c>
    </row>
    <row r="10" spans="1:38" ht="15.75" thickBot="1">
      <c r="A10" s="12" t="s">
        <v>7</v>
      </c>
      <c r="B10" s="13">
        <v>28331.457831325301</v>
      </c>
      <c r="C10" s="13">
        <v>28472.915662650601</v>
      </c>
      <c r="D10" s="13">
        <v>28614.361445783132</v>
      </c>
      <c r="E10" s="13">
        <v>28756.891566265062</v>
      </c>
      <c r="F10" s="13">
        <v>28898.277108433736</v>
      </c>
      <c r="G10" s="13">
        <v>29039.734939759037</v>
      </c>
      <c r="H10" s="13">
        <v>29182.265060240963</v>
      </c>
      <c r="I10" s="13">
        <v>29131.337349397589</v>
      </c>
      <c r="J10" s="13">
        <v>29081.481927710844</v>
      </c>
      <c r="K10" s="13">
        <v>29030.602409638555</v>
      </c>
      <c r="L10" s="13">
        <v>28979.783132530119</v>
      </c>
      <c r="M10" s="13">
        <v>28928.855421686749</v>
      </c>
      <c r="N10" s="13">
        <v>28881.963855421687</v>
      </c>
      <c r="O10" s="13">
        <v>28834.216867469881</v>
      </c>
      <c r="P10" s="13">
        <v>28787.349397590362</v>
      </c>
      <c r="Q10" s="13">
        <v>28740.554216867469</v>
      </c>
      <c r="R10" s="13">
        <v>28693.734939759037</v>
      </c>
      <c r="S10" s="13">
        <v>28620.469879518074</v>
      </c>
      <c r="T10" s="13">
        <v>28548.132530120482</v>
      </c>
      <c r="U10" s="13">
        <v>28474.927710843374</v>
      </c>
      <c r="V10" s="13">
        <v>28402.698795180724</v>
      </c>
      <c r="W10" s="13">
        <v>28329.409638554218</v>
      </c>
      <c r="X10" s="13">
        <v>28260.22891566265</v>
      </c>
      <c r="Y10" s="13">
        <v>28189.975903614457</v>
      </c>
      <c r="Z10" s="13">
        <v>28120.819277108432</v>
      </c>
      <c r="AA10" s="13">
        <v>28050.602409638555</v>
      </c>
      <c r="AB10" s="13">
        <v>27981.325301204819</v>
      </c>
      <c r="AC10" s="13">
        <v>27905.108433734938</v>
      </c>
      <c r="AD10" s="13">
        <v>27829.75903614458</v>
      </c>
      <c r="AE10" s="13">
        <v>27754.433734939757</v>
      </c>
      <c r="AF10" s="13">
        <v>27679.132530120482</v>
      </c>
      <c r="AG10" s="13">
        <v>27603.855421686749</v>
      </c>
      <c r="AH10" s="13">
        <v>27547.879518072288</v>
      </c>
      <c r="AI10" s="13">
        <v>27491.867469879518</v>
      </c>
      <c r="AJ10" s="13">
        <v>27434.891566265062</v>
      </c>
      <c r="AK10" s="13">
        <v>27377.951807228917</v>
      </c>
      <c r="AL10" s="14">
        <v>27321.951807228917</v>
      </c>
    </row>
    <row r="11" spans="1:38" ht="15.75" thickTop="1"/>
    <row r="12" spans="1:38" ht="15.75" thickBot="1">
      <c r="A12" s="5" t="s">
        <v>8</v>
      </c>
    </row>
    <row r="13" spans="1:38" ht="15.75" thickTop="1">
      <c r="A13" s="6" t="s">
        <v>9</v>
      </c>
      <c r="B13" s="7">
        <v>5640</v>
      </c>
      <c r="C13" s="7">
        <v>5640</v>
      </c>
      <c r="D13" s="7">
        <v>5640</v>
      </c>
      <c r="E13" s="7">
        <v>5640</v>
      </c>
      <c r="F13" s="7">
        <v>5640</v>
      </c>
      <c r="G13" s="7">
        <v>5640</v>
      </c>
      <c r="H13" s="7">
        <v>5640</v>
      </c>
      <c r="I13" s="7">
        <v>5640</v>
      </c>
      <c r="J13" s="7">
        <v>5640</v>
      </c>
      <c r="K13" s="7">
        <v>5640</v>
      </c>
      <c r="L13" s="7">
        <v>5640</v>
      </c>
      <c r="M13" s="7">
        <v>5640</v>
      </c>
      <c r="N13" s="7">
        <v>5640</v>
      </c>
      <c r="O13" s="7">
        <v>5640</v>
      </c>
      <c r="P13" s="7">
        <v>5640</v>
      </c>
      <c r="Q13" s="7">
        <v>5640</v>
      </c>
      <c r="R13" s="7">
        <v>5640</v>
      </c>
      <c r="S13" s="7">
        <v>5640</v>
      </c>
      <c r="T13" s="7">
        <v>5640</v>
      </c>
      <c r="U13" s="7">
        <v>5640</v>
      </c>
      <c r="V13" s="7">
        <v>5640</v>
      </c>
      <c r="W13" s="7">
        <v>5640</v>
      </c>
      <c r="X13" s="7">
        <v>5640</v>
      </c>
      <c r="Y13" s="7">
        <v>5640</v>
      </c>
      <c r="Z13" s="7">
        <v>5640</v>
      </c>
      <c r="AA13" s="7">
        <v>5640</v>
      </c>
      <c r="AB13" s="7">
        <v>5640</v>
      </c>
      <c r="AC13" s="7">
        <v>5640</v>
      </c>
      <c r="AD13" s="7">
        <v>5640</v>
      </c>
      <c r="AE13" s="7">
        <v>5640</v>
      </c>
      <c r="AF13" s="7">
        <v>5640</v>
      </c>
      <c r="AG13" s="7">
        <v>5640</v>
      </c>
      <c r="AH13" s="7">
        <v>5640</v>
      </c>
      <c r="AI13" s="7">
        <v>5640</v>
      </c>
      <c r="AJ13" s="7">
        <v>5640</v>
      </c>
      <c r="AK13" s="7">
        <v>5640</v>
      </c>
      <c r="AL13" s="8">
        <v>5640</v>
      </c>
    </row>
    <row r="14" spans="1:38">
      <c r="A14" s="9" t="s">
        <v>10</v>
      </c>
      <c r="B14" s="10">
        <v>0</v>
      </c>
      <c r="C14" s="10">
        <v>0</v>
      </c>
      <c r="D14" s="10">
        <v>0</v>
      </c>
      <c r="E14" s="10">
        <v>0</v>
      </c>
      <c r="F14" s="10">
        <v>0</v>
      </c>
      <c r="G14" s="10">
        <v>0</v>
      </c>
      <c r="H14" s="10">
        <v>0</v>
      </c>
      <c r="I14" s="10">
        <v>0</v>
      </c>
      <c r="J14" s="10">
        <v>0</v>
      </c>
      <c r="K14" s="10">
        <v>0</v>
      </c>
      <c r="L14" s="10">
        <v>0</v>
      </c>
      <c r="M14" s="10">
        <v>0</v>
      </c>
      <c r="N14" s="10">
        <v>0</v>
      </c>
      <c r="O14" s="10">
        <v>0</v>
      </c>
      <c r="P14" s="10">
        <v>0</v>
      </c>
      <c r="Q14" s="10">
        <v>0</v>
      </c>
      <c r="R14" s="10">
        <v>0</v>
      </c>
      <c r="S14" s="10">
        <v>0</v>
      </c>
      <c r="T14" s="10">
        <v>0</v>
      </c>
      <c r="U14" s="10">
        <v>0</v>
      </c>
      <c r="V14" s="10">
        <v>0</v>
      </c>
      <c r="W14" s="10">
        <v>0</v>
      </c>
      <c r="X14" s="10">
        <v>0</v>
      </c>
      <c r="Y14" s="10">
        <v>0</v>
      </c>
      <c r="Z14" s="10">
        <v>0</v>
      </c>
      <c r="AA14" s="10">
        <v>0</v>
      </c>
      <c r="AB14" s="10">
        <v>0</v>
      </c>
      <c r="AC14" s="10">
        <v>0</v>
      </c>
      <c r="AD14" s="10">
        <v>0</v>
      </c>
      <c r="AE14" s="10">
        <v>0</v>
      </c>
      <c r="AF14" s="10">
        <v>0</v>
      </c>
      <c r="AG14" s="10">
        <v>0</v>
      </c>
      <c r="AH14" s="10">
        <v>0</v>
      </c>
      <c r="AI14" s="10">
        <v>0</v>
      </c>
      <c r="AJ14" s="10">
        <v>0</v>
      </c>
      <c r="AK14" s="10">
        <v>0</v>
      </c>
      <c r="AL14" s="11">
        <v>0</v>
      </c>
    </row>
    <row r="15" spans="1:38">
      <c r="A15" s="9" t="s">
        <v>11</v>
      </c>
      <c r="B15" s="10">
        <v>0</v>
      </c>
      <c r="C15" s="10">
        <v>0</v>
      </c>
      <c r="D15" s="10">
        <v>0</v>
      </c>
      <c r="E15" s="10">
        <v>0</v>
      </c>
      <c r="F15" s="10">
        <v>0</v>
      </c>
      <c r="G15" s="10">
        <v>0</v>
      </c>
      <c r="H15" s="10">
        <v>0</v>
      </c>
      <c r="I15" s="10">
        <v>0</v>
      </c>
      <c r="J15" s="10">
        <v>0</v>
      </c>
      <c r="K15" s="10">
        <v>0</v>
      </c>
      <c r="L15" s="10">
        <v>0</v>
      </c>
      <c r="M15" s="10">
        <v>0</v>
      </c>
      <c r="N15" s="10">
        <v>0</v>
      </c>
      <c r="O15" s="10">
        <v>0</v>
      </c>
      <c r="P15" s="10">
        <v>0</v>
      </c>
      <c r="Q15" s="10">
        <v>0</v>
      </c>
      <c r="R15" s="10">
        <v>0</v>
      </c>
      <c r="S15" s="10">
        <v>0</v>
      </c>
      <c r="T15" s="10">
        <v>0</v>
      </c>
      <c r="U15" s="10">
        <v>0</v>
      </c>
      <c r="V15" s="10">
        <v>0</v>
      </c>
      <c r="W15" s="10">
        <v>0</v>
      </c>
      <c r="X15" s="10">
        <v>0</v>
      </c>
      <c r="Y15" s="10">
        <v>0</v>
      </c>
      <c r="Z15" s="10">
        <v>0</v>
      </c>
      <c r="AA15" s="10">
        <v>0</v>
      </c>
      <c r="AB15" s="10">
        <v>0</v>
      </c>
      <c r="AC15" s="10">
        <v>0</v>
      </c>
      <c r="AD15" s="10">
        <v>0</v>
      </c>
      <c r="AE15" s="10">
        <v>0</v>
      </c>
      <c r="AF15" s="10">
        <v>0</v>
      </c>
      <c r="AG15" s="10">
        <v>0</v>
      </c>
      <c r="AH15" s="10">
        <v>0</v>
      </c>
      <c r="AI15" s="10">
        <v>0</v>
      </c>
      <c r="AJ15" s="10">
        <v>0</v>
      </c>
      <c r="AK15" s="10">
        <v>0</v>
      </c>
      <c r="AL15" s="11">
        <v>0</v>
      </c>
    </row>
    <row r="16" spans="1:38">
      <c r="A16" s="9" t="s">
        <v>12</v>
      </c>
      <c r="B16" s="10">
        <v>0</v>
      </c>
      <c r="C16" s="10">
        <v>0</v>
      </c>
      <c r="D16" s="10">
        <v>0</v>
      </c>
      <c r="E16" s="10">
        <v>0</v>
      </c>
      <c r="F16" s="10">
        <v>0</v>
      </c>
      <c r="G16" s="10">
        <v>0</v>
      </c>
      <c r="H16" s="10">
        <v>0</v>
      </c>
      <c r="I16" s="10">
        <v>0</v>
      </c>
      <c r="J16" s="10">
        <v>0</v>
      </c>
      <c r="K16" s="10">
        <v>0</v>
      </c>
      <c r="L16" s="10">
        <v>0</v>
      </c>
      <c r="M16" s="10">
        <v>0</v>
      </c>
      <c r="N16" s="10">
        <v>0</v>
      </c>
      <c r="O16" s="10">
        <v>0</v>
      </c>
      <c r="P16" s="10">
        <v>0</v>
      </c>
      <c r="Q16" s="10">
        <v>0</v>
      </c>
      <c r="R16" s="10">
        <v>0</v>
      </c>
      <c r="S16" s="10">
        <v>0</v>
      </c>
      <c r="T16" s="10">
        <v>0</v>
      </c>
      <c r="U16" s="10">
        <v>0</v>
      </c>
      <c r="V16" s="10">
        <v>0</v>
      </c>
      <c r="W16" s="10">
        <v>0</v>
      </c>
      <c r="X16" s="10">
        <v>0</v>
      </c>
      <c r="Y16" s="10">
        <v>0</v>
      </c>
      <c r="Z16" s="10">
        <v>0</v>
      </c>
      <c r="AA16" s="10">
        <v>0</v>
      </c>
      <c r="AB16" s="10">
        <v>0</v>
      </c>
      <c r="AC16" s="10">
        <v>0</v>
      </c>
      <c r="AD16" s="10">
        <v>0</v>
      </c>
      <c r="AE16" s="10">
        <v>0</v>
      </c>
      <c r="AF16" s="10">
        <v>0</v>
      </c>
      <c r="AG16" s="10">
        <v>0</v>
      </c>
      <c r="AH16" s="10">
        <v>0</v>
      </c>
      <c r="AI16" s="10">
        <v>0</v>
      </c>
      <c r="AJ16" s="10">
        <v>0</v>
      </c>
      <c r="AK16" s="10">
        <v>0</v>
      </c>
      <c r="AL16" s="11">
        <v>0</v>
      </c>
    </row>
    <row r="17" spans="1:38">
      <c r="A17" s="9" t="s">
        <v>13</v>
      </c>
      <c r="B17" s="10">
        <v>1453</v>
      </c>
      <c r="C17" s="10">
        <v>1533</v>
      </c>
      <c r="D17" s="10">
        <v>1659</v>
      </c>
      <c r="E17" s="10">
        <v>1708</v>
      </c>
      <c r="F17" s="10">
        <v>1756</v>
      </c>
      <c r="G17" s="10">
        <v>1804</v>
      </c>
      <c r="H17" s="10">
        <v>1852</v>
      </c>
      <c r="I17" s="10">
        <v>1900</v>
      </c>
      <c r="J17" s="10">
        <v>1948</v>
      </c>
      <c r="K17" s="10">
        <v>1996</v>
      </c>
      <c r="L17" s="10">
        <v>2044</v>
      </c>
      <c r="M17" s="10">
        <v>2092</v>
      </c>
      <c r="N17" s="10">
        <v>2140</v>
      </c>
      <c r="O17" s="10">
        <v>2188</v>
      </c>
      <c r="P17" s="10">
        <v>2237</v>
      </c>
      <c r="Q17" s="10">
        <v>2285</v>
      </c>
      <c r="R17" s="10">
        <v>2333</v>
      </c>
      <c r="S17" s="10">
        <v>2381</v>
      </c>
      <c r="T17" s="10">
        <v>2429</v>
      </c>
      <c r="U17" s="10">
        <v>2477</v>
      </c>
      <c r="V17" s="10">
        <v>2525</v>
      </c>
      <c r="W17" s="10">
        <v>2573</v>
      </c>
      <c r="X17" s="10">
        <v>2621</v>
      </c>
      <c r="Y17" s="10">
        <v>2669</v>
      </c>
      <c r="Z17" s="10">
        <v>2718</v>
      </c>
      <c r="AA17" s="10">
        <v>2766</v>
      </c>
      <c r="AB17" s="10">
        <v>2814</v>
      </c>
      <c r="AC17" s="10">
        <v>2862</v>
      </c>
      <c r="AD17" s="10">
        <v>2880</v>
      </c>
      <c r="AE17" s="10">
        <v>2880</v>
      </c>
      <c r="AF17" s="10">
        <v>2880</v>
      </c>
      <c r="AG17" s="10">
        <v>2880</v>
      </c>
      <c r="AH17" s="10">
        <v>2880</v>
      </c>
      <c r="AI17" s="10">
        <v>2880</v>
      </c>
      <c r="AJ17" s="10">
        <v>2880</v>
      </c>
      <c r="AK17" s="10">
        <v>2880</v>
      </c>
      <c r="AL17" s="11">
        <v>2880</v>
      </c>
    </row>
    <row r="18" spans="1:38">
      <c r="A18" s="9" t="s">
        <v>14</v>
      </c>
      <c r="B18" s="10">
        <v>6581</v>
      </c>
      <c r="C18" s="10">
        <v>7000</v>
      </c>
      <c r="D18" s="10">
        <v>7500</v>
      </c>
      <c r="E18" s="10">
        <v>7698</v>
      </c>
      <c r="F18" s="10">
        <v>7800</v>
      </c>
      <c r="G18" s="10">
        <v>7800</v>
      </c>
      <c r="H18" s="10">
        <v>7800</v>
      </c>
      <c r="I18" s="10">
        <v>7800</v>
      </c>
      <c r="J18" s="10">
        <v>7800</v>
      </c>
      <c r="K18" s="10">
        <v>7800</v>
      </c>
      <c r="L18" s="10">
        <v>7800</v>
      </c>
      <c r="M18" s="10">
        <v>7800</v>
      </c>
      <c r="N18" s="10">
        <v>7800</v>
      </c>
      <c r="O18" s="10">
        <v>7800</v>
      </c>
      <c r="P18" s="10">
        <v>7800</v>
      </c>
      <c r="Q18" s="10">
        <v>7800</v>
      </c>
      <c r="R18" s="10">
        <v>7800</v>
      </c>
      <c r="S18" s="10">
        <v>7800</v>
      </c>
      <c r="T18" s="10">
        <v>7800</v>
      </c>
      <c r="U18" s="10">
        <v>7800</v>
      </c>
      <c r="V18" s="10">
        <v>7800</v>
      </c>
      <c r="W18" s="10">
        <v>7800</v>
      </c>
      <c r="X18" s="10">
        <v>7800</v>
      </c>
      <c r="Y18" s="10">
        <v>7800</v>
      </c>
      <c r="Z18" s="10">
        <v>7800</v>
      </c>
      <c r="AA18" s="10">
        <v>7800</v>
      </c>
      <c r="AB18" s="10">
        <v>7800</v>
      </c>
      <c r="AC18" s="10">
        <v>7800</v>
      </c>
      <c r="AD18" s="10">
        <v>7800</v>
      </c>
      <c r="AE18" s="10">
        <v>7800</v>
      </c>
      <c r="AF18" s="10">
        <v>7800</v>
      </c>
      <c r="AG18" s="10">
        <v>7800</v>
      </c>
      <c r="AH18" s="10">
        <v>7800</v>
      </c>
      <c r="AI18" s="10">
        <v>7800</v>
      </c>
      <c r="AJ18" s="10">
        <v>7800</v>
      </c>
      <c r="AK18" s="10">
        <v>7800</v>
      </c>
      <c r="AL18" s="11">
        <v>7800</v>
      </c>
    </row>
    <row r="19" spans="1:38">
      <c r="A19" s="9" t="s">
        <v>15</v>
      </c>
      <c r="B19" s="10">
        <v>6581</v>
      </c>
      <c r="C19" s="10">
        <v>7000</v>
      </c>
      <c r="D19" s="10">
        <v>7500</v>
      </c>
      <c r="E19" s="10">
        <v>7698</v>
      </c>
      <c r="F19" s="10">
        <v>7800</v>
      </c>
      <c r="G19" s="10">
        <v>7800</v>
      </c>
      <c r="H19" s="10">
        <v>7800</v>
      </c>
      <c r="I19" s="10">
        <v>7800</v>
      </c>
      <c r="J19" s="10">
        <v>7800</v>
      </c>
      <c r="K19" s="10">
        <v>7800</v>
      </c>
      <c r="L19" s="10">
        <v>7800</v>
      </c>
      <c r="M19" s="10">
        <v>7800</v>
      </c>
      <c r="N19" s="10">
        <v>7800</v>
      </c>
      <c r="O19" s="10">
        <v>7800</v>
      </c>
      <c r="P19" s="10">
        <v>7800</v>
      </c>
      <c r="Q19" s="10">
        <v>7800</v>
      </c>
      <c r="R19" s="10">
        <v>7800</v>
      </c>
      <c r="S19" s="10">
        <v>7800</v>
      </c>
      <c r="T19" s="10">
        <v>7800</v>
      </c>
      <c r="U19" s="10">
        <v>7800</v>
      </c>
      <c r="V19" s="10">
        <v>7800</v>
      </c>
      <c r="W19" s="10">
        <v>7800</v>
      </c>
      <c r="X19" s="10">
        <v>7800</v>
      </c>
      <c r="Y19" s="10">
        <v>7800</v>
      </c>
      <c r="Z19" s="10">
        <v>7800</v>
      </c>
      <c r="AA19" s="10">
        <v>7800</v>
      </c>
      <c r="AB19" s="10">
        <v>7800</v>
      </c>
      <c r="AC19" s="10">
        <v>7800</v>
      </c>
      <c r="AD19" s="10">
        <v>7800</v>
      </c>
      <c r="AE19" s="10">
        <v>7800</v>
      </c>
      <c r="AF19" s="10">
        <v>7800</v>
      </c>
      <c r="AG19" s="10">
        <v>7800</v>
      </c>
      <c r="AH19" s="10">
        <v>7800</v>
      </c>
      <c r="AI19" s="10">
        <v>7800</v>
      </c>
      <c r="AJ19" s="10">
        <v>7800</v>
      </c>
      <c r="AK19" s="10">
        <v>7800</v>
      </c>
      <c r="AL19" s="11">
        <v>7800</v>
      </c>
    </row>
    <row r="20" spans="1:38">
      <c r="A20" s="9" t="s">
        <v>16</v>
      </c>
      <c r="B20" s="10">
        <v>0</v>
      </c>
      <c r="C20" s="10">
        <v>0</v>
      </c>
      <c r="D20" s="10">
        <v>0</v>
      </c>
      <c r="E20" s="10">
        <v>0</v>
      </c>
      <c r="F20" s="10">
        <v>0</v>
      </c>
      <c r="G20" s="10">
        <v>0</v>
      </c>
      <c r="H20" s="10">
        <v>0</v>
      </c>
      <c r="I20" s="10">
        <v>0</v>
      </c>
      <c r="J20" s="10">
        <v>0</v>
      </c>
      <c r="K20" s="10">
        <v>0</v>
      </c>
      <c r="L20" s="10">
        <v>0</v>
      </c>
      <c r="M20" s="10">
        <v>0</v>
      </c>
      <c r="N20" s="10">
        <v>0</v>
      </c>
      <c r="O20" s="10">
        <v>0</v>
      </c>
      <c r="P20" s="10">
        <v>0</v>
      </c>
      <c r="Q20" s="10">
        <v>0</v>
      </c>
      <c r="R20" s="10">
        <v>0</v>
      </c>
      <c r="S20" s="10">
        <v>0</v>
      </c>
      <c r="T20" s="10">
        <v>0</v>
      </c>
      <c r="U20" s="10">
        <v>0</v>
      </c>
      <c r="V20" s="10">
        <v>0</v>
      </c>
      <c r="W20" s="10">
        <v>0</v>
      </c>
      <c r="X20" s="10">
        <v>0</v>
      </c>
      <c r="Y20" s="10">
        <v>0</v>
      </c>
      <c r="Z20" s="10">
        <v>0</v>
      </c>
      <c r="AA20" s="10">
        <v>0</v>
      </c>
      <c r="AB20" s="10">
        <v>0</v>
      </c>
      <c r="AC20" s="10">
        <v>0</v>
      </c>
      <c r="AD20" s="10">
        <v>0</v>
      </c>
      <c r="AE20" s="10">
        <v>0</v>
      </c>
      <c r="AF20" s="10">
        <v>0</v>
      </c>
      <c r="AG20" s="10">
        <v>0</v>
      </c>
      <c r="AH20" s="10">
        <v>0</v>
      </c>
      <c r="AI20" s="10">
        <v>0</v>
      </c>
      <c r="AJ20" s="10">
        <v>0</v>
      </c>
      <c r="AK20" s="10">
        <v>0</v>
      </c>
      <c r="AL20" s="11">
        <v>0</v>
      </c>
    </row>
    <row r="21" spans="1:38">
      <c r="A21" s="9" t="s">
        <v>17</v>
      </c>
      <c r="B21" s="10">
        <v>0</v>
      </c>
      <c r="C21" s="10">
        <v>0</v>
      </c>
      <c r="D21" s="10">
        <v>0</v>
      </c>
      <c r="E21" s="10">
        <v>0</v>
      </c>
      <c r="F21" s="10">
        <v>0</v>
      </c>
      <c r="G21" s="10">
        <v>0</v>
      </c>
      <c r="H21" s="10">
        <v>0</v>
      </c>
      <c r="I21" s="10">
        <v>0</v>
      </c>
      <c r="J21" s="10">
        <v>0</v>
      </c>
      <c r="K21" s="10">
        <v>0</v>
      </c>
      <c r="L21" s="10">
        <v>0</v>
      </c>
      <c r="M21" s="10">
        <v>0</v>
      </c>
      <c r="N21" s="10">
        <v>0</v>
      </c>
      <c r="O21" s="10">
        <v>0</v>
      </c>
      <c r="P21" s="10">
        <v>0</v>
      </c>
      <c r="Q21" s="10">
        <v>0</v>
      </c>
      <c r="R21" s="10">
        <v>0</v>
      </c>
      <c r="S21" s="10">
        <v>0</v>
      </c>
      <c r="T21" s="10">
        <v>0</v>
      </c>
      <c r="U21" s="10">
        <v>0</v>
      </c>
      <c r="V21" s="10">
        <v>0</v>
      </c>
      <c r="W21" s="10">
        <v>0</v>
      </c>
      <c r="X21" s="10">
        <v>0</v>
      </c>
      <c r="Y21" s="10">
        <v>0</v>
      </c>
      <c r="Z21" s="10">
        <v>0</v>
      </c>
      <c r="AA21" s="10">
        <v>0</v>
      </c>
      <c r="AB21" s="10">
        <v>0</v>
      </c>
      <c r="AC21" s="10">
        <v>0</v>
      </c>
      <c r="AD21" s="10">
        <v>0</v>
      </c>
      <c r="AE21" s="10">
        <v>0</v>
      </c>
      <c r="AF21" s="10">
        <v>0</v>
      </c>
      <c r="AG21" s="10">
        <v>0</v>
      </c>
      <c r="AH21" s="10">
        <v>0</v>
      </c>
      <c r="AI21" s="10">
        <v>0</v>
      </c>
      <c r="AJ21" s="10">
        <v>0</v>
      </c>
      <c r="AK21" s="10">
        <v>0</v>
      </c>
      <c r="AL21" s="11">
        <v>0</v>
      </c>
    </row>
    <row r="22" spans="1:38">
      <c r="A22" s="9" t="s">
        <v>18</v>
      </c>
      <c r="B22" s="10">
        <v>0</v>
      </c>
      <c r="C22" s="10">
        <v>0</v>
      </c>
      <c r="D22" s="10">
        <v>0</v>
      </c>
      <c r="E22" s="10">
        <v>0</v>
      </c>
      <c r="F22" s="10">
        <v>0</v>
      </c>
      <c r="G22" s="10">
        <v>0</v>
      </c>
      <c r="H22" s="10">
        <v>0</v>
      </c>
      <c r="I22" s="10">
        <v>0</v>
      </c>
      <c r="J22" s="10">
        <v>0</v>
      </c>
      <c r="K22" s="10">
        <v>0</v>
      </c>
      <c r="L22" s="10">
        <v>0</v>
      </c>
      <c r="M22" s="10">
        <v>0</v>
      </c>
      <c r="N22" s="10">
        <v>0</v>
      </c>
      <c r="O22" s="10">
        <v>0</v>
      </c>
      <c r="P22" s="10">
        <v>0</v>
      </c>
      <c r="Q22" s="10">
        <v>0</v>
      </c>
      <c r="R22" s="10">
        <v>0</v>
      </c>
      <c r="S22" s="10">
        <v>0</v>
      </c>
      <c r="T22" s="10">
        <v>0</v>
      </c>
      <c r="U22" s="10">
        <v>0</v>
      </c>
      <c r="V22" s="10">
        <v>0</v>
      </c>
      <c r="W22" s="10">
        <v>0</v>
      </c>
      <c r="X22" s="10">
        <v>0</v>
      </c>
      <c r="Y22" s="10">
        <v>0</v>
      </c>
      <c r="Z22" s="10">
        <v>0</v>
      </c>
      <c r="AA22" s="10">
        <v>0</v>
      </c>
      <c r="AB22" s="10">
        <v>0</v>
      </c>
      <c r="AC22" s="10">
        <v>0</v>
      </c>
      <c r="AD22" s="10">
        <v>0</v>
      </c>
      <c r="AE22" s="10">
        <v>0</v>
      </c>
      <c r="AF22" s="10">
        <v>0</v>
      </c>
      <c r="AG22" s="10">
        <v>0</v>
      </c>
      <c r="AH22" s="10">
        <v>0</v>
      </c>
      <c r="AI22" s="10">
        <v>0</v>
      </c>
      <c r="AJ22" s="10">
        <v>0</v>
      </c>
      <c r="AK22" s="10">
        <v>0</v>
      </c>
      <c r="AL22" s="11">
        <v>0</v>
      </c>
    </row>
    <row r="23" spans="1:38" ht="15.75" thickBot="1">
      <c r="A23" s="12" t="s">
        <v>19</v>
      </c>
      <c r="B23" s="13">
        <v>13673</v>
      </c>
      <c r="C23" s="13">
        <v>14173</v>
      </c>
      <c r="D23" s="13">
        <v>14799</v>
      </c>
      <c r="E23" s="13">
        <v>15046</v>
      </c>
      <c r="F23" s="13">
        <v>15196</v>
      </c>
      <c r="G23" s="13">
        <v>15244</v>
      </c>
      <c r="H23" s="13">
        <v>15292</v>
      </c>
      <c r="I23" s="13">
        <v>15340</v>
      </c>
      <c r="J23" s="13">
        <v>15388</v>
      </c>
      <c r="K23" s="13">
        <v>15436</v>
      </c>
      <c r="L23" s="13">
        <v>15484</v>
      </c>
      <c r="M23" s="13">
        <v>15532</v>
      </c>
      <c r="N23" s="13">
        <v>15580</v>
      </c>
      <c r="O23" s="13">
        <v>15628</v>
      </c>
      <c r="P23" s="13">
        <v>15677</v>
      </c>
      <c r="Q23" s="13">
        <v>15725</v>
      </c>
      <c r="R23" s="13">
        <v>15773</v>
      </c>
      <c r="S23" s="13">
        <v>15821</v>
      </c>
      <c r="T23" s="13">
        <v>15869</v>
      </c>
      <c r="U23" s="13">
        <v>15917</v>
      </c>
      <c r="V23" s="13">
        <v>15965</v>
      </c>
      <c r="W23" s="13">
        <v>16013</v>
      </c>
      <c r="X23" s="13">
        <v>16061</v>
      </c>
      <c r="Y23" s="13">
        <v>16109</v>
      </c>
      <c r="Z23" s="13">
        <v>16158</v>
      </c>
      <c r="AA23" s="13">
        <v>16206</v>
      </c>
      <c r="AB23" s="13">
        <v>16254</v>
      </c>
      <c r="AC23" s="13">
        <v>16302</v>
      </c>
      <c r="AD23" s="13">
        <v>16320</v>
      </c>
      <c r="AE23" s="13">
        <v>16320</v>
      </c>
      <c r="AF23" s="13">
        <v>16320</v>
      </c>
      <c r="AG23" s="13">
        <v>16320</v>
      </c>
      <c r="AH23" s="13">
        <v>16320</v>
      </c>
      <c r="AI23" s="13">
        <v>16320</v>
      </c>
      <c r="AJ23" s="13">
        <v>16320</v>
      </c>
      <c r="AK23" s="13">
        <v>16320</v>
      </c>
      <c r="AL23" s="14">
        <v>16320</v>
      </c>
    </row>
    <row r="24" spans="1:38" ht="15.75" thickTop="1"/>
    <row r="25" spans="1:38" ht="15.75" thickBot="1">
      <c r="A25" s="5" t="s">
        <v>20</v>
      </c>
    </row>
    <row r="26" spans="1:38" ht="15.75" thickTop="1">
      <c r="A26" s="6" t="s">
        <v>21</v>
      </c>
      <c r="B26" s="7">
        <v>14658.072289156626</v>
      </c>
      <c r="C26" s="7">
        <v>14300.289156626506</v>
      </c>
      <c r="D26" s="7">
        <v>13814.927710843374</v>
      </c>
      <c r="E26" s="7">
        <v>13711.204819277109</v>
      </c>
      <c r="F26" s="7">
        <v>13702.638554216868</v>
      </c>
      <c r="G26" s="7">
        <v>13796</v>
      </c>
      <c r="H26" s="7">
        <v>13890.421686746988</v>
      </c>
      <c r="I26" s="7">
        <v>13791.433734939759</v>
      </c>
      <c r="J26" s="7">
        <v>13693.445783132531</v>
      </c>
      <c r="K26" s="7">
        <v>13594.518072289156</v>
      </c>
      <c r="L26" s="7">
        <v>13495.433734939759</v>
      </c>
      <c r="M26" s="7">
        <v>13396.493975903615</v>
      </c>
      <c r="N26" s="7">
        <v>13301.578313253012</v>
      </c>
      <c r="O26" s="7">
        <v>13205.662650602409</v>
      </c>
      <c r="P26" s="7">
        <v>13110.783132530121</v>
      </c>
      <c r="Q26" s="7">
        <v>13015.903614457831</v>
      </c>
      <c r="R26" s="7">
        <v>12920.987951807228</v>
      </c>
      <c r="S26" s="7">
        <v>12799.662650602409</v>
      </c>
      <c r="T26" s="7">
        <v>12679.192771084337</v>
      </c>
      <c r="U26" s="7">
        <v>12557.89156626506</v>
      </c>
      <c r="V26" s="7">
        <v>12437.566265060241</v>
      </c>
      <c r="W26" s="7">
        <v>12316.22891566265</v>
      </c>
      <c r="X26" s="7">
        <v>12198.903614457831</v>
      </c>
      <c r="Y26" s="7">
        <v>12080.590361445784</v>
      </c>
      <c r="Z26" s="7">
        <v>11963.277108433735</v>
      </c>
      <c r="AA26" s="7">
        <v>11845</v>
      </c>
      <c r="AB26" s="7">
        <v>11727.662650602409</v>
      </c>
      <c r="AC26" s="7">
        <v>11603.253012048193</v>
      </c>
      <c r="AD26" s="7">
        <v>11509.759036144578</v>
      </c>
      <c r="AE26" s="7">
        <v>11434.433734939759</v>
      </c>
      <c r="AF26" s="7">
        <v>11359.132530120482</v>
      </c>
      <c r="AG26" s="7">
        <v>11283.855421686747</v>
      </c>
      <c r="AH26" s="7">
        <v>11227.87951807229</v>
      </c>
      <c r="AI26" s="7">
        <v>11171.867469879518</v>
      </c>
      <c r="AJ26" s="7">
        <v>11114.89156626506</v>
      </c>
      <c r="AK26" s="7">
        <v>11057.951807228916</v>
      </c>
      <c r="AL26" s="8">
        <v>11001.951807228916</v>
      </c>
    </row>
    <row r="27" spans="1:38">
      <c r="A27" s="9" t="s">
        <v>22</v>
      </c>
      <c r="B27" s="10">
        <v>14658.072289156626</v>
      </c>
      <c r="C27" s="10">
        <v>14300.289156626506</v>
      </c>
      <c r="D27" s="10">
        <v>13814.927710843374</v>
      </c>
      <c r="E27" s="10">
        <v>13711.204819277109</v>
      </c>
      <c r="F27" s="10">
        <v>13702.638554216868</v>
      </c>
      <c r="G27" s="10">
        <v>13796</v>
      </c>
      <c r="H27" s="10">
        <v>13890.421686746988</v>
      </c>
      <c r="I27" s="10">
        <v>13791.433734939759</v>
      </c>
      <c r="J27" s="10">
        <v>13693.445783132531</v>
      </c>
      <c r="K27" s="10">
        <v>13594.518072289156</v>
      </c>
      <c r="L27" s="10">
        <v>13495.433734939759</v>
      </c>
      <c r="M27" s="10">
        <v>13396.493975903615</v>
      </c>
      <c r="N27" s="10">
        <v>13301.578313253012</v>
      </c>
      <c r="O27" s="10">
        <v>13205.662650602409</v>
      </c>
      <c r="P27" s="10">
        <v>13110.783132530121</v>
      </c>
      <c r="Q27" s="10">
        <v>13015.903614457831</v>
      </c>
      <c r="R27" s="10">
        <v>12920.987951807228</v>
      </c>
      <c r="S27" s="10">
        <v>12799.662650602409</v>
      </c>
      <c r="T27" s="10">
        <v>12679.192771084337</v>
      </c>
      <c r="U27" s="10">
        <v>12557.89156626506</v>
      </c>
      <c r="V27" s="10">
        <v>12437.566265060241</v>
      </c>
      <c r="W27" s="10">
        <v>12316.22891566265</v>
      </c>
      <c r="X27" s="10">
        <v>12198.903614457831</v>
      </c>
      <c r="Y27" s="10">
        <v>12080.590361445784</v>
      </c>
      <c r="Z27" s="10">
        <v>11963.277108433735</v>
      </c>
      <c r="AA27" s="10">
        <v>11845</v>
      </c>
      <c r="AB27" s="10">
        <v>11727.662650602409</v>
      </c>
      <c r="AC27" s="10">
        <v>11603.253012048193</v>
      </c>
      <c r="AD27" s="10">
        <v>11509.759036144578</v>
      </c>
      <c r="AE27" s="10">
        <v>11434.433734939759</v>
      </c>
      <c r="AF27" s="10">
        <v>11359.132530120482</v>
      </c>
      <c r="AG27" s="10">
        <v>11283.855421686747</v>
      </c>
      <c r="AH27" s="10">
        <v>11227.87951807229</v>
      </c>
      <c r="AI27" s="10">
        <v>11171.867469879518</v>
      </c>
      <c r="AJ27" s="10">
        <v>11114.89156626506</v>
      </c>
      <c r="AK27" s="10">
        <v>11057.951807228916</v>
      </c>
      <c r="AL27" s="11">
        <v>11001.951807228916</v>
      </c>
    </row>
    <row r="28" spans="1:38">
      <c r="A28" s="9" t="s">
        <v>23</v>
      </c>
      <c r="B28" s="10">
        <v>0</v>
      </c>
      <c r="C28" s="10">
        <v>0</v>
      </c>
      <c r="D28" s="10">
        <v>0</v>
      </c>
      <c r="E28" s="10">
        <v>0</v>
      </c>
      <c r="F28" s="10">
        <v>0</v>
      </c>
      <c r="G28" s="10">
        <v>0</v>
      </c>
      <c r="H28" s="10">
        <v>0</v>
      </c>
      <c r="I28" s="10">
        <v>0</v>
      </c>
      <c r="J28" s="10">
        <v>0</v>
      </c>
      <c r="K28" s="10">
        <v>0</v>
      </c>
      <c r="L28" s="10">
        <v>0</v>
      </c>
      <c r="M28" s="10">
        <v>0</v>
      </c>
      <c r="N28" s="10">
        <v>0</v>
      </c>
      <c r="O28" s="10">
        <v>0</v>
      </c>
      <c r="P28" s="10">
        <v>0</v>
      </c>
      <c r="Q28" s="10">
        <v>0</v>
      </c>
      <c r="R28" s="10">
        <v>0</v>
      </c>
      <c r="S28" s="10">
        <v>0</v>
      </c>
      <c r="T28" s="10">
        <v>0</v>
      </c>
      <c r="U28" s="10">
        <v>0</v>
      </c>
      <c r="V28" s="10">
        <v>0</v>
      </c>
      <c r="W28" s="10">
        <v>0</v>
      </c>
      <c r="X28" s="10">
        <v>0</v>
      </c>
      <c r="Y28" s="10">
        <v>0</v>
      </c>
      <c r="Z28" s="10">
        <v>0</v>
      </c>
      <c r="AA28" s="10">
        <v>0</v>
      </c>
      <c r="AB28" s="10">
        <v>0</v>
      </c>
      <c r="AC28" s="10">
        <v>0</v>
      </c>
      <c r="AD28" s="10">
        <v>0</v>
      </c>
      <c r="AE28" s="10">
        <v>0</v>
      </c>
      <c r="AF28" s="10">
        <v>0</v>
      </c>
      <c r="AG28" s="10">
        <v>0</v>
      </c>
      <c r="AH28" s="10">
        <v>0</v>
      </c>
      <c r="AI28" s="10">
        <v>0</v>
      </c>
      <c r="AJ28" s="10">
        <v>0</v>
      </c>
      <c r="AK28" s="10">
        <v>0</v>
      </c>
      <c r="AL28" s="11">
        <v>0</v>
      </c>
    </row>
    <row r="29" spans="1:38">
      <c r="A29" s="9" t="s">
        <v>6</v>
      </c>
      <c r="B29" s="10">
        <v>0</v>
      </c>
      <c r="C29" s="10">
        <v>0</v>
      </c>
      <c r="D29" s="10">
        <v>0</v>
      </c>
      <c r="E29" s="10">
        <v>0</v>
      </c>
      <c r="F29" s="10">
        <v>0</v>
      </c>
      <c r="G29" s="10">
        <v>0</v>
      </c>
      <c r="H29" s="10">
        <v>0</v>
      </c>
      <c r="I29" s="10">
        <v>0</v>
      </c>
      <c r="J29" s="10">
        <v>0</v>
      </c>
      <c r="K29" s="10">
        <v>0</v>
      </c>
      <c r="L29" s="10">
        <v>0</v>
      </c>
      <c r="M29" s="10">
        <v>0</v>
      </c>
      <c r="N29" s="10">
        <v>0</v>
      </c>
      <c r="O29" s="10">
        <v>0</v>
      </c>
      <c r="P29" s="10">
        <v>0</v>
      </c>
      <c r="Q29" s="10">
        <v>0</v>
      </c>
      <c r="R29" s="10">
        <v>0</v>
      </c>
      <c r="S29" s="10">
        <v>0</v>
      </c>
      <c r="T29" s="10">
        <v>0</v>
      </c>
      <c r="U29" s="10">
        <v>0</v>
      </c>
      <c r="V29" s="10">
        <v>0</v>
      </c>
      <c r="W29" s="10">
        <v>0</v>
      </c>
      <c r="X29" s="10">
        <v>0</v>
      </c>
      <c r="Y29" s="10">
        <v>0</v>
      </c>
      <c r="Z29" s="10">
        <v>0</v>
      </c>
      <c r="AA29" s="10">
        <v>0</v>
      </c>
      <c r="AB29" s="10">
        <v>0</v>
      </c>
      <c r="AC29" s="10">
        <v>0</v>
      </c>
      <c r="AD29" s="10">
        <v>0</v>
      </c>
      <c r="AE29" s="10">
        <v>0</v>
      </c>
      <c r="AF29" s="10">
        <v>0</v>
      </c>
      <c r="AG29" s="10">
        <v>0</v>
      </c>
      <c r="AH29" s="10">
        <v>0</v>
      </c>
      <c r="AI29" s="10">
        <v>0</v>
      </c>
      <c r="AJ29" s="10">
        <v>0</v>
      </c>
      <c r="AK29" s="10">
        <v>0</v>
      </c>
      <c r="AL29" s="11">
        <v>0</v>
      </c>
    </row>
    <row r="30" spans="1:38">
      <c r="A30" s="9" t="s">
        <v>24</v>
      </c>
      <c r="B30" s="10">
        <v>0</v>
      </c>
      <c r="C30" s="10">
        <v>0</v>
      </c>
      <c r="D30" s="10">
        <v>0</v>
      </c>
      <c r="E30" s="10">
        <v>0</v>
      </c>
      <c r="F30" s="10">
        <v>0</v>
      </c>
      <c r="G30" s="10">
        <v>0</v>
      </c>
      <c r="H30" s="10">
        <v>0</v>
      </c>
      <c r="I30" s="10">
        <v>0</v>
      </c>
      <c r="J30" s="10">
        <v>0</v>
      </c>
      <c r="K30" s="10">
        <v>0</v>
      </c>
      <c r="L30" s="10">
        <v>0</v>
      </c>
      <c r="M30" s="10">
        <v>0</v>
      </c>
      <c r="N30" s="10">
        <v>0</v>
      </c>
      <c r="O30" s="10">
        <v>0</v>
      </c>
      <c r="P30" s="10">
        <v>0</v>
      </c>
      <c r="Q30" s="10">
        <v>0</v>
      </c>
      <c r="R30" s="10">
        <v>0</v>
      </c>
      <c r="S30" s="10">
        <v>0</v>
      </c>
      <c r="T30" s="10">
        <v>0</v>
      </c>
      <c r="U30" s="10">
        <v>0</v>
      </c>
      <c r="V30" s="10">
        <v>0</v>
      </c>
      <c r="W30" s="10">
        <v>0</v>
      </c>
      <c r="X30" s="10">
        <v>0</v>
      </c>
      <c r="Y30" s="10">
        <v>0</v>
      </c>
      <c r="Z30" s="10">
        <v>0</v>
      </c>
      <c r="AA30" s="10">
        <v>0</v>
      </c>
      <c r="AB30" s="10">
        <v>0</v>
      </c>
      <c r="AC30" s="10">
        <v>0</v>
      </c>
      <c r="AD30" s="10">
        <v>0</v>
      </c>
      <c r="AE30" s="10">
        <v>0</v>
      </c>
      <c r="AF30" s="10">
        <v>0</v>
      </c>
      <c r="AG30" s="10">
        <v>0</v>
      </c>
      <c r="AH30" s="10">
        <v>0</v>
      </c>
      <c r="AI30" s="10">
        <v>0</v>
      </c>
      <c r="AJ30" s="10">
        <v>0</v>
      </c>
      <c r="AK30" s="10">
        <v>0</v>
      </c>
      <c r="AL30" s="11">
        <v>0</v>
      </c>
    </row>
    <row r="31" spans="1:38">
      <c r="A31" s="9" t="s">
        <v>25</v>
      </c>
      <c r="B31" s="10">
        <v>0</v>
      </c>
      <c r="C31" s="10">
        <v>0</v>
      </c>
      <c r="D31" s="10">
        <v>0</v>
      </c>
      <c r="E31" s="10">
        <v>0</v>
      </c>
      <c r="F31" s="10">
        <v>0</v>
      </c>
      <c r="G31" s="10">
        <v>0</v>
      </c>
      <c r="H31" s="10">
        <v>0</v>
      </c>
      <c r="I31" s="10">
        <v>0</v>
      </c>
      <c r="J31" s="10">
        <v>0</v>
      </c>
      <c r="K31" s="10">
        <v>0</v>
      </c>
      <c r="L31" s="10">
        <v>0</v>
      </c>
      <c r="M31" s="10">
        <v>0</v>
      </c>
      <c r="N31" s="10">
        <v>0</v>
      </c>
      <c r="O31" s="10">
        <v>0</v>
      </c>
      <c r="P31" s="10">
        <v>0</v>
      </c>
      <c r="Q31" s="10">
        <v>0</v>
      </c>
      <c r="R31" s="10">
        <v>0</v>
      </c>
      <c r="S31" s="10">
        <v>0</v>
      </c>
      <c r="T31" s="10">
        <v>0</v>
      </c>
      <c r="U31" s="10">
        <v>0</v>
      </c>
      <c r="V31" s="10">
        <v>0</v>
      </c>
      <c r="W31" s="10">
        <v>0</v>
      </c>
      <c r="X31" s="10">
        <v>0</v>
      </c>
      <c r="Y31" s="10">
        <v>0</v>
      </c>
      <c r="Z31" s="10">
        <v>0</v>
      </c>
      <c r="AA31" s="10">
        <v>0</v>
      </c>
      <c r="AB31" s="10">
        <v>0</v>
      </c>
      <c r="AC31" s="10">
        <v>0</v>
      </c>
      <c r="AD31" s="10">
        <v>0</v>
      </c>
      <c r="AE31" s="10">
        <v>0</v>
      </c>
      <c r="AF31" s="10">
        <v>0</v>
      </c>
      <c r="AG31" s="10">
        <v>0</v>
      </c>
      <c r="AH31" s="10">
        <v>0</v>
      </c>
      <c r="AI31" s="10">
        <v>0</v>
      </c>
      <c r="AJ31" s="10">
        <v>0</v>
      </c>
      <c r="AK31" s="10">
        <v>0</v>
      </c>
      <c r="AL31" s="11">
        <v>0</v>
      </c>
    </row>
    <row r="32" spans="1:38" ht="15.75" thickBot="1">
      <c r="A32" s="12" t="s">
        <v>26</v>
      </c>
      <c r="B32" s="13">
        <v>14658.072289156626</v>
      </c>
      <c r="C32" s="13">
        <v>14300.289156626506</v>
      </c>
      <c r="D32" s="13">
        <v>13814.927710843374</v>
      </c>
      <c r="E32" s="13">
        <v>13711.204819277109</v>
      </c>
      <c r="F32" s="13">
        <v>13702.638554216868</v>
      </c>
      <c r="G32" s="13">
        <v>13796</v>
      </c>
      <c r="H32" s="13">
        <v>13890.421686746988</v>
      </c>
      <c r="I32" s="13">
        <v>13791.433734939759</v>
      </c>
      <c r="J32" s="13">
        <v>13693.445783132531</v>
      </c>
      <c r="K32" s="13">
        <v>13594.518072289156</v>
      </c>
      <c r="L32" s="13">
        <v>13495.433734939759</v>
      </c>
      <c r="M32" s="13">
        <v>13396.493975903615</v>
      </c>
      <c r="N32" s="13">
        <v>13301.578313253012</v>
      </c>
      <c r="O32" s="13">
        <v>13205.662650602409</v>
      </c>
      <c r="P32" s="13">
        <v>13110.783132530121</v>
      </c>
      <c r="Q32" s="13">
        <v>13015.903614457831</v>
      </c>
      <c r="R32" s="13">
        <v>12920.987951807228</v>
      </c>
      <c r="S32" s="13">
        <v>12799.662650602409</v>
      </c>
      <c r="T32" s="13">
        <v>12679.192771084337</v>
      </c>
      <c r="U32" s="13">
        <v>12557.89156626506</v>
      </c>
      <c r="V32" s="13">
        <v>12437.566265060241</v>
      </c>
      <c r="W32" s="13">
        <v>12316.22891566265</v>
      </c>
      <c r="X32" s="13">
        <v>12198.903614457831</v>
      </c>
      <c r="Y32" s="13">
        <v>12080.590361445784</v>
      </c>
      <c r="Z32" s="13">
        <v>11963.277108433735</v>
      </c>
      <c r="AA32" s="13">
        <v>11845</v>
      </c>
      <c r="AB32" s="13">
        <v>11727.662650602409</v>
      </c>
      <c r="AC32" s="13">
        <v>11603.253012048193</v>
      </c>
      <c r="AD32" s="13">
        <v>11509.759036144578</v>
      </c>
      <c r="AE32" s="13">
        <v>11434.433734939759</v>
      </c>
      <c r="AF32" s="13">
        <v>11359.132530120482</v>
      </c>
      <c r="AG32" s="13">
        <v>11283.855421686747</v>
      </c>
      <c r="AH32" s="13">
        <v>11227.87951807229</v>
      </c>
      <c r="AI32" s="13">
        <v>11171.867469879518</v>
      </c>
      <c r="AJ32" s="13">
        <v>11114.89156626506</v>
      </c>
      <c r="AK32" s="13">
        <v>11057.951807228916</v>
      </c>
      <c r="AL32" s="14">
        <v>11001.951807228916</v>
      </c>
    </row>
    <row r="33" spans="1:38" ht="16.5" thickTop="1" thickBot="1"/>
    <row r="34" spans="1:38" ht="16.5" thickTop="1" thickBot="1">
      <c r="A34" s="15" t="s">
        <v>27</v>
      </c>
      <c r="B34" s="16">
        <v>0</v>
      </c>
      <c r="C34" s="16">
        <v>0</v>
      </c>
      <c r="D34" s="16">
        <v>0</v>
      </c>
      <c r="E34" s="16">
        <v>0</v>
      </c>
      <c r="F34" s="16">
        <v>0</v>
      </c>
      <c r="G34" s="16">
        <v>0</v>
      </c>
      <c r="H34" s="16">
        <v>0</v>
      </c>
      <c r="I34" s="16">
        <v>16</v>
      </c>
      <c r="J34" s="16">
        <v>31</v>
      </c>
      <c r="K34" s="16">
        <v>47</v>
      </c>
      <c r="L34" s="16">
        <v>63</v>
      </c>
      <c r="M34" s="16">
        <v>79</v>
      </c>
      <c r="N34" s="16">
        <v>128</v>
      </c>
      <c r="O34" s="16">
        <v>178</v>
      </c>
      <c r="P34" s="16">
        <v>227</v>
      </c>
      <c r="Q34" s="16">
        <v>276</v>
      </c>
      <c r="R34" s="16">
        <v>325</v>
      </c>
      <c r="S34" s="16">
        <v>343</v>
      </c>
      <c r="T34" s="16">
        <v>360</v>
      </c>
      <c r="U34" s="16">
        <v>378</v>
      </c>
      <c r="V34" s="16">
        <v>395</v>
      </c>
      <c r="W34" s="16">
        <v>413</v>
      </c>
      <c r="X34" s="16">
        <v>469</v>
      </c>
      <c r="Y34" s="16">
        <v>525</v>
      </c>
      <c r="Z34" s="16">
        <v>581</v>
      </c>
      <c r="AA34" s="16">
        <v>637</v>
      </c>
      <c r="AB34" s="16">
        <v>693</v>
      </c>
      <c r="AC34" s="16">
        <v>759</v>
      </c>
      <c r="AD34" s="16">
        <v>824</v>
      </c>
      <c r="AE34" s="16">
        <v>890</v>
      </c>
      <c r="AF34" s="16">
        <v>955</v>
      </c>
      <c r="AG34" s="16">
        <v>1021</v>
      </c>
      <c r="AH34" s="16">
        <v>1075</v>
      </c>
      <c r="AI34" s="16">
        <v>1129</v>
      </c>
      <c r="AJ34" s="16">
        <v>1183</v>
      </c>
      <c r="AK34" s="16">
        <v>1238</v>
      </c>
      <c r="AL34" s="17">
        <v>1292</v>
      </c>
    </row>
    <row r="35" spans="1:38" ht="15.75" thickTop="1"/>
    <row r="36" spans="1:38">
      <c r="A36" s="18" t="s">
        <v>28</v>
      </c>
    </row>
    <row r="37" spans="1:38">
      <c r="A37" s="19"/>
    </row>
  </sheetData>
  <pageMargins left="0.5" right="0.5" top="1" bottom="1" header="0.5" footer="0.5"/>
  <pageSetup orientation="portrait" r:id="rId1"/>
  <headerFooter>
    <oddFooter>&amp;CPage &amp;P&amp;R&amp;F</oddFooter>
  </headerFooter>
</worksheet>
</file>

<file path=xl/worksheets/sheet25.xml><?xml version="1.0" encoding="utf-8"?>
<worksheet xmlns="http://schemas.openxmlformats.org/spreadsheetml/2006/main" xmlns:r="http://schemas.openxmlformats.org/officeDocument/2006/relationships">
  <dimension ref="A1:AL37"/>
  <sheetViews>
    <sheetView showGridLines="0" workbookViewId="0">
      <selection sqref="A1:XFD1048576"/>
    </sheetView>
  </sheetViews>
  <sheetFormatPr defaultRowHeight="15"/>
  <cols>
    <col min="1" max="1" width="43.7109375" style="2" customWidth="1"/>
    <col min="2" max="16384" width="9.140625" style="2"/>
  </cols>
  <sheetData>
    <row r="1" spans="1:38" ht="36">
      <c r="A1" s="1" t="s">
        <v>51</v>
      </c>
    </row>
    <row r="3" spans="1:38" ht="30.75">
      <c r="A3" s="3" t="s">
        <v>1</v>
      </c>
    </row>
    <row r="4" spans="1:38">
      <c r="B4" s="4">
        <v>2014</v>
      </c>
      <c r="C4" s="4">
        <v>2015</v>
      </c>
      <c r="D4" s="4">
        <v>2016</v>
      </c>
      <c r="E4" s="4">
        <v>2017</v>
      </c>
      <c r="F4" s="4">
        <v>2018</v>
      </c>
      <c r="G4" s="4">
        <v>2019</v>
      </c>
      <c r="H4" s="4">
        <v>2020</v>
      </c>
      <c r="I4" s="4">
        <v>2021</v>
      </c>
      <c r="J4" s="4">
        <v>2022</v>
      </c>
      <c r="K4" s="4">
        <v>2023</v>
      </c>
      <c r="L4" s="4">
        <v>2024</v>
      </c>
      <c r="M4" s="4">
        <v>2025</v>
      </c>
      <c r="N4" s="4">
        <v>2026</v>
      </c>
      <c r="O4" s="4">
        <v>2027</v>
      </c>
      <c r="P4" s="4">
        <v>2028</v>
      </c>
      <c r="Q4" s="4">
        <v>2029</v>
      </c>
      <c r="R4" s="4">
        <v>2030</v>
      </c>
      <c r="S4" s="4">
        <v>2031</v>
      </c>
      <c r="T4" s="4">
        <v>2032</v>
      </c>
      <c r="U4" s="4">
        <v>2033</v>
      </c>
      <c r="V4" s="4">
        <v>2034</v>
      </c>
      <c r="W4" s="4">
        <v>2035</v>
      </c>
      <c r="X4" s="4">
        <v>2036</v>
      </c>
      <c r="Y4" s="4">
        <v>2037</v>
      </c>
      <c r="Z4" s="4">
        <v>2038</v>
      </c>
      <c r="AA4" s="4">
        <v>2039</v>
      </c>
      <c r="AB4" s="4">
        <v>2040</v>
      </c>
      <c r="AC4" s="4">
        <v>2041</v>
      </c>
      <c r="AD4" s="4">
        <v>2042</v>
      </c>
      <c r="AE4" s="4">
        <v>2043</v>
      </c>
      <c r="AF4" s="4">
        <v>2044</v>
      </c>
      <c r="AG4" s="4">
        <v>2045</v>
      </c>
      <c r="AH4" s="4">
        <v>2046</v>
      </c>
      <c r="AI4" s="4">
        <v>2047</v>
      </c>
      <c r="AJ4" s="4">
        <v>2048</v>
      </c>
      <c r="AK4" s="4">
        <v>2049</v>
      </c>
      <c r="AL4" s="4">
        <v>2050</v>
      </c>
    </row>
    <row r="5" spans="1:38" ht="15.75" thickBot="1">
      <c r="A5" s="5" t="s">
        <v>2</v>
      </c>
    </row>
    <row r="6" spans="1:38" ht="15.75" thickTop="1">
      <c r="A6" s="6" t="s">
        <v>3</v>
      </c>
      <c r="B6" s="7">
        <v>170696.61445783134</v>
      </c>
      <c r="C6" s="7">
        <v>172094.26506024096</v>
      </c>
      <c r="D6" s="7">
        <v>173240.63855421686</v>
      </c>
      <c r="E6" s="7">
        <v>171116.27710843374</v>
      </c>
      <c r="F6" s="7">
        <v>168797.5421686747</v>
      </c>
      <c r="G6" s="7">
        <v>166458.7951807229</v>
      </c>
      <c r="H6" s="7">
        <v>164100.09638554216</v>
      </c>
      <c r="I6" s="7">
        <v>164279.67469879519</v>
      </c>
      <c r="J6" s="7">
        <v>164392.21686746989</v>
      </c>
      <c r="K6" s="7">
        <v>164394.21686746989</v>
      </c>
      <c r="L6" s="7">
        <v>164370.27710843374</v>
      </c>
      <c r="M6" s="7">
        <v>164346.39759036145</v>
      </c>
      <c r="N6" s="7">
        <v>164605.63855421686</v>
      </c>
      <c r="O6" s="7">
        <v>164864.75903614459</v>
      </c>
      <c r="P6" s="7">
        <v>165122.90361445784</v>
      </c>
      <c r="Q6" s="7">
        <v>165381.13253012049</v>
      </c>
      <c r="R6" s="7">
        <v>165640.36144578314</v>
      </c>
      <c r="S6" s="7">
        <v>165696.18072289156</v>
      </c>
      <c r="T6" s="7">
        <v>165752</v>
      </c>
      <c r="U6" s="7">
        <v>165806.84337349399</v>
      </c>
      <c r="V6" s="7">
        <v>165862.6265060241</v>
      </c>
      <c r="W6" s="7">
        <v>165917.48192771085</v>
      </c>
      <c r="X6" s="7">
        <v>165973.27710843374</v>
      </c>
      <c r="Y6" s="7">
        <v>166027.14457831325</v>
      </c>
      <c r="Z6" s="7">
        <v>166082.02409638555</v>
      </c>
      <c r="AA6" s="7">
        <v>166137.78313253011</v>
      </c>
      <c r="AB6" s="7">
        <v>166191.6265060241</v>
      </c>
      <c r="AC6" s="7">
        <v>166261.3734939759</v>
      </c>
      <c r="AD6" s="7">
        <v>166331.1686746988</v>
      </c>
      <c r="AE6" s="7">
        <v>166401.96385542169</v>
      </c>
      <c r="AF6" s="7">
        <v>166471.75903614459</v>
      </c>
      <c r="AG6" s="7">
        <v>166541.51807228915</v>
      </c>
      <c r="AH6" s="7">
        <v>166624.30120481929</v>
      </c>
      <c r="AI6" s="7">
        <v>166665.15662650601</v>
      </c>
      <c r="AJ6" s="7">
        <v>166706.07228915664</v>
      </c>
      <c r="AK6" s="7">
        <v>166744.9156626506</v>
      </c>
      <c r="AL6" s="8">
        <v>166785.72289156626</v>
      </c>
    </row>
    <row r="7" spans="1:38">
      <c r="A7" s="9" t="s">
        <v>4</v>
      </c>
      <c r="B7" s="10">
        <v>0</v>
      </c>
      <c r="C7" s="10">
        <v>0</v>
      </c>
      <c r="D7" s="10">
        <v>0</v>
      </c>
      <c r="E7" s="10">
        <v>0</v>
      </c>
      <c r="F7" s="10">
        <v>0</v>
      </c>
      <c r="G7" s="10">
        <v>0</v>
      </c>
      <c r="H7" s="10">
        <v>0</v>
      </c>
      <c r="I7" s="10">
        <v>0</v>
      </c>
      <c r="J7" s="10">
        <v>0</v>
      </c>
      <c r="K7" s="10">
        <v>0</v>
      </c>
      <c r="L7" s="10">
        <v>0</v>
      </c>
      <c r="M7" s="10">
        <v>0</v>
      </c>
      <c r="N7" s="10">
        <v>0</v>
      </c>
      <c r="O7" s="10">
        <v>0</v>
      </c>
      <c r="P7" s="10">
        <v>0</v>
      </c>
      <c r="Q7" s="10">
        <v>0</v>
      </c>
      <c r="R7" s="10">
        <v>0</v>
      </c>
      <c r="S7" s="10">
        <v>0</v>
      </c>
      <c r="T7" s="10">
        <v>0</v>
      </c>
      <c r="U7" s="10">
        <v>0</v>
      </c>
      <c r="V7" s="10">
        <v>0</v>
      </c>
      <c r="W7" s="10">
        <v>0</v>
      </c>
      <c r="X7" s="10">
        <v>0</v>
      </c>
      <c r="Y7" s="10">
        <v>0</v>
      </c>
      <c r="Z7" s="10">
        <v>0</v>
      </c>
      <c r="AA7" s="10">
        <v>0</v>
      </c>
      <c r="AB7" s="10">
        <v>0</v>
      </c>
      <c r="AC7" s="10">
        <v>0</v>
      </c>
      <c r="AD7" s="10">
        <v>0</v>
      </c>
      <c r="AE7" s="10">
        <v>0</v>
      </c>
      <c r="AF7" s="10">
        <v>0</v>
      </c>
      <c r="AG7" s="10">
        <v>0</v>
      </c>
      <c r="AH7" s="10">
        <v>0</v>
      </c>
      <c r="AI7" s="10">
        <v>0</v>
      </c>
      <c r="AJ7" s="10">
        <v>0</v>
      </c>
      <c r="AK7" s="10">
        <v>0</v>
      </c>
      <c r="AL7" s="11">
        <v>0</v>
      </c>
    </row>
    <row r="8" spans="1:38">
      <c r="A8" s="9" t="s">
        <v>5</v>
      </c>
      <c r="B8" s="10">
        <v>0</v>
      </c>
      <c r="C8" s="10">
        <v>0</v>
      </c>
      <c r="D8" s="10">
        <v>0</v>
      </c>
      <c r="E8" s="10">
        <v>0</v>
      </c>
      <c r="F8" s="10">
        <v>0</v>
      </c>
      <c r="G8" s="10">
        <v>0</v>
      </c>
      <c r="H8" s="10">
        <v>0</v>
      </c>
      <c r="I8" s="10">
        <v>0</v>
      </c>
      <c r="J8" s="10">
        <v>0</v>
      </c>
      <c r="K8" s="10">
        <v>0</v>
      </c>
      <c r="L8" s="10">
        <v>0</v>
      </c>
      <c r="M8" s="10">
        <v>0</v>
      </c>
      <c r="N8" s="10">
        <v>0</v>
      </c>
      <c r="O8" s="10">
        <v>0</v>
      </c>
      <c r="P8" s="10">
        <v>0</v>
      </c>
      <c r="Q8" s="10">
        <v>0</v>
      </c>
      <c r="R8" s="10">
        <v>0</v>
      </c>
      <c r="S8" s="10">
        <v>0</v>
      </c>
      <c r="T8" s="10">
        <v>0</v>
      </c>
      <c r="U8" s="10">
        <v>0</v>
      </c>
      <c r="V8" s="10">
        <v>0</v>
      </c>
      <c r="W8" s="10">
        <v>0</v>
      </c>
      <c r="X8" s="10">
        <v>0</v>
      </c>
      <c r="Y8" s="10">
        <v>0</v>
      </c>
      <c r="Z8" s="10">
        <v>0</v>
      </c>
      <c r="AA8" s="10">
        <v>0</v>
      </c>
      <c r="AB8" s="10">
        <v>0</v>
      </c>
      <c r="AC8" s="10">
        <v>0</v>
      </c>
      <c r="AD8" s="10">
        <v>0</v>
      </c>
      <c r="AE8" s="10">
        <v>0</v>
      </c>
      <c r="AF8" s="10">
        <v>0</v>
      </c>
      <c r="AG8" s="10">
        <v>0</v>
      </c>
      <c r="AH8" s="10">
        <v>0</v>
      </c>
      <c r="AI8" s="10">
        <v>0</v>
      </c>
      <c r="AJ8" s="10">
        <v>0</v>
      </c>
      <c r="AK8" s="10">
        <v>0</v>
      </c>
      <c r="AL8" s="11">
        <v>0</v>
      </c>
    </row>
    <row r="9" spans="1:38">
      <c r="A9" s="9" t="s">
        <v>6</v>
      </c>
      <c r="B9" s="10">
        <v>25500</v>
      </c>
      <c r="C9" s="10">
        <v>33000</v>
      </c>
      <c r="D9" s="10">
        <v>31500</v>
      </c>
      <c r="E9" s="10">
        <v>30000</v>
      </c>
      <c r="F9" s="10">
        <v>28500</v>
      </c>
      <c r="G9" s="10">
        <v>27000</v>
      </c>
      <c r="H9" s="10">
        <v>25500</v>
      </c>
      <c r="I9" s="10">
        <v>24000</v>
      </c>
      <c r="J9" s="10">
        <v>24600</v>
      </c>
      <c r="K9" s="10">
        <v>25200</v>
      </c>
      <c r="L9" s="10">
        <v>25800</v>
      </c>
      <c r="M9" s="10">
        <v>26400</v>
      </c>
      <c r="N9" s="10">
        <v>27000</v>
      </c>
      <c r="O9" s="10">
        <v>27800</v>
      </c>
      <c r="P9" s="10">
        <v>28600</v>
      </c>
      <c r="Q9" s="10">
        <v>29400</v>
      </c>
      <c r="R9" s="10">
        <v>30200</v>
      </c>
      <c r="S9" s="10">
        <v>31000</v>
      </c>
      <c r="T9" s="10">
        <v>31000</v>
      </c>
      <c r="U9" s="10">
        <v>31000</v>
      </c>
      <c r="V9" s="10">
        <v>31000</v>
      </c>
      <c r="W9" s="10">
        <v>31000</v>
      </c>
      <c r="X9" s="10">
        <v>31000</v>
      </c>
      <c r="Y9" s="10">
        <v>31000</v>
      </c>
      <c r="Z9" s="10">
        <v>31000</v>
      </c>
      <c r="AA9" s="10">
        <v>31000</v>
      </c>
      <c r="AB9" s="10">
        <v>31000</v>
      </c>
      <c r="AC9" s="10">
        <v>31000</v>
      </c>
      <c r="AD9" s="10">
        <v>31000</v>
      </c>
      <c r="AE9" s="10">
        <v>31000</v>
      </c>
      <c r="AF9" s="10">
        <v>31000</v>
      </c>
      <c r="AG9" s="10">
        <v>31000</v>
      </c>
      <c r="AH9" s="10">
        <v>31000</v>
      </c>
      <c r="AI9" s="10">
        <v>31000</v>
      </c>
      <c r="AJ9" s="10">
        <v>31000</v>
      </c>
      <c r="AK9" s="10">
        <v>31000</v>
      </c>
      <c r="AL9" s="11">
        <v>31000</v>
      </c>
    </row>
    <row r="10" spans="1:38" ht="15.75" thickBot="1">
      <c r="A10" s="12" t="s">
        <v>7</v>
      </c>
      <c r="B10" s="13">
        <v>196196.61445783134</v>
      </c>
      <c r="C10" s="13">
        <v>205094.26506024096</v>
      </c>
      <c r="D10" s="13">
        <v>204740.63855421686</v>
      </c>
      <c r="E10" s="13">
        <v>201116.27710843374</v>
      </c>
      <c r="F10" s="13">
        <v>197297.5421686747</v>
      </c>
      <c r="G10" s="13">
        <v>193458.7951807229</v>
      </c>
      <c r="H10" s="13">
        <v>189600.09638554216</v>
      </c>
      <c r="I10" s="13">
        <v>188279.67469879519</v>
      </c>
      <c r="J10" s="13">
        <v>188992.21686746989</v>
      </c>
      <c r="K10" s="13">
        <v>189594.21686746989</v>
      </c>
      <c r="L10" s="13">
        <v>190170.27710843374</v>
      </c>
      <c r="M10" s="13">
        <v>190746.39759036145</v>
      </c>
      <c r="N10" s="13">
        <v>191605.63855421686</v>
      </c>
      <c r="O10" s="13">
        <v>192664.75903614459</v>
      </c>
      <c r="P10" s="13">
        <v>193722.90361445784</v>
      </c>
      <c r="Q10" s="13">
        <v>194781.13253012049</v>
      </c>
      <c r="R10" s="13">
        <v>195840.36144578314</v>
      </c>
      <c r="S10" s="13">
        <v>196696.18072289156</v>
      </c>
      <c r="T10" s="13">
        <v>196752</v>
      </c>
      <c r="U10" s="13">
        <v>196806.84337349399</v>
      </c>
      <c r="V10" s="13">
        <v>196862.6265060241</v>
      </c>
      <c r="W10" s="13">
        <v>196917.48192771085</v>
      </c>
      <c r="X10" s="13">
        <v>196973.27710843374</v>
      </c>
      <c r="Y10" s="13">
        <v>197027.14457831325</v>
      </c>
      <c r="Z10" s="13">
        <v>197082.02409638555</v>
      </c>
      <c r="AA10" s="13">
        <v>197137.78313253011</v>
      </c>
      <c r="AB10" s="13">
        <v>197191.6265060241</v>
      </c>
      <c r="AC10" s="13">
        <v>197261.3734939759</v>
      </c>
      <c r="AD10" s="13">
        <v>197331.1686746988</v>
      </c>
      <c r="AE10" s="13">
        <v>197401.96385542169</v>
      </c>
      <c r="AF10" s="13">
        <v>197471.75903614459</v>
      </c>
      <c r="AG10" s="13">
        <v>197541.51807228915</v>
      </c>
      <c r="AH10" s="13">
        <v>197624.30120481929</v>
      </c>
      <c r="AI10" s="13">
        <v>197665.15662650601</v>
      </c>
      <c r="AJ10" s="13">
        <v>197706.07228915664</v>
      </c>
      <c r="AK10" s="13">
        <v>197744.9156626506</v>
      </c>
      <c r="AL10" s="14">
        <v>197785.72289156626</v>
      </c>
    </row>
    <row r="11" spans="1:38" ht="15.75" thickTop="1"/>
    <row r="12" spans="1:38" ht="15.75" thickBot="1">
      <c r="A12" s="5" t="s">
        <v>8</v>
      </c>
    </row>
    <row r="13" spans="1:38" ht="15.75" thickTop="1">
      <c r="A13" s="6" t="s">
        <v>9</v>
      </c>
      <c r="B13" s="7">
        <v>153725.2048192771</v>
      </c>
      <c r="C13" s="7">
        <v>154754.90361445784</v>
      </c>
      <c r="D13" s="7">
        <v>155638.22891566265</v>
      </c>
      <c r="E13" s="7">
        <v>153216.22891566265</v>
      </c>
      <c r="F13" s="7">
        <v>150602.44578313254</v>
      </c>
      <c r="G13" s="7">
        <v>147970.48192771085</v>
      </c>
      <c r="H13" s="7">
        <v>145320.02409638555</v>
      </c>
      <c r="I13" s="7">
        <v>145208.75903614459</v>
      </c>
      <c r="J13" s="7">
        <v>145097.50602409639</v>
      </c>
      <c r="K13" s="7">
        <v>144916.90361445784</v>
      </c>
      <c r="L13" s="7">
        <v>144781.51807228915</v>
      </c>
      <c r="M13" s="7">
        <v>144670.96385542169</v>
      </c>
      <c r="N13" s="7">
        <v>144844.04819277109</v>
      </c>
      <c r="O13" s="7">
        <v>145017.55421686746</v>
      </c>
      <c r="P13" s="7">
        <v>145190.44578313254</v>
      </c>
      <c r="Q13" s="7">
        <v>145363.46987951806</v>
      </c>
      <c r="R13" s="7">
        <v>145537.89156626505</v>
      </c>
      <c r="S13" s="7">
        <v>145509.21686746989</v>
      </c>
      <c r="T13" s="7">
        <v>145480.7469879518</v>
      </c>
      <c r="U13" s="7">
        <v>145451.36144578314</v>
      </c>
      <c r="V13" s="7">
        <v>145423.36144578314</v>
      </c>
      <c r="W13" s="7">
        <v>145394.30120481929</v>
      </c>
      <c r="X13" s="7">
        <v>145366.55421686746</v>
      </c>
      <c r="Y13" s="7">
        <v>145336.89156626505</v>
      </c>
      <c r="Z13" s="7">
        <v>145308.36144578314</v>
      </c>
      <c r="AA13" s="7">
        <v>145281</v>
      </c>
      <c r="AB13" s="7">
        <v>145251.6626506024</v>
      </c>
      <c r="AC13" s="7">
        <v>145238.50602409639</v>
      </c>
      <c r="AD13" s="7">
        <v>145225.36144578314</v>
      </c>
      <c r="AE13" s="7">
        <v>145213.40963855421</v>
      </c>
      <c r="AF13" s="7">
        <v>145200.39759036145</v>
      </c>
      <c r="AG13" s="7">
        <v>145187.60240963855</v>
      </c>
      <c r="AH13" s="7">
        <v>145187.7108433735</v>
      </c>
      <c r="AI13" s="7">
        <v>145181.34939759035</v>
      </c>
      <c r="AJ13" s="7">
        <v>145219.38554216866</v>
      </c>
      <c r="AK13" s="7">
        <v>145255.43373493975</v>
      </c>
      <c r="AL13" s="8">
        <v>145293.55421686746</v>
      </c>
    </row>
    <row r="14" spans="1:38">
      <c r="A14" s="9" t="s">
        <v>10</v>
      </c>
      <c r="B14" s="10">
        <v>9900</v>
      </c>
      <c r="C14" s="10">
        <v>9900</v>
      </c>
      <c r="D14" s="10">
        <v>9900</v>
      </c>
      <c r="E14" s="10">
        <v>9900</v>
      </c>
      <c r="F14" s="10">
        <v>9900</v>
      </c>
      <c r="G14" s="10">
        <v>9900</v>
      </c>
      <c r="H14" s="10">
        <v>9900</v>
      </c>
      <c r="I14" s="10">
        <v>9900</v>
      </c>
      <c r="J14" s="10">
        <v>9900</v>
      </c>
      <c r="K14" s="10">
        <v>9900</v>
      </c>
      <c r="L14" s="10">
        <v>9900</v>
      </c>
      <c r="M14" s="10">
        <v>9900</v>
      </c>
      <c r="N14" s="10">
        <v>9900</v>
      </c>
      <c r="O14" s="10">
        <v>9900</v>
      </c>
      <c r="P14" s="10">
        <v>9900</v>
      </c>
      <c r="Q14" s="10">
        <v>9900</v>
      </c>
      <c r="R14" s="10">
        <v>9900</v>
      </c>
      <c r="S14" s="10">
        <v>9900</v>
      </c>
      <c r="T14" s="10">
        <v>9900</v>
      </c>
      <c r="U14" s="10">
        <v>9900</v>
      </c>
      <c r="V14" s="10">
        <v>9900</v>
      </c>
      <c r="W14" s="10">
        <v>9900</v>
      </c>
      <c r="X14" s="10">
        <v>9900</v>
      </c>
      <c r="Y14" s="10">
        <v>9900</v>
      </c>
      <c r="Z14" s="10">
        <v>9900</v>
      </c>
      <c r="AA14" s="10">
        <v>9900</v>
      </c>
      <c r="AB14" s="10">
        <v>9900</v>
      </c>
      <c r="AC14" s="10">
        <v>9900</v>
      </c>
      <c r="AD14" s="10">
        <v>9900</v>
      </c>
      <c r="AE14" s="10">
        <v>9900</v>
      </c>
      <c r="AF14" s="10">
        <v>9900</v>
      </c>
      <c r="AG14" s="10">
        <v>9900</v>
      </c>
      <c r="AH14" s="10">
        <v>9900</v>
      </c>
      <c r="AI14" s="10">
        <v>9900</v>
      </c>
      <c r="AJ14" s="10">
        <v>9900</v>
      </c>
      <c r="AK14" s="10">
        <v>9900</v>
      </c>
      <c r="AL14" s="11">
        <v>9900</v>
      </c>
    </row>
    <row r="15" spans="1:38">
      <c r="A15" s="9" t="s">
        <v>11</v>
      </c>
      <c r="B15" s="10">
        <v>0</v>
      </c>
      <c r="C15" s="10">
        <v>0</v>
      </c>
      <c r="D15" s="10">
        <v>0</v>
      </c>
      <c r="E15" s="10">
        <v>0</v>
      </c>
      <c r="F15" s="10">
        <v>0</v>
      </c>
      <c r="G15" s="10">
        <v>0</v>
      </c>
      <c r="H15" s="10">
        <v>0</v>
      </c>
      <c r="I15" s="10">
        <v>0</v>
      </c>
      <c r="J15" s="10">
        <v>0</v>
      </c>
      <c r="K15" s="10">
        <v>0</v>
      </c>
      <c r="L15" s="10">
        <v>0</v>
      </c>
      <c r="M15" s="10">
        <v>0</v>
      </c>
      <c r="N15" s="10">
        <v>0</v>
      </c>
      <c r="O15" s="10">
        <v>0</v>
      </c>
      <c r="P15" s="10">
        <v>0</v>
      </c>
      <c r="Q15" s="10">
        <v>0</v>
      </c>
      <c r="R15" s="10">
        <v>0</v>
      </c>
      <c r="S15" s="10">
        <v>0</v>
      </c>
      <c r="T15" s="10">
        <v>0</v>
      </c>
      <c r="U15" s="10">
        <v>0</v>
      </c>
      <c r="V15" s="10">
        <v>0</v>
      </c>
      <c r="W15" s="10">
        <v>0</v>
      </c>
      <c r="X15" s="10">
        <v>0</v>
      </c>
      <c r="Y15" s="10">
        <v>0</v>
      </c>
      <c r="Z15" s="10">
        <v>0</v>
      </c>
      <c r="AA15" s="10">
        <v>0</v>
      </c>
      <c r="AB15" s="10">
        <v>0</v>
      </c>
      <c r="AC15" s="10">
        <v>0</v>
      </c>
      <c r="AD15" s="10">
        <v>0</v>
      </c>
      <c r="AE15" s="10">
        <v>0</v>
      </c>
      <c r="AF15" s="10">
        <v>0</v>
      </c>
      <c r="AG15" s="10">
        <v>0</v>
      </c>
      <c r="AH15" s="10">
        <v>0</v>
      </c>
      <c r="AI15" s="10">
        <v>0</v>
      </c>
      <c r="AJ15" s="10">
        <v>0</v>
      </c>
      <c r="AK15" s="10">
        <v>0</v>
      </c>
      <c r="AL15" s="11">
        <v>0</v>
      </c>
    </row>
    <row r="16" spans="1:38">
      <c r="A16" s="9" t="s">
        <v>12</v>
      </c>
      <c r="B16" s="10">
        <v>0</v>
      </c>
      <c r="C16" s="10">
        <v>0</v>
      </c>
      <c r="D16" s="10">
        <v>0</v>
      </c>
      <c r="E16" s="10">
        <v>0</v>
      </c>
      <c r="F16" s="10">
        <v>0</v>
      </c>
      <c r="G16" s="10">
        <v>0</v>
      </c>
      <c r="H16" s="10">
        <v>0</v>
      </c>
      <c r="I16" s="10">
        <v>0</v>
      </c>
      <c r="J16" s="10">
        <v>0</v>
      </c>
      <c r="K16" s="10">
        <v>0</v>
      </c>
      <c r="L16" s="10">
        <v>0</v>
      </c>
      <c r="M16" s="10">
        <v>0</v>
      </c>
      <c r="N16" s="10">
        <v>0</v>
      </c>
      <c r="O16" s="10">
        <v>0</v>
      </c>
      <c r="P16" s="10">
        <v>0</v>
      </c>
      <c r="Q16" s="10">
        <v>0</v>
      </c>
      <c r="R16" s="10">
        <v>0</v>
      </c>
      <c r="S16" s="10">
        <v>0</v>
      </c>
      <c r="T16" s="10">
        <v>0</v>
      </c>
      <c r="U16" s="10">
        <v>0</v>
      </c>
      <c r="V16" s="10">
        <v>0</v>
      </c>
      <c r="W16" s="10">
        <v>0</v>
      </c>
      <c r="X16" s="10">
        <v>0</v>
      </c>
      <c r="Y16" s="10">
        <v>0</v>
      </c>
      <c r="Z16" s="10">
        <v>0</v>
      </c>
      <c r="AA16" s="10">
        <v>0</v>
      </c>
      <c r="AB16" s="10">
        <v>0</v>
      </c>
      <c r="AC16" s="10">
        <v>0</v>
      </c>
      <c r="AD16" s="10">
        <v>0</v>
      </c>
      <c r="AE16" s="10">
        <v>0</v>
      </c>
      <c r="AF16" s="10">
        <v>0</v>
      </c>
      <c r="AG16" s="10">
        <v>0</v>
      </c>
      <c r="AH16" s="10">
        <v>0</v>
      </c>
      <c r="AI16" s="10">
        <v>0</v>
      </c>
      <c r="AJ16" s="10">
        <v>0</v>
      </c>
      <c r="AK16" s="10">
        <v>0</v>
      </c>
      <c r="AL16" s="11">
        <v>0</v>
      </c>
    </row>
    <row r="17" spans="1:38">
      <c r="A17" s="9" t="s">
        <v>13</v>
      </c>
      <c r="B17" s="10">
        <v>0</v>
      </c>
      <c r="C17" s="10">
        <v>0</v>
      </c>
      <c r="D17" s="10">
        <v>0</v>
      </c>
      <c r="E17" s="10">
        <v>0</v>
      </c>
      <c r="F17" s="10">
        <v>0</v>
      </c>
      <c r="G17" s="10">
        <v>0</v>
      </c>
      <c r="H17" s="10">
        <v>0</v>
      </c>
      <c r="I17" s="10">
        <v>0</v>
      </c>
      <c r="J17" s="10">
        <v>0</v>
      </c>
      <c r="K17" s="10">
        <v>0</v>
      </c>
      <c r="L17" s="10">
        <v>0</v>
      </c>
      <c r="M17" s="10">
        <v>0</v>
      </c>
      <c r="N17" s="10">
        <v>0</v>
      </c>
      <c r="O17" s="10">
        <v>0</v>
      </c>
      <c r="P17" s="10">
        <v>0</v>
      </c>
      <c r="Q17" s="10">
        <v>0</v>
      </c>
      <c r="R17" s="10">
        <v>0</v>
      </c>
      <c r="S17" s="10">
        <v>0</v>
      </c>
      <c r="T17" s="10">
        <v>0</v>
      </c>
      <c r="U17" s="10">
        <v>0</v>
      </c>
      <c r="V17" s="10">
        <v>0</v>
      </c>
      <c r="W17" s="10">
        <v>0</v>
      </c>
      <c r="X17" s="10">
        <v>0</v>
      </c>
      <c r="Y17" s="10">
        <v>0</v>
      </c>
      <c r="Z17" s="10">
        <v>0</v>
      </c>
      <c r="AA17" s="10">
        <v>0</v>
      </c>
      <c r="AB17" s="10">
        <v>0</v>
      </c>
      <c r="AC17" s="10">
        <v>0</v>
      </c>
      <c r="AD17" s="10">
        <v>0</v>
      </c>
      <c r="AE17" s="10">
        <v>0</v>
      </c>
      <c r="AF17" s="10">
        <v>0</v>
      </c>
      <c r="AG17" s="10">
        <v>0</v>
      </c>
      <c r="AH17" s="10">
        <v>0</v>
      </c>
      <c r="AI17" s="10">
        <v>0</v>
      </c>
      <c r="AJ17" s="10">
        <v>0</v>
      </c>
      <c r="AK17" s="10">
        <v>0</v>
      </c>
      <c r="AL17" s="11">
        <v>0</v>
      </c>
    </row>
    <row r="18" spans="1:38">
      <c r="A18" s="9" t="s">
        <v>14</v>
      </c>
      <c r="B18" s="10">
        <v>7071</v>
      </c>
      <c r="C18" s="10">
        <v>7439</v>
      </c>
      <c r="D18" s="10">
        <v>7702</v>
      </c>
      <c r="E18" s="10">
        <v>8000</v>
      </c>
      <c r="F18" s="10">
        <v>8295</v>
      </c>
      <c r="G18" s="10">
        <v>8588</v>
      </c>
      <c r="H18" s="10">
        <v>8880</v>
      </c>
      <c r="I18" s="10">
        <v>9171</v>
      </c>
      <c r="J18" s="10">
        <v>9395</v>
      </c>
      <c r="K18" s="10">
        <v>9577</v>
      </c>
      <c r="L18" s="10">
        <v>9689</v>
      </c>
      <c r="M18" s="10">
        <v>9775</v>
      </c>
      <c r="N18" s="10">
        <v>9861</v>
      </c>
      <c r="O18" s="10">
        <v>9947</v>
      </c>
      <c r="P18" s="10">
        <v>10033</v>
      </c>
      <c r="Q18" s="10">
        <v>10118</v>
      </c>
      <c r="R18" s="10">
        <v>10202</v>
      </c>
      <c r="S18" s="10">
        <v>10287</v>
      </c>
      <c r="T18" s="10">
        <v>10371</v>
      </c>
      <c r="U18" s="10">
        <v>10455</v>
      </c>
      <c r="V18" s="10">
        <v>10539</v>
      </c>
      <c r="W18" s="10">
        <v>10623</v>
      </c>
      <c r="X18" s="10">
        <v>10707</v>
      </c>
      <c r="Y18" s="10">
        <v>10790</v>
      </c>
      <c r="Z18" s="10">
        <v>10874</v>
      </c>
      <c r="AA18" s="10">
        <v>10957</v>
      </c>
      <c r="AB18" s="10">
        <v>11040</v>
      </c>
      <c r="AC18" s="10">
        <v>11123</v>
      </c>
      <c r="AD18" s="10">
        <v>11206</v>
      </c>
      <c r="AE18" s="10">
        <v>11289</v>
      </c>
      <c r="AF18" s="10">
        <v>11371</v>
      </c>
      <c r="AG18" s="10">
        <v>11454</v>
      </c>
      <c r="AH18" s="10">
        <v>11537</v>
      </c>
      <c r="AI18" s="10">
        <v>11584</v>
      </c>
      <c r="AJ18" s="10">
        <v>11587</v>
      </c>
      <c r="AK18" s="10">
        <v>11589</v>
      </c>
      <c r="AL18" s="11">
        <v>11592</v>
      </c>
    </row>
    <row r="19" spans="1:38">
      <c r="A19" s="9" t="s">
        <v>15</v>
      </c>
      <c r="B19" s="10">
        <v>7071</v>
      </c>
      <c r="C19" s="10">
        <v>7439</v>
      </c>
      <c r="D19" s="10">
        <v>7702</v>
      </c>
      <c r="E19" s="10">
        <v>8000</v>
      </c>
      <c r="F19" s="10">
        <v>8295</v>
      </c>
      <c r="G19" s="10">
        <v>8588</v>
      </c>
      <c r="H19" s="10">
        <v>8880</v>
      </c>
      <c r="I19" s="10">
        <v>9171</v>
      </c>
      <c r="J19" s="10">
        <v>9395</v>
      </c>
      <c r="K19" s="10">
        <v>9577</v>
      </c>
      <c r="L19" s="10">
        <v>9689</v>
      </c>
      <c r="M19" s="10">
        <v>9775</v>
      </c>
      <c r="N19" s="10">
        <v>9861</v>
      </c>
      <c r="O19" s="10">
        <v>9947</v>
      </c>
      <c r="P19" s="10">
        <v>10033</v>
      </c>
      <c r="Q19" s="10">
        <v>10118</v>
      </c>
      <c r="R19" s="10">
        <v>10202</v>
      </c>
      <c r="S19" s="10">
        <v>10287</v>
      </c>
      <c r="T19" s="10">
        <v>10371</v>
      </c>
      <c r="U19" s="10">
        <v>10455</v>
      </c>
      <c r="V19" s="10">
        <v>10539</v>
      </c>
      <c r="W19" s="10">
        <v>10623</v>
      </c>
      <c r="X19" s="10">
        <v>10707</v>
      </c>
      <c r="Y19" s="10">
        <v>10790</v>
      </c>
      <c r="Z19" s="10">
        <v>10874</v>
      </c>
      <c r="AA19" s="10">
        <v>10957</v>
      </c>
      <c r="AB19" s="10">
        <v>11040</v>
      </c>
      <c r="AC19" s="10">
        <v>11123</v>
      </c>
      <c r="AD19" s="10">
        <v>11206</v>
      </c>
      <c r="AE19" s="10">
        <v>11289</v>
      </c>
      <c r="AF19" s="10">
        <v>11371</v>
      </c>
      <c r="AG19" s="10">
        <v>11454</v>
      </c>
      <c r="AH19" s="10">
        <v>11537</v>
      </c>
      <c r="AI19" s="10">
        <v>11584</v>
      </c>
      <c r="AJ19" s="10">
        <v>11587</v>
      </c>
      <c r="AK19" s="10">
        <v>11589</v>
      </c>
      <c r="AL19" s="11">
        <v>11592</v>
      </c>
    </row>
    <row r="20" spans="1:38">
      <c r="A20" s="9" t="s">
        <v>16</v>
      </c>
      <c r="B20" s="10">
        <v>0</v>
      </c>
      <c r="C20" s="10">
        <v>0</v>
      </c>
      <c r="D20" s="10">
        <v>0</v>
      </c>
      <c r="E20" s="10">
        <v>0</v>
      </c>
      <c r="F20" s="10">
        <v>0</v>
      </c>
      <c r="G20" s="10">
        <v>0</v>
      </c>
      <c r="H20" s="10">
        <v>0</v>
      </c>
      <c r="I20" s="10">
        <v>0</v>
      </c>
      <c r="J20" s="10">
        <v>0</v>
      </c>
      <c r="K20" s="10">
        <v>0</v>
      </c>
      <c r="L20" s="10">
        <v>0</v>
      </c>
      <c r="M20" s="10">
        <v>0</v>
      </c>
      <c r="N20" s="10">
        <v>0</v>
      </c>
      <c r="O20" s="10">
        <v>0</v>
      </c>
      <c r="P20" s="10">
        <v>0</v>
      </c>
      <c r="Q20" s="10">
        <v>0</v>
      </c>
      <c r="R20" s="10">
        <v>0</v>
      </c>
      <c r="S20" s="10">
        <v>0</v>
      </c>
      <c r="T20" s="10">
        <v>0</v>
      </c>
      <c r="U20" s="10">
        <v>0</v>
      </c>
      <c r="V20" s="10">
        <v>0</v>
      </c>
      <c r="W20" s="10">
        <v>0</v>
      </c>
      <c r="X20" s="10">
        <v>0</v>
      </c>
      <c r="Y20" s="10">
        <v>0</v>
      </c>
      <c r="Z20" s="10">
        <v>0</v>
      </c>
      <c r="AA20" s="10">
        <v>0</v>
      </c>
      <c r="AB20" s="10">
        <v>0</v>
      </c>
      <c r="AC20" s="10">
        <v>0</v>
      </c>
      <c r="AD20" s="10">
        <v>0</v>
      </c>
      <c r="AE20" s="10">
        <v>0</v>
      </c>
      <c r="AF20" s="10">
        <v>0</v>
      </c>
      <c r="AG20" s="10">
        <v>0</v>
      </c>
      <c r="AH20" s="10">
        <v>0</v>
      </c>
      <c r="AI20" s="10">
        <v>0</v>
      </c>
      <c r="AJ20" s="10">
        <v>0</v>
      </c>
      <c r="AK20" s="10">
        <v>0</v>
      </c>
      <c r="AL20" s="11">
        <v>0</v>
      </c>
    </row>
    <row r="21" spans="1:38">
      <c r="A21" s="9" t="s">
        <v>17</v>
      </c>
      <c r="B21" s="10">
        <v>0</v>
      </c>
      <c r="C21" s="10">
        <v>0</v>
      </c>
      <c r="D21" s="10">
        <v>0</v>
      </c>
      <c r="E21" s="10">
        <v>0</v>
      </c>
      <c r="F21" s="10">
        <v>0</v>
      </c>
      <c r="G21" s="10">
        <v>0</v>
      </c>
      <c r="H21" s="10">
        <v>0</v>
      </c>
      <c r="I21" s="10">
        <v>0</v>
      </c>
      <c r="J21" s="10">
        <v>0</v>
      </c>
      <c r="K21" s="10">
        <v>0</v>
      </c>
      <c r="L21" s="10">
        <v>0</v>
      </c>
      <c r="M21" s="10">
        <v>0</v>
      </c>
      <c r="N21" s="10">
        <v>0</v>
      </c>
      <c r="O21" s="10">
        <v>0</v>
      </c>
      <c r="P21" s="10">
        <v>0</v>
      </c>
      <c r="Q21" s="10">
        <v>0</v>
      </c>
      <c r="R21" s="10">
        <v>0</v>
      </c>
      <c r="S21" s="10">
        <v>0</v>
      </c>
      <c r="T21" s="10">
        <v>0</v>
      </c>
      <c r="U21" s="10">
        <v>0</v>
      </c>
      <c r="V21" s="10">
        <v>0</v>
      </c>
      <c r="W21" s="10">
        <v>0</v>
      </c>
      <c r="X21" s="10">
        <v>0</v>
      </c>
      <c r="Y21" s="10">
        <v>0</v>
      </c>
      <c r="Z21" s="10">
        <v>0</v>
      </c>
      <c r="AA21" s="10">
        <v>0</v>
      </c>
      <c r="AB21" s="10">
        <v>0</v>
      </c>
      <c r="AC21" s="10">
        <v>0</v>
      </c>
      <c r="AD21" s="10">
        <v>0</v>
      </c>
      <c r="AE21" s="10">
        <v>0</v>
      </c>
      <c r="AF21" s="10">
        <v>0</v>
      </c>
      <c r="AG21" s="10">
        <v>0</v>
      </c>
      <c r="AH21" s="10">
        <v>0</v>
      </c>
      <c r="AI21" s="10">
        <v>0</v>
      </c>
      <c r="AJ21" s="10">
        <v>0</v>
      </c>
      <c r="AK21" s="10">
        <v>0</v>
      </c>
      <c r="AL21" s="11">
        <v>0</v>
      </c>
    </row>
    <row r="22" spans="1:38">
      <c r="A22" s="9" t="s">
        <v>18</v>
      </c>
      <c r="B22" s="10">
        <v>0</v>
      </c>
      <c r="C22" s="10">
        <v>0</v>
      </c>
      <c r="D22" s="10">
        <v>0</v>
      </c>
      <c r="E22" s="10">
        <v>0</v>
      </c>
      <c r="F22" s="10">
        <v>0</v>
      </c>
      <c r="G22" s="10">
        <v>0</v>
      </c>
      <c r="H22" s="10">
        <v>0</v>
      </c>
      <c r="I22" s="10">
        <v>0</v>
      </c>
      <c r="J22" s="10">
        <v>0</v>
      </c>
      <c r="K22" s="10">
        <v>0</v>
      </c>
      <c r="L22" s="10">
        <v>0</v>
      </c>
      <c r="M22" s="10">
        <v>0</v>
      </c>
      <c r="N22" s="10">
        <v>0</v>
      </c>
      <c r="O22" s="10">
        <v>0</v>
      </c>
      <c r="P22" s="10">
        <v>0</v>
      </c>
      <c r="Q22" s="10">
        <v>0</v>
      </c>
      <c r="R22" s="10">
        <v>0</v>
      </c>
      <c r="S22" s="10">
        <v>0</v>
      </c>
      <c r="T22" s="10">
        <v>0</v>
      </c>
      <c r="U22" s="10">
        <v>0</v>
      </c>
      <c r="V22" s="10">
        <v>0</v>
      </c>
      <c r="W22" s="10">
        <v>0</v>
      </c>
      <c r="X22" s="10">
        <v>0</v>
      </c>
      <c r="Y22" s="10">
        <v>0</v>
      </c>
      <c r="Z22" s="10">
        <v>0</v>
      </c>
      <c r="AA22" s="10">
        <v>0</v>
      </c>
      <c r="AB22" s="10">
        <v>0</v>
      </c>
      <c r="AC22" s="10">
        <v>0</v>
      </c>
      <c r="AD22" s="10">
        <v>0</v>
      </c>
      <c r="AE22" s="10">
        <v>0</v>
      </c>
      <c r="AF22" s="10">
        <v>0</v>
      </c>
      <c r="AG22" s="10">
        <v>0</v>
      </c>
      <c r="AH22" s="10">
        <v>0</v>
      </c>
      <c r="AI22" s="10">
        <v>0</v>
      </c>
      <c r="AJ22" s="10">
        <v>0</v>
      </c>
      <c r="AK22" s="10">
        <v>0</v>
      </c>
      <c r="AL22" s="11">
        <v>0</v>
      </c>
    </row>
    <row r="23" spans="1:38" ht="15.75" thickBot="1">
      <c r="A23" s="12" t="s">
        <v>19</v>
      </c>
      <c r="B23" s="13">
        <v>170696.61445783134</v>
      </c>
      <c r="C23" s="13">
        <v>172094.26506024096</v>
      </c>
      <c r="D23" s="13">
        <v>173240.63855421686</v>
      </c>
      <c r="E23" s="13">
        <v>171116.27710843374</v>
      </c>
      <c r="F23" s="13">
        <v>168797.5421686747</v>
      </c>
      <c r="G23" s="13">
        <v>166458.7951807229</v>
      </c>
      <c r="H23" s="13">
        <v>164100.09638554216</v>
      </c>
      <c r="I23" s="13">
        <v>164279.67469879519</v>
      </c>
      <c r="J23" s="13">
        <v>164392.21686746989</v>
      </c>
      <c r="K23" s="13">
        <v>164394.21686746989</v>
      </c>
      <c r="L23" s="13">
        <v>164370.27710843374</v>
      </c>
      <c r="M23" s="13">
        <v>164346.39759036145</v>
      </c>
      <c r="N23" s="13">
        <v>164605.63855421686</v>
      </c>
      <c r="O23" s="13">
        <v>164864.75903614459</v>
      </c>
      <c r="P23" s="13">
        <v>165122.90361445784</v>
      </c>
      <c r="Q23" s="13">
        <v>165381.13253012049</v>
      </c>
      <c r="R23" s="13">
        <v>165640.36144578314</v>
      </c>
      <c r="S23" s="13">
        <v>165696.18072289156</v>
      </c>
      <c r="T23" s="13">
        <v>165752</v>
      </c>
      <c r="U23" s="13">
        <v>165806.84337349399</v>
      </c>
      <c r="V23" s="13">
        <v>165862.6265060241</v>
      </c>
      <c r="W23" s="13">
        <v>165917.48192771085</v>
      </c>
      <c r="X23" s="13">
        <v>165973.27710843374</v>
      </c>
      <c r="Y23" s="13">
        <v>166027.14457831325</v>
      </c>
      <c r="Z23" s="13">
        <v>166082.02409638555</v>
      </c>
      <c r="AA23" s="13">
        <v>166137.78313253011</v>
      </c>
      <c r="AB23" s="13">
        <v>166191.6265060241</v>
      </c>
      <c r="AC23" s="13">
        <v>166261.3734939759</v>
      </c>
      <c r="AD23" s="13">
        <v>166331.1686746988</v>
      </c>
      <c r="AE23" s="13">
        <v>166401.96385542169</v>
      </c>
      <c r="AF23" s="13">
        <v>166471.75903614459</v>
      </c>
      <c r="AG23" s="13">
        <v>166541.51807228915</v>
      </c>
      <c r="AH23" s="13">
        <v>166624.30120481929</v>
      </c>
      <c r="AI23" s="13">
        <v>166665.15662650601</v>
      </c>
      <c r="AJ23" s="13">
        <v>166706.07228915664</v>
      </c>
      <c r="AK23" s="13">
        <v>166744.9156626506</v>
      </c>
      <c r="AL23" s="14">
        <v>166785.72289156626</v>
      </c>
    </row>
    <row r="24" spans="1:38" ht="15.75" thickTop="1"/>
    <row r="25" spans="1:38" ht="15.75" thickBot="1">
      <c r="A25" s="5" t="s">
        <v>20</v>
      </c>
    </row>
    <row r="26" spans="1:38" ht="15.75" thickTop="1">
      <c r="A26" s="6" t="s">
        <v>21</v>
      </c>
      <c r="B26" s="7">
        <v>0</v>
      </c>
      <c r="C26" s="7">
        <v>0</v>
      </c>
      <c r="D26" s="7">
        <v>0</v>
      </c>
      <c r="E26" s="7">
        <v>0</v>
      </c>
      <c r="F26" s="7">
        <v>0</v>
      </c>
      <c r="G26" s="7">
        <v>0</v>
      </c>
      <c r="H26" s="7">
        <v>0</v>
      </c>
      <c r="I26" s="7">
        <v>0</v>
      </c>
      <c r="J26" s="7">
        <v>0</v>
      </c>
      <c r="K26" s="7">
        <v>0</v>
      </c>
      <c r="L26" s="7">
        <v>0</v>
      </c>
      <c r="M26" s="7">
        <v>0</v>
      </c>
      <c r="N26" s="7">
        <v>0</v>
      </c>
      <c r="O26" s="7">
        <v>0</v>
      </c>
      <c r="P26" s="7">
        <v>0</v>
      </c>
      <c r="Q26" s="7">
        <v>0</v>
      </c>
      <c r="R26" s="7">
        <v>0</v>
      </c>
      <c r="S26" s="7">
        <v>0</v>
      </c>
      <c r="T26" s="7">
        <v>0</v>
      </c>
      <c r="U26" s="7">
        <v>0</v>
      </c>
      <c r="V26" s="7">
        <v>0</v>
      </c>
      <c r="W26" s="7">
        <v>0</v>
      </c>
      <c r="X26" s="7">
        <v>0</v>
      </c>
      <c r="Y26" s="7">
        <v>0</v>
      </c>
      <c r="Z26" s="7">
        <v>0</v>
      </c>
      <c r="AA26" s="7">
        <v>0</v>
      </c>
      <c r="AB26" s="7">
        <v>0</v>
      </c>
      <c r="AC26" s="7">
        <v>0</v>
      </c>
      <c r="AD26" s="7">
        <v>0</v>
      </c>
      <c r="AE26" s="7">
        <v>0</v>
      </c>
      <c r="AF26" s="7">
        <v>0</v>
      </c>
      <c r="AG26" s="7">
        <v>0</v>
      </c>
      <c r="AH26" s="7">
        <v>0</v>
      </c>
      <c r="AI26" s="7">
        <v>0</v>
      </c>
      <c r="AJ26" s="7">
        <v>0</v>
      </c>
      <c r="AK26" s="7">
        <v>0</v>
      </c>
      <c r="AL26" s="8">
        <v>0</v>
      </c>
    </row>
    <row r="27" spans="1:38">
      <c r="A27" s="9" t="s">
        <v>22</v>
      </c>
      <c r="B27" s="10">
        <v>0</v>
      </c>
      <c r="C27" s="10">
        <v>0</v>
      </c>
      <c r="D27" s="10">
        <v>0</v>
      </c>
      <c r="E27" s="10">
        <v>0</v>
      </c>
      <c r="F27" s="10">
        <v>0</v>
      </c>
      <c r="G27" s="10">
        <v>0</v>
      </c>
      <c r="H27" s="10">
        <v>0</v>
      </c>
      <c r="I27" s="10">
        <v>0</v>
      </c>
      <c r="J27" s="10">
        <v>0</v>
      </c>
      <c r="K27" s="10">
        <v>0</v>
      </c>
      <c r="L27" s="10">
        <v>0</v>
      </c>
      <c r="M27" s="10">
        <v>0</v>
      </c>
      <c r="N27" s="10">
        <v>0</v>
      </c>
      <c r="O27" s="10">
        <v>0</v>
      </c>
      <c r="P27" s="10">
        <v>0</v>
      </c>
      <c r="Q27" s="10">
        <v>0</v>
      </c>
      <c r="R27" s="10">
        <v>0</v>
      </c>
      <c r="S27" s="10">
        <v>0</v>
      </c>
      <c r="T27" s="10">
        <v>0</v>
      </c>
      <c r="U27" s="10">
        <v>0</v>
      </c>
      <c r="V27" s="10">
        <v>0</v>
      </c>
      <c r="W27" s="10">
        <v>0</v>
      </c>
      <c r="X27" s="10">
        <v>0</v>
      </c>
      <c r="Y27" s="10">
        <v>0</v>
      </c>
      <c r="Z27" s="10">
        <v>0</v>
      </c>
      <c r="AA27" s="10">
        <v>0</v>
      </c>
      <c r="AB27" s="10">
        <v>0</v>
      </c>
      <c r="AC27" s="10">
        <v>0</v>
      </c>
      <c r="AD27" s="10">
        <v>0</v>
      </c>
      <c r="AE27" s="10">
        <v>0</v>
      </c>
      <c r="AF27" s="10">
        <v>0</v>
      </c>
      <c r="AG27" s="10">
        <v>0</v>
      </c>
      <c r="AH27" s="10">
        <v>0</v>
      </c>
      <c r="AI27" s="10">
        <v>0</v>
      </c>
      <c r="AJ27" s="10">
        <v>0</v>
      </c>
      <c r="AK27" s="10">
        <v>0</v>
      </c>
      <c r="AL27" s="11">
        <v>0</v>
      </c>
    </row>
    <row r="28" spans="1:38">
      <c r="A28" s="9" t="s">
        <v>23</v>
      </c>
      <c r="B28" s="10">
        <v>0</v>
      </c>
      <c r="C28" s="10">
        <v>0</v>
      </c>
      <c r="D28" s="10">
        <v>0</v>
      </c>
      <c r="E28" s="10">
        <v>0</v>
      </c>
      <c r="F28" s="10">
        <v>0</v>
      </c>
      <c r="G28" s="10">
        <v>0</v>
      </c>
      <c r="H28" s="10">
        <v>0</v>
      </c>
      <c r="I28" s="10">
        <v>0</v>
      </c>
      <c r="J28" s="10">
        <v>0</v>
      </c>
      <c r="K28" s="10">
        <v>0</v>
      </c>
      <c r="L28" s="10">
        <v>0</v>
      </c>
      <c r="M28" s="10">
        <v>0</v>
      </c>
      <c r="N28" s="10">
        <v>0</v>
      </c>
      <c r="O28" s="10">
        <v>0</v>
      </c>
      <c r="P28" s="10">
        <v>0</v>
      </c>
      <c r="Q28" s="10">
        <v>0</v>
      </c>
      <c r="R28" s="10">
        <v>0</v>
      </c>
      <c r="S28" s="10">
        <v>0</v>
      </c>
      <c r="T28" s="10">
        <v>0</v>
      </c>
      <c r="U28" s="10">
        <v>0</v>
      </c>
      <c r="V28" s="10">
        <v>0</v>
      </c>
      <c r="W28" s="10">
        <v>0</v>
      </c>
      <c r="X28" s="10">
        <v>0</v>
      </c>
      <c r="Y28" s="10">
        <v>0</v>
      </c>
      <c r="Z28" s="10">
        <v>0</v>
      </c>
      <c r="AA28" s="10">
        <v>0</v>
      </c>
      <c r="AB28" s="10">
        <v>0</v>
      </c>
      <c r="AC28" s="10">
        <v>0</v>
      </c>
      <c r="AD28" s="10">
        <v>0</v>
      </c>
      <c r="AE28" s="10">
        <v>0</v>
      </c>
      <c r="AF28" s="10">
        <v>0</v>
      </c>
      <c r="AG28" s="10">
        <v>0</v>
      </c>
      <c r="AH28" s="10">
        <v>0</v>
      </c>
      <c r="AI28" s="10">
        <v>0</v>
      </c>
      <c r="AJ28" s="10">
        <v>0</v>
      </c>
      <c r="AK28" s="10">
        <v>0</v>
      </c>
      <c r="AL28" s="11">
        <v>0</v>
      </c>
    </row>
    <row r="29" spans="1:38">
      <c r="A29" s="9" t="s">
        <v>6</v>
      </c>
      <c r="B29" s="10">
        <v>25500</v>
      </c>
      <c r="C29" s="10">
        <v>33000</v>
      </c>
      <c r="D29" s="10">
        <v>31500</v>
      </c>
      <c r="E29" s="10">
        <v>30000</v>
      </c>
      <c r="F29" s="10">
        <v>28500</v>
      </c>
      <c r="G29" s="10">
        <v>27000</v>
      </c>
      <c r="H29" s="10">
        <v>25500</v>
      </c>
      <c r="I29" s="10">
        <v>24000</v>
      </c>
      <c r="J29" s="10">
        <v>24600</v>
      </c>
      <c r="K29" s="10">
        <v>25200</v>
      </c>
      <c r="L29" s="10">
        <v>25800</v>
      </c>
      <c r="M29" s="10">
        <v>26400</v>
      </c>
      <c r="N29" s="10">
        <v>27000</v>
      </c>
      <c r="O29" s="10">
        <v>27800</v>
      </c>
      <c r="P29" s="10">
        <v>28600</v>
      </c>
      <c r="Q29" s="10">
        <v>29400</v>
      </c>
      <c r="R29" s="10">
        <v>30200</v>
      </c>
      <c r="S29" s="10">
        <v>31000</v>
      </c>
      <c r="T29" s="10">
        <v>31000</v>
      </c>
      <c r="U29" s="10">
        <v>31000</v>
      </c>
      <c r="V29" s="10">
        <v>31000</v>
      </c>
      <c r="W29" s="10">
        <v>31000</v>
      </c>
      <c r="X29" s="10">
        <v>31000</v>
      </c>
      <c r="Y29" s="10">
        <v>31000</v>
      </c>
      <c r="Z29" s="10">
        <v>31000</v>
      </c>
      <c r="AA29" s="10">
        <v>31000</v>
      </c>
      <c r="AB29" s="10">
        <v>31000</v>
      </c>
      <c r="AC29" s="10">
        <v>31000</v>
      </c>
      <c r="AD29" s="10">
        <v>31000</v>
      </c>
      <c r="AE29" s="10">
        <v>31000</v>
      </c>
      <c r="AF29" s="10">
        <v>31000</v>
      </c>
      <c r="AG29" s="10">
        <v>31000</v>
      </c>
      <c r="AH29" s="10">
        <v>31000</v>
      </c>
      <c r="AI29" s="10">
        <v>31000</v>
      </c>
      <c r="AJ29" s="10">
        <v>31000</v>
      </c>
      <c r="AK29" s="10">
        <v>31000</v>
      </c>
      <c r="AL29" s="11">
        <v>31000</v>
      </c>
    </row>
    <row r="30" spans="1:38">
      <c r="A30" s="9" t="s">
        <v>24</v>
      </c>
      <c r="B30" s="10">
        <v>25500</v>
      </c>
      <c r="C30" s="10">
        <v>33000</v>
      </c>
      <c r="D30" s="10">
        <v>31500</v>
      </c>
      <c r="E30" s="10">
        <v>30000</v>
      </c>
      <c r="F30" s="10">
        <v>28500</v>
      </c>
      <c r="G30" s="10">
        <v>27000</v>
      </c>
      <c r="H30" s="10">
        <v>25500</v>
      </c>
      <c r="I30" s="10">
        <v>24000</v>
      </c>
      <c r="J30" s="10">
        <v>24600</v>
      </c>
      <c r="K30" s="10">
        <v>25200</v>
      </c>
      <c r="L30" s="10">
        <v>25800</v>
      </c>
      <c r="M30" s="10">
        <v>26400</v>
      </c>
      <c r="N30" s="10">
        <v>27000</v>
      </c>
      <c r="O30" s="10">
        <v>27800</v>
      </c>
      <c r="P30" s="10">
        <v>28600</v>
      </c>
      <c r="Q30" s="10">
        <v>29400</v>
      </c>
      <c r="R30" s="10">
        <v>30200</v>
      </c>
      <c r="S30" s="10">
        <v>31000</v>
      </c>
      <c r="T30" s="10">
        <v>31000</v>
      </c>
      <c r="U30" s="10">
        <v>31000</v>
      </c>
      <c r="V30" s="10">
        <v>31000</v>
      </c>
      <c r="W30" s="10">
        <v>31000</v>
      </c>
      <c r="X30" s="10">
        <v>31000</v>
      </c>
      <c r="Y30" s="10">
        <v>31000</v>
      </c>
      <c r="Z30" s="10">
        <v>31000</v>
      </c>
      <c r="AA30" s="10">
        <v>31000</v>
      </c>
      <c r="AB30" s="10">
        <v>31000</v>
      </c>
      <c r="AC30" s="10">
        <v>31000</v>
      </c>
      <c r="AD30" s="10">
        <v>31000</v>
      </c>
      <c r="AE30" s="10">
        <v>31000</v>
      </c>
      <c r="AF30" s="10">
        <v>31000</v>
      </c>
      <c r="AG30" s="10">
        <v>31000</v>
      </c>
      <c r="AH30" s="10">
        <v>31000</v>
      </c>
      <c r="AI30" s="10">
        <v>31000</v>
      </c>
      <c r="AJ30" s="10">
        <v>31000</v>
      </c>
      <c r="AK30" s="10">
        <v>31000</v>
      </c>
      <c r="AL30" s="11">
        <v>31000</v>
      </c>
    </row>
    <row r="31" spans="1:38">
      <c r="A31" s="9" t="s">
        <v>25</v>
      </c>
      <c r="B31" s="10">
        <v>0</v>
      </c>
      <c r="C31" s="10">
        <v>0</v>
      </c>
      <c r="D31" s="10">
        <v>0</v>
      </c>
      <c r="E31" s="10">
        <v>0</v>
      </c>
      <c r="F31" s="10">
        <v>0</v>
      </c>
      <c r="G31" s="10">
        <v>0</v>
      </c>
      <c r="H31" s="10">
        <v>0</v>
      </c>
      <c r="I31" s="10">
        <v>0</v>
      </c>
      <c r="J31" s="10">
        <v>0</v>
      </c>
      <c r="K31" s="10">
        <v>0</v>
      </c>
      <c r="L31" s="10">
        <v>0</v>
      </c>
      <c r="M31" s="10">
        <v>0</v>
      </c>
      <c r="N31" s="10">
        <v>0</v>
      </c>
      <c r="O31" s="10">
        <v>0</v>
      </c>
      <c r="P31" s="10">
        <v>0</v>
      </c>
      <c r="Q31" s="10">
        <v>0</v>
      </c>
      <c r="R31" s="10">
        <v>0</v>
      </c>
      <c r="S31" s="10">
        <v>0</v>
      </c>
      <c r="T31" s="10">
        <v>0</v>
      </c>
      <c r="U31" s="10">
        <v>0</v>
      </c>
      <c r="V31" s="10">
        <v>0</v>
      </c>
      <c r="W31" s="10">
        <v>0</v>
      </c>
      <c r="X31" s="10">
        <v>0</v>
      </c>
      <c r="Y31" s="10">
        <v>0</v>
      </c>
      <c r="Z31" s="10">
        <v>0</v>
      </c>
      <c r="AA31" s="10">
        <v>0</v>
      </c>
      <c r="AB31" s="10">
        <v>0</v>
      </c>
      <c r="AC31" s="10">
        <v>0</v>
      </c>
      <c r="AD31" s="10">
        <v>0</v>
      </c>
      <c r="AE31" s="10">
        <v>0</v>
      </c>
      <c r="AF31" s="10">
        <v>0</v>
      </c>
      <c r="AG31" s="10">
        <v>0</v>
      </c>
      <c r="AH31" s="10">
        <v>0</v>
      </c>
      <c r="AI31" s="10">
        <v>0</v>
      </c>
      <c r="AJ31" s="10">
        <v>0</v>
      </c>
      <c r="AK31" s="10">
        <v>0</v>
      </c>
      <c r="AL31" s="11">
        <v>0</v>
      </c>
    </row>
    <row r="32" spans="1:38" ht="15.75" thickBot="1">
      <c r="A32" s="12" t="s">
        <v>26</v>
      </c>
      <c r="B32" s="13">
        <v>25500</v>
      </c>
      <c r="C32" s="13">
        <v>33000</v>
      </c>
      <c r="D32" s="13">
        <v>31500</v>
      </c>
      <c r="E32" s="13">
        <v>30000</v>
      </c>
      <c r="F32" s="13">
        <v>28500</v>
      </c>
      <c r="G32" s="13">
        <v>27000</v>
      </c>
      <c r="H32" s="13">
        <v>25500</v>
      </c>
      <c r="I32" s="13">
        <v>24000</v>
      </c>
      <c r="J32" s="13">
        <v>24600</v>
      </c>
      <c r="K32" s="13">
        <v>25200</v>
      </c>
      <c r="L32" s="13">
        <v>25800</v>
      </c>
      <c r="M32" s="13">
        <v>26400</v>
      </c>
      <c r="N32" s="13">
        <v>27000</v>
      </c>
      <c r="O32" s="13">
        <v>27800</v>
      </c>
      <c r="P32" s="13">
        <v>28600</v>
      </c>
      <c r="Q32" s="13">
        <v>29400</v>
      </c>
      <c r="R32" s="13">
        <v>30200</v>
      </c>
      <c r="S32" s="13">
        <v>31000</v>
      </c>
      <c r="T32" s="13">
        <v>31000</v>
      </c>
      <c r="U32" s="13">
        <v>31000</v>
      </c>
      <c r="V32" s="13">
        <v>31000</v>
      </c>
      <c r="W32" s="13">
        <v>31000</v>
      </c>
      <c r="X32" s="13">
        <v>31000</v>
      </c>
      <c r="Y32" s="13">
        <v>31000</v>
      </c>
      <c r="Z32" s="13">
        <v>31000</v>
      </c>
      <c r="AA32" s="13">
        <v>31000</v>
      </c>
      <c r="AB32" s="13">
        <v>31000</v>
      </c>
      <c r="AC32" s="13">
        <v>31000</v>
      </c>
      <c r="AD32" s="13">
        <v>31000</v>
      </c>
      <c r="AE32" s="13">
        <v>31000</v>
      </c>
      <c r="AF32" s="13">
        <v>31000</v>
      </c>
      <c r="AG32" s="13">
        <v>31000</v>
      </c>
      <c r="AH32" s="13">
        <v>31000</v>
      </c>
      <c r="AI32" s="13">
        <v>31000</v>
      </c>
      <c r="AJ32" s="13">
        <v>31000</v>
      </c>
      <c r="AK32" s="13">
        <v>31000</v>
      </c>
      <c r="AL32" s="14">
        <v>31000</v>
      </c>
    </row>
    <row r="33" spans="1:38" ht="16.5" thickTop="1" thickBot="1"/>
    <row r="34" spans="1:38" ht="16.5" thickTop="1" thickBot="1">
      <c r="A34" s="15" t="s">
        <v>27</v>
      </c>
      <c r="B34" s="16">
        <v>0</v>
      </c>
      <c r="C34" s="16">
        <v>0</v>
      </c>
      <c r="D34" s="16">
        <v>251</v>
      </c>
      <c r="E34" s="16">
        <v>3784</v>
      </c>
      <c r="F34" s="16">
        <v>7511</v>
      </c>
      <c r="G34" s="16">
        <v>11259</v>
      </c>
      <c r="H34" s="16">
        <v>15026</v>
      </c>
      <c r="I34" s="16">
        <v>14824</v>
      </c>
      <c r="J34" s="16">
        <v>14689</v>
      </c>
      <c r="K34" s="16">
        <v>14665</v>
      </c>
      <c r="L34" s="16">
        <v>14667</v>
      </c>
      <c r="M34" s="16">
        <v>14669</v>
      </c>
      <c r="N34" s="16">
        <v>14755</v>
      </c>
      <c r="O34" s="16">
        <v>14841</v>
      </c>
      <c r="P34" s="16">
        <v>14928</v>
      </c>
      <c r="Q34" s="16">
        <v>15015</v>
      </c>
      <c r="R34" s="16">
        <v>15102</v>
      </c>
      <c r="S34" s="16">
        <v>15112</v>
      </c>
      <c r="T34" s="16">
        <v>15122</v>
      </c>
      <c r="U34" s="16">
        <v>15133</v>
      </c>
      <c r="V34" s="16">
        <v>15143</v>
      </c>
      <c r="W34" s="16">
        <v>15154</v>
      </c>
      <c r="X34" s="16">
        <v>15246</v>
      </c>
      <c r="Y34" s="16">
        <v>15339</v>
      </c>
      <c r="Z34" s="16">
        <v>15431</v>
      </c>
      <c r="AA34" s="16">
        <v>15523</v>
      </c>
      <c r="AB34" s="16">
        <v>15616</v>
      </c>
      <c r="AC34" s="16">
        <v>15740</v>
      </c>
      <c r="AD34" s="16">
        <v>15864</v>
      </c>
      <c r="AE34" s="16">
        <v>15988</v>
      </c>
      <c r="AF34" s="16">
        <v>16112</v>
      </c>
      <c r="AG34" s="16">
        <v>16236</v>
      </c>
      <c r="AH34" s="16">
        <v>16361</v>
      </c>
      <c r="AI34" s="16">
        <v>16529</v>
      </c>
      <c r="AJ34" s="16">
        <v>16697</v>
      </c>
      <c r="AK34" s="16">
        <v>16866</v>
      </c>
      <c r="AL34" s="17">
        <v>17034</v>
      </c>
    </row>
    <row r="35" spans="1:38" ht="15.75" thickTop="1"/>
    <row r="36" spans="1:38">
      <c r="A36" s="18" t="s">
        <v>28</v>
      </c>
    </row>
    <row r="37" spans="1:38">
      <c r="A37" s="19"/>
    </row>
  </sheetData>
  <pageMargins left="0.5" right="0.5" top="1" bottom="1" header="0.5" footer="0.5"/>
  <pageSetup orientation="portrait" r:id="rId1"/>
  <headerFooter>
    <oddFooter>&amp;CPage &amp;P&amp;R&amp;F</oddFooter>
  </headerFooter>
</worksheet>
</file>

<file path=xl/worksheets/sheet26.xml><?xml version="1.0" encoding="utf-8"?>
<worksheet xmlns="http://schemas.openxmlformats.org/spreadsheetml/2006/main" xmlns:r="http://schemas.openxmlformats.org/officeDocument/2006/relationships">
  <dimension ref="A1:AL37"/>
  <sheetViews>
    <sheetView showGridLines="0" workbookViewId="0">
      <selection sqref="A1:XFD1048576"/>
    </sheetView>
  </sheetViews>
  <sheetFormatPr defaultRowHeight="15"/>
  <cols>
    <col min="1" max="1" width="43.7109375" style="2" customWidth="1"/>
    <col min="2" max="16384" width="9.140625" style="2"/>
  </cols>
  <sheetData>
    <row r="1" spans="1:38" ht="36">
      <c r="A1" s="1" t="s">
        <v>52</v>
      </c>
    </row>
    <row r="3" spans="1:38" ht="30.75">
      <c r="A3" s="3" t="s">
        <v>1</v>
      </c>
    </row>
    <row r="4" spans="1:38">
      <c r="B4" s="4">
        <v>2014</v>
      </c>
      <c r="C4" s="4">
        <v>2015</v>
      </c>
      <c r="D4" s="4">
        <v>2016</v>
      </c>
      <c r="E4" s="4">
        <v>2017</v>
      </c>
      <c r="F4" s="4">
        <v>2018</v>
      </c>
      <c r="G4" s="4">
        <v>2019</v>
      </c>
      <c r="H4" s="4">
        <v>2020</v>
      </c>
      <c r="I4" s="4">
        <v>2021</v>
      </c>
      <c r="J4" s="4">
        <v>2022</v>
      </c>
      <c r="K4" s="4">
        <v>2023</v>
      </c>
      <c r="L4" s="4">
        <v>2024</v>
      </c>
      <c r="M4" s="4">
        <v>2025</v>
      </c>
      <c r="N4" s="4">
        <v>2026</v>
      </c>
      <c r="O4" s="4">
        <v>2027</v>
      </c>
      <c r="P4" s="4">
        <v>2028</v>
      </c>
      <c r="Q4" s="4">
        <v>2029</v>
      </c>
      <c r="R4" s="4">
        <v>2030</v>
      </c>
      <c r="S4" s="4">
        <v>2031</v>
      </c>
      <c r="T4" s="4">
        <v>2032</v>
      </c>
      <c r="U4" s="4">
        <v>2033</v>
      </c>
      <c r="V4" s="4">
        <v>2034</v>
      </c>
      <c r="W4" s="4">
        <v>2035</v>
      </c>
      <c r="X4" s="4">
        <v>2036</v>
      </c>
      <c r="Y4" s="4">
        <v>2037</v>
      </c>
      <c r="Z4" s="4">
        <v>2038</v>
      </c>
      <c r="AA4" s="4">
        <v>2039</v>
      </c>
      <c r="AB4" s="4">
        <v>2040</v>
      </c>
      <c r="AC4" s="4">
        <v>2041</v>
      </c>
      <c r="AD4" s="4">
        <v>2042</v>
      </c>
      <c r="AE4" s="4">
        <v>2043</v>
      </c>
      <c r="AF4" s="4">
        <v>2044</v>
      </c>
      <c r="AG4" s="4">
        <v>2045</v>
      </c>
      <c r="AH4" s="4">
        <v>2046</v>
      </c>
      <c r="AI4" s="4">
        <v>2047</v>
      </c>
      <c r="AJ4" s="4">
        <v>2048</v>
      </c>
      <c r="AK4" s="4">
        <v>2049</v>
      </c>
      <c r="AL4" s="4">
        <v>2050</v>
      </c>
    </row>
    <row r="5" spans="1:38" ht="15.75" thickBot="1">
      <c r="A5" s="5" t="s">
        <v>2</v>
      </c>
    </row>
    <row r="6" spans="1:38" ht="15.75" thickTop="1">
      <c r="A6" s="6" t="s">
        <v>3</v>
      </c>
      <c r="B6" s="7">
        <v>162653.27710843374</v>
      </c>
      <c r="C6" s="7">
        <v>164479.49397590361</v>
      </c>
      <c r="D6" s="7">
        <v>166305.78313253011</v>
      </c>
      <c r="E6" s="7">
        <v>168130.93975903615</v>
      </c>
      <c r="F6" s="7">
        <v>169957.22891566265</v>
      </c>
      <c r="G6" s="7">
        <v>171783.46987951806</v>
      </c>
      <c r="H6" s="7">
        <v>171801.42168674699</v>
      </c>
      <c r="I6" s="7">
        <v>172289.8795180723</v>
      </c>
      <c r="J6" s="7">
        <v>172780.3734939759</v>
      </c>
      <c r="K6" s="7">
        <v>172751.42168674699</v>
      </c>
      <c r="L6" s="7">
        <v>172465.3373493976</v>
      </c>
      <c r="M6" s="7">
        <v>172179.22891566265</v>
      </c>
      <c r="N6" s="7">
        <v>172405.55421686746</v>
      </c>
      <c r="O6" s="7">
        <v>172631.7469879518</v>
      </c>
      <c r="P6" s="7">
        <v>172858.09638554216</v>
      </c>
      <c r="Q6" s="7">
        <v>173084.40963855421</v>
      </c>
      <c r="R6" s="7">
        <v>173310.68674698795</v>
      </c>
      <c r="S6" s="7">
        <v>173184.98795180724</v>
      </c>
      <c r="T6" s="7">
        <v>173060.4578313253</v>
      </c>
      <c r="U6" s="7">
        <v>172934.8313253012</v>
      </c>
      <c r="V6" s="7">
        <v>172809.18072289156</v>
      </c>
      <c r="W6" s="7">
        <v>172683.61445783134</v>
      </c>
      <c r="X6" s="7">
        <v>172670.7108433735</v>
      </c>
      <c r="Y6" s="7">
        <v>172657.72289156626</v>
      </c>
      <c r="Z6" s="7">
        <v>172644.77108433735</v>
      </c>
      <c r="AA6" s="7">
        <v>172631.7469879518</v>
      </c>
      <c r="AB6" s="7">
        <v>172619.80722891566</v>
      </c>
      <c r="AC6" s="7">
        <v>172655.7469879518</v>
      </c>
      <c r="AD6" s="7">
        <v>172692.65060240965</v>
      </c>
      <c r="AE6" s="7">
        <v>172729.49397590361</v>
      </c>
      <c r="AF6" s="7">
        <v>172766.40963855421</v>
      </c>
      <c r="AG6" s="7">
        <v>172802.2530120482</v>
      </c>
      <c r="AH6" s="7">
        <v>172853.1204819277</v>
      </c>
      <c r="AI6" s="7">
        <v>172902.9156626506</v>
      </c>
      <c r="AJ6" s="7">
        <v>172952.78313253011</v>
      </c>
      <c r="AK6" s="7">
        <v>173002.61445783134</v>
      </c>
      <c r="AL6" s="8">
        <v>173053.46987951806</v>
      </c>
    </row>
    <row r="7" spans="1:38">
      <c r="A7" s="9" t="s">
        <v>4</v>
      </c>
      <c r="B7" s="10">
        <v>0</v>
      </c>
      <c r="C7" s="10">
        <v>0</v>
      </c>
      <c r="D7" s="10">
        <v>0</v>
      </c>
      <c r="E7" s="10">
        <v>0</v>
      </c>
      <c r="F7" s="10">
        <v>0</v>
      </c>
      <c r="G7" s="10">
        <v>0</v>
      </c>
      <c r="H7" s="10">
        <v>0</v>
      </c>
      <c r="I7" s="10">
        <v>0</v>
      </c>
      <c r="J7" s="10">
        <v>0</v>
      </c>
      <c r="K7" s="10">
        <v>0</v>
      </c>
      <c r="L7" s="10">
        <v>0</v>
      </c>
      <c r="M7" s="10">
        <v>0</v>
      </c>
      <c r="N7" s="10">
        <v>0</v>
      </c>
      <c r="O7" s="10">
        <v>0</v>
      </c>
      <c r="P7" s="10">
        <v>0</v>
      </c>
      <c r="Q7" s="10">
        <v>0</v>
      </c>
      <c r="R7" s="10">
        <v>0</v>
      </c>
      <c r="S7" s="10">
        <v>0</v>
      </c>
      <c r="T7" s="10">
        <v>0</v>
      </c>
      <c r="U7" s="10">
        <v>0</v>
      </c>
      <c r="V7" s="10">
        <v>0</v>
      </c>
      <c r="W7" s="10">
        <v>0</v>
      </c>
      <c r="X7" s="10">
        <v>0</v>
      </c>
      <c r="Y7" s="10">
        <v>0</v>
      </c>
      <c r="Z7" s="10">
        <v>0</v>
      </c>
      <c r="AA7" s="10">
        <v>0</v>
      </c>
      <c r="AB7" s="10">
        <v>0</v>
      </c>
      <c r="AC7" s="10">
        <v>0</v>
      </c>
      <c r="AD7" s="10">
        <v>0</v>
      </c>
      <c r="AE7" s="10">
        <v>0</v>
      </c>
      <c r="AF7" s="10">
        <v>0</v>
      </c>
      <c r="AG7" s="10">
        <v>0</v>
      </c>
      <c r="AH7" s="10">
        <v>0</v>
      </c>
      <c r="AI7" s="10">
        <v>0</v>
      </c>
      <c r="AJ7" s="10">
        <v>0</v>
      </c>
      <c r="AK7" s="10">
        <v>0</v>
      </c>
      <c r="AL7" s="11">
        <v>0</v>
      </c>
    </row>
    <row r="8" spans="1:38">
      <c r="A8" s="9" t="s">
        <v>5</v>
      </c>
      <c r="B8" s="10">
        <v>18500</v>
      </c>
      <c r="C8" s="10">
        <v>18500</v>
      </c>
      <c r="D8" s="10">
        <v>18500</v>
      </c>
      <c r="E8" s="10">
        <v>18500</v>
      </c>
      <c r="F8" s="10">
        <v>18500</v>
      </c>
      <c r="G8" s="10">
        <v>18500</v>
      </c>
      <c r="H8" s="10">
        <v>18500</v>
      </c>
      <c r="I8" s="10">
        <v>18500</v>
      </c>
      <c r="J8" s="10">
        <v>18500</v>
      </c>
      <c r="K8" s="10">
        <v>18500</v>
      </c>
      <c r="L8" s="10">
        <v>18500</v>
      </c>
      <c r="M8" s="10">
        <v>18500</v>
      </c>
      <c r="N8" s="10">
        <v>18500</v>
      </c>
      <c r="O8" s="10">
        <v>18500</v>
      </c>
      <c r="P8" s="10">
        <v>18500</v>
      </c>
      <c r="Q8" s="10">
        <v>18500</v>
      </c>
      <c r="R8" s="10">
        <v>18500</v>
      </c>
      <c r="S8" s="10">
        <v>18500</v>
      </c>
      <c r="T8" s="10">
        <v>18500</v>
      </c>
      <c r="U8" s="10">
        <v>18500</v>
      </c>
      <c r="V8" s="10">
        <v>18500</v>
      </c>
      <c r="W8" s="10">
        <v>18500</v>
      </c>
      <c r="X8" s="10">
        <v>18500</v>
      </c>
      <c r="Y8" s="10">
        <v>18500</v>
      </c>
      <c r="Z8" s="10">
        <v>18500</v>
      </c>
      <c r="AA8" s="10">
        <v>18500</v>
      </c>
      <c r="AB8" s="10">
        <v>18500</v>
      </c>
      <c r="AC8" s="10">
        <v>18500</v>
      </c>
      <c r="AD8" s="10">
        <v>18500</v>
      </c>
      <c r="AE8" s="10">
        <v>18500</v>
      </c>
      <c r="AF8" s="10">
        <v>18500</v>
      </c>
      <c r="AG8" s="10">
        <v>18500</v>
      </c>
      <c r="AH8" s="10">
        <v>18500</v>
      </c>
      <c r="AI8" s="10">
        <v>18500</v>
      </c>
      <c r="AJ8" s="10">
        <v>18500</v>
      </c>
      <c r="AK8" s="10">
        <v>18500</v>
      </c>
      <c r="AL8" s="11">
        <v>18500</v>
      </c>
    </row>
    <row r="9" spans="1:38">
      <c r="A9" s="9" t="s">
        <v>6</v>
      </c>
      <c r="B9" s="10">
        <v>0</v>
      </c>
      <c r="C9" s="10">
        <v>0</v>
      </c>
      <c r="D9" s="10">
        <v>0</v>
      </c>
      <c r="E9" s="10">
        <v>0</v>
      </c>
      <c r="F9" s="10">
        <v>0</v>
      </c>
      <c r="G9" s="10">
        <v>0</v>
      </c>
      <c r="H9" s="10">
        <v>0</v>
      </c>
      <c r="I9" s="10">
        <v>0</v>
      </c>
      <c r="J9" s="10">
        <v>0</v>
      </c>
      <c r="K9" s="10">
        <v>0</v>
      </c>
      <c r="L9" s="10">
        <v>0</v>
      </c>
      <c r="M9" s="10">
        <v>0</v>
      </c>
      <c r="N9" s="10">
        <v>0</v>
      </c>
      <c r="O9" s="10">
        <v>0</v>
      </c>
      <c r="P9" s="10">
        <v>0</v>
      </c>
      <c r="Q9" s="10">
        <v>0</v>
      </c>
      <c r="R9" s="10">
        <v>0</v>
      </c>
      <c r="S9" s="10">
        <v>0</v>
      </c>
      <c r="T9" s="10">
        <v>0</v>
      </c>
      <c r="U9" s="10">
        <v>0</v>
      </c>
      <c r="V9" s="10">
        <v>0</v>
      </c>
      <c r="W9" s="10">
        <v>0</v>
      </c>
      <c r="X9" s="10">
        <v>0</v>
      </c>
      <c r="Y9" s="10">
        <v>0</v>
      </c>
      <c r="Z9" s="10">
        <v>0</v>
      </c>
      <c r="AA9" s="10">
        <v>0</v>
      </c>
      <c r="AB9" s="10">
        <v>0</v>
      </c>
      <c r="AC9" s="10">
        <v>0</v>
      </c>
      <c r="AD9" s="10">
        <v>0</v>
      </c>
      <c r="AE9" s="10">
        <v>0</v>
      </c>
      <c r="AF9" s="10">
        <v>0</v>
      </c>
      <c r="AG9" s="10">
        <v>0</v>
      </c>
      <c r="AH9" s="10">
        <v>0</v>
      </c>
      <c r="AI9" s="10">
        <v>0</v>
      </c>
      <c r="AJ9" s="10">
        <v>0</v>
      </c>
      <c r="AK9" s="10">
        <v>0</v>
      </c>
      <c r="AL9" s="11">
        <v>0</v>
      </c>
    </row>
    <row r="10" spans="1:38" ht="15.75" thickBot="1">
      <c r="A10" s="12" t="s">
        <v>7</v>
      </c>
      <c r="B10" s="13">
        <v>181153.27710843374</v>
      </c>
      <c r="C10" s="13">
        <v>182979.49397590361</v>
      </c>
      <c r="D10" s="13">
        <v>184805.78313253011</v>
      </c>
      <c r="E10" s="13">
        <v>186630.93975903615</v>
      </c>
      <c r="F10" s="13">
        <v>188457.22891566265</v>
      </c>
      <c r="G10" s="13">
        <v>190283.46987951806</v>
      </c>
      <c r="H10" s="13">
        <v>190301.42168674699</v>
      </c>
      <c r="I10" s="13">
        <v>190789.8795180723</v>
      </c>
      <c r="J10" s="13">
        <v>191280.3734939759</v>
      </c>
      <c r="K10" s="13">
        <v>191251.42168674699</v>
      </c>
      <c r="L10" s="13">
        <v>190965.3373493976</v>
      </c>
      <c r="M10" s="13">
        <v>190679.22891566265</v>
      </c>
      <c r="N10" s="13">
        <v>190905.55421686746</v>
      </c>
      <c r="O10" s="13">
        <v>191131.7469879518</v>
      </c>
      <c r="P10" s="13">
        <v>191358.09638554216</v>
      </c>
      <c r="Q10" s="13">
        <v>191584.40963855421</v>
      </c>
      <c r="R10" s="13">
        <v>191810.68674698795</v>
      </c>
      <c r="S10" s="13">
        <v>191684.98795180724</v>
      </c>
      <c r="T10" s="13">
        <v>191560.4578313253</v>
      </c>
      <c r="U10" s="13">
        <v>191434.8313253012</v>
      </c>
      <c r="V10" s="13">
        <v>191309.18072289156</v>
      </c>
      <c r="W10" s="13">
        <v>191183.61445783134</v>
      </c>
      <c r="X10" s="13">
        <v>191170.7108433735</v>
      </c>
      <c r="Y10" s="13">
        <v>191157.72289156626</v>
      </c>
      <c r="Z10" s="13">
        <v>191144.77108433735</v>
      </c>
      <c r="AA10" s="13">
        <v>191131.7469879518</v>
      </c>
      <c r="AB10" s="13">
        <v>191119.80722891566</v>
      </c>
      <c r="AC10" s="13">
        <v>191155.7469879518</v>
      </c>
      <c r="AD10" s="13">
        <v>191192.65060240965</v>
      </c>
      <c r="AE10" s="13">
        <v>191229.49397590361</v>
      </c>
      <c r="AF10" s="13">
        <v>191266.40963855421</v>
      </c>
      <c r="AG10" s="13">
        <v>191302.2530120482</v>
      </c>
      <c r="AH10" s="13">
        <v>191353.1204819277</v>
      </c>
      <c r="AI10" s="13">
        <v>191402.9156626506</v>
      </c>
      <c r="AJ10" s="13">
        <v>191452.78313253011</v>
      </c>
      <c r="AK10" s="13">
        <v>191502.61445783134</v>
      </c>
      <c r="AL10" s="14">
        <v>191553.46987951806</v>
      </c>
    </row>
    <row r="11" spans="1:38" ht="15.75" thickTop="1"/>
    <row r="12" spans="1:38" ht="15.75" thickBot="1">
      <c r="A12" s="5" t="s">
        <v>8</v>
      </c>
    </row>
    <row r="13" spans="1:38" ht="15.75" thickTop="1">
      <c r="A13" s="6" t="s">
        <v>9</v>
      </c>
      <c r="B13" s="7">
        <v>34510</v>
      </c>
      <c r="C13" s="7">
        <v>34467</v>
      </c>
      <c r="D13" s="7">
        <v>34424</v>
      </c>
      <c r="E13" s="7">
        <v>34381</v>
      </c>
      <c r="F13" s="7">
        <v>34338</v>
      </c>
      <c r="G13" s="7">
        <v>34295</v>
      </c>
      <c r="H13" s="7">
        <v>34252</v>
      </c>
      <c r="I13" s="7">
        <v>34209</v>
      </c>
      <c r="J13" s="7">
        <v>34166</v>
      </c>
      <c r="K13" s="7">
        <v>34123</v>
      </c>
      <c r="L13" s="7">
        <v>34080</v>
      </c>
      <c r="M13" s="7">
        <v>34037</v>
      </c>
      <c r="N13" s="7">
        <v>33994</v>
      </c>
      <c r="O13" s="7">
        <v>33952</v>
      </c>
      <c r="P13" s="7">
        <v>33909</v>
      </c>
      <c r="Q13" s="7">
        <v>33866</v>
      </c>
      <c r="R13" s="7">
        <v>33823</v>
      </c>
      <c r="S13" s="7">
        <v>33780</v>
      </c>
      <c r="T13" s="7">
        <v>33737</v>
      </c>
      <c r="U13" s="7">
        <v>33694</v>
      </c>
      <c r="V13" s="7">
        <v>33651</v>
      </c>
      <c r="W13" s="7">
        <v>33608</v>
      </c>
      <c r="X13" s="7">
        <v>33565</v>
      </c>
      <c r="Y13" s="7">
        <v>33522</v>
      </c>
      <c r="Z13" s="7">
        <v>33479</v>
      </c>
      <c r="AA13" s="7">
        <v>33471</v>
      </c>
      <c r="AB13" s="7">
        <v>33471</v>
      </c>
      <c r="AC13" s="7">
        <v>33471</v>
      </c>
      <c r="AD13" s="7">
        <v>33471</v>
      </c>
      <c r="AE13" s="7">
        <v>33471</v>
      </c>
      <c r="AF13" s="7">
        <v>33471</v>
      </c>
      <c r="AG13" s="7">
        <v>33471</v>
      </c>
      <c r="AH13" s="7">
        <v>33471</v>
      </c>
      <c r="AI13" s="7">
        <v>33471</v>
      </c>
      <c r="AJ13" s="7">
        <v>33471</v>
      </c>
      <c r="AK13" s="7">
        <v>33471</v>
      </c>
      <c r="AL13" s="8">
        <v>33471</v>
      </c>
    </row>
    <row r="14" spans="1:38">
      <c r="A14" s="9" t="s">
        <v>10</v>
      </c>
      <c r="B14" s="10">
        <v>0</v>
      </c>
      <c r="C14" s="10">
        <v>0</v>
      </c>
      <c r="D14" s="10">
        <v>0</v>
      </c>
      <c r="E14" s="10">
        <v>0</v>
      </c>
      <c r="F14" s="10">
        <v>0</v>
      </c>
      <c r="G14" s="10">
        <v>0</v>
      </c>
      <c r="H14" s="10">
        <v>0</v>
      </c>
      <c r="I14" s="10">
        <v>0</v>
      </c>
      <c r="J14" s="10">
        <v>0</v>
      </c>
      <c r="K14" s="10">
        <v>0</v>
      </c>
      <c r="L14" s="10">
        <v>0</v>
      </c>
      <c r="M14" s="10">
        <v>0</v>
      </c>
      <c r="N14" s="10">
        <v>0</v>
      </c>
      <c r="O14" s="10">
        <v>0</v>
      </c>
      <c r="P14" s="10">
        <v>0</v>
      </c>
      <c r="Q14" s="10">
        <v>0</v>
      </c>
      <c r="R14" s="10">
        <v>0</v>
      </c>
      <c r="S14" s="10">
        <v>0</v>
      </c>
      <c r="T14" s="10">
        <v>0</v>
      </c>
      <c r="U14" s="10">
        <v>0</v>
      </c>
      <c r="V14" s="10">
        <v>0</v>
      </c>
      <c r="W14" s="10">
        <v>0</v>
      </c>
      <c r="X14" s="10">
        <v>0</v>
      </c>
      <c r="Y14" s="10">
        <v>0</v>
      </c>
      <c r="Z14" s="10">
        <v>0</v>
      </c>
      <c r="AA14" s="10">
        <v>0</v>
      </c>
      <c r="AB14" s="10">
        <v>0</v>
      </c>
      <c r="AC14" s="10">
        <v>0</v>
      </c>
      <c r="AD14" s="10">
        <v>0</v>
      </c>
      <c r="AE14" s="10">
        <v>0</v>
      </c>
      <c r="AF14" s="10">
        <v>0</v>
      </c>
      <c r="AG14" s="10">
        <v>0</v>
      </c>
      <c r="AH14" s="10">
        <v>0</v>
      </c>
      <c r="AI14" s="10">
        <v>0</v>
      </c>
      <c r="AJ14" s="10">
        <v>0</v>
      </c>
      <c r="AK14" s="10">
        <v>0</v>
      </c>
      <c r="AL14" s="11">
        <v>0</v>
      </c>
    </row>
    <row r="15" spans="1:38">
      <c r="A15" s="9" t="s">
        <v>11</v>
      </c>
      <c r="B15" s="10">
        <v>0</v>
      </c>
      <c r="C15" s="10">
        <v>0</v>
      </c>
      <c r="D15" s="10">
        <v>0</v>
      </c>
      <c r="E15" s="10">
        <v>0</v>
      </c>
      <c r="F15" s="10">
        <v>0</v>
      </c>
      <c r="G15" s="10">
        <v>0</v>
      </c>
      <c r="H15" s="10">
        <v>0</v>
      </c>
      <c r="I15" s="10">
        <v>0</v>
      </c>
      <c r="J15" s="10">
        <v>0</v>
      </c>
      <c r="K15" s="10">
        <v>0</v>
      </c>
      <c r="L15" s="10">
        <v>0</v>
      </c>
      <c r="M15" s="10">
        <v>0</v>
      </c>
      <c r="N15" s="10">
        <v>0</v>
      </c>
      <c r="O15" s="10">
        <v>0</v>
      </c>
      <c r="P15" s="10">
        <v>0</v>
      </c>
      <c r="Q15" s="10">
        <v>0</v>
      </c>
      <c r="R15" s="10">
        <v>0</v>
      </c>
      <c r="S15" s="10">
        <v>0</v>
      </c>
      <c r="T15" s="10">
        <v>0</v>
      </c>
      <c r="U15" s="10">
        <v>0</v>
      </c>
      <c r="V15" s="10">
        <v>0</v>
      </c>
      <c r="W15" s="10">
        <v>0</v>
      </c>
      <c r="X15" s="10">
        <v>0</v>
      </c>
      <c r="Y15" s="10">
        <v>0</v>
      </c>
      <c r="Z15" s="10">
        <v>0</v>
      </c>
      <c r="AA15" s="10">
        <v>0</v>
      </c>
      <c r="AB15" s="10">
        <v>0</v>
      </c>
      <c r="AC15" s="10">
        <v>0</v>
      </c>
      <c r="AD15" s="10">
        <v>0</v>
      </c>
      <c r="AE15" s="10">
        <v>0</v>
      </c>
      <c r="AF15" s="10">
        <v>0</v>
      </c>
      <c r="AG15" s="10">
        <v>0</v>
      </c>
      <c r="AH15" s="10">
        <v>0</v>
      </c>
      <c r="AI15" s="10">
        <v>0</v>
      </c>
      <c r="AJ15" s="10">
        <v>0</v>
      </c>
      <c r="AK15" s="10">
        <v>0</v>
      </c>
      <c r="AL15" s="11">
        <v>0</v>
      </c>
    </row>
    <row r="16" spans="1:38">
      <c r="A16" s="9" t="s">
        <v>12</v>
      </c>
      <c r="B16" s="10">
        <v>0</v>
      </c>
      <c r="C16" s="10">
        <v>0</v>
      </c>
      <c r="D16" s="10">
        <v>0</v>
      </c>
      <c r="E16" s="10">
        <v>0</v>
      </c>
      <c r="F16" s="10">
        <v>0</v>
      </c>
      <c r="G16" s="10">
        <v>0</v>
      </c>
      <c r="H16" s="10">
        <v>0</v>
      </c>
      <c r="I16" s="10">
        <v>0</v>
      </c>
      <c r="J16" s="10">
        <v>0</v>
      </c>
      <c r="K16" s="10">
        <v>0</v>
      </c>
      <c r="L16" s="10">
        <v>0</v>
      </c>
      <c r="M16" s="10">
        <v>0</v>
      </c>
      <c r="N16" s="10">
        <v>0</v>
      </c>
      <c r="O16" s="10">
        <v>0</v>
      </c>
      <c r="P16" s="10">
        <v>0</v>
      </c>
      <c r="Q16" s="10">
        <v>0</v>
      </c>
      <c r="R16" s="10">
        <v>0</v>
      </c>
      <c r="S16" s="10">
        <v>0</v>
      </c>
      <c r="T16" s="10">
        <v>0</v>
      </c>
      <c r="U16" s="10">
        <v>0</v>
      </c>
      <c r="V16" s="10">
        <v>0</v>
      </c>
      <c r="W16" s="10">
        <v>0</v>
      </c>
      <c r="X16" s="10">
        <v>0</v>
      </c>
      <c r="Y16" s="10">
        <v>0</v>
      </c>
      <c r="Z16" s="10">
        <v>0</v>
      </c>
      <c r="AA16" s="10">
        <v>0</v>
      </c>
      <c r="AB16" s="10">
        <v>0</v>
      </c>
      <c r="AC16" s="10">
        <v>0</v>
      </c>
      <c r="AD16" s="10">
        <v>0</v>
      </c>
      <c r="AE16" s="10">
        <v>0</v>
      </c>
      <c r="AF16" s="10">
        <v>0</v>
      </c>
      <c r="AG16" s="10">
        <v>0</v>
      </c>
      <c r="AH16" s="10">
        <v>0</v>
      </c>
      <c r="AI16" s="10">
        <v>0</v>
      </c>
      <c r="AJ16" s="10">
        <v>0</v>
      </c>
      <c r="AK16" s="10">
        <v>0</v>
      </c>
      <c r="AL16" s="11">
        <v>0</v>
      </c>
    </row>
    <row r="17" spans="1:38">
      <c r="A17" s="9" t="s">
        <v>13</v>
      </c>
      <c r="B17" s="10">
        <v>790</v>
      </c>
      <c r="C17" s="10">
        <v>833</v>
      </c>
      <c r="D17" s="10">
        <v>876</v>
      </c>
      <c r="E17" s="10">
        <v>919</v>
      </c>
      <c r="F17" s="10">
        <v>962</v>
      </c>
      <c r="G17" s="10">
        <v>1005</v>
      </c>
      <c r="H17" s="10">
        <v>1048</v>
      </c>
      <c r="I17" s="10">
        <v>1091</v>
      </c>
      <c r="J17" s="10">
        <v>1134</v>
      </c>
      <c r="K17" s="10">
        <v>1177</v>
      </c>
      <c r="L17" s="10">
        <v>1220</v>
      </c>
      <c r="M17" s="10">
        <v>1263</v>
      </c>
      <c r="N17" s="10">
        <v>1305</v>
      </c>
      <c r="O17" s="10">
        <v>1348</v>
      </c>
      <c r="P17" s="10">
        <v>1391</v>
      </c>
      <c r="Q17" s="10">
        <v>1434</v>
      </c>
      <c r="R17" s="10">
        <v>1477</v>
      </c>
      <c r="S17" s="10">
        <v>1520</v>
      </c>
      <c r="T17" s="10">
        <v>1563</v>
      </c>
      <c r="U17" s="10">
        <v>1606</v>
      </c>
      <c r="V17" s="10">
        <v>1649</v>
      </c>
      <c r="W17" s="10">
        <v>1692</v>
      </c>
      <c r="X17" s="10">
        <v>1735</v>
      </c>
      <c r="Y17" s="10">
        <v>1778</v>
      </c>
      <c r="Z17" s="10">
        <v>1821</v>
      </c>
      <c r="AA17" s="10">
        <v>1829</v>
      </c>
      <c r="AB17" s="10">
        <v>1829</v>
      </c>
      <c r="AC17" s="10">
        <v>1829</v>
      </c>
      <c r="AD17" s="10">
        <v>1829</v>
      </c>
      <c r="AE17" s="10">
        <v>1829</v>
      </c>
      <c r="AF17" s="10">
        <v>1829</v>
      </c>
      <c r="AG17" s="10">
        <v>1829</v>
      </c>
      <c r="AH17" s="10">
        <v>1829</v>
      </c>
      <c r="AI17" s="10">
        <v>1829</v>
      </c>
      <c r="AJ17" s="10">
        <v>1829</v>
      </c>
      <c r="AK17" s="10">
        <v>1829</v>
      </c>
      <c r="AL17" s="11">
        <v>1829</v>
      </c>
    </row>
    <row r="18" spans="1:38">
      <c r="A18" s="9" t="s">
        <v>14</v>
      </c>
      <c r="B18" s="10">
        <v>22572</v>
      </c>
      <c r="C18" s="10">
        <v>24195</v>
      </c>
      <c r="D18" s="10">
        <v>26025</v>
      </c>
      <c r="E18" s="10">
        <v>26906</v>
      </c>
      <c r="F18" s="10">
        <v>27787</v>
      </c>
      <c r="G18" s="10">
        <v>28668</v>
      </c>
      <c r="H18" s="10">
        <v>29549</v>
      </c>
      <c r="I18" s="10">
        <v>30430</v>
      </c>
      <c r="J18" s="10">
        <v>31312</v>
      </c>
      <c r="K18" s="10">
        <v>32193</v>
      </c>
      <c r="L18" s="10">
        <v>33074</v>
      </c>
      <c r="M18" s="10">
        <v>33955</v>
      </c>
      <c r="N18" s="10">
        <v>34836</v>
      </c>
      <c r="O18" s="10">
        <v>35717</v>
      </c>
      <c r="P18" s="10">
        <v>36598</v>
      </c>
      <c r="Q18" s="10">
        <v>37479</v>
      </c>
      <c r="R18" s="10">
        <v>38360</v>
      </c>
      <c r="S18" s="10">
        <v>39241</v>
      </c>
      <c r="T18" s="10">
        <v>40122</v>
      </c>
      <c r="U18" s="10">
        <v>41003</v>
      </c>
      <c r="V18" s="10">
        <v>41884</v>
      </c>
      <c r="W18" s="10">
        <v>42765</v>
      </c>
      <c r="X18" s="10">
        <v>43646</v>
      </c>
      <c r="Y18" s="10">
        <v>44527</v>
      </c>
      <c r="Z18" s="10">
        <v>45408</v>
      </c>
      <c r="AA18" s="10">
        <v>46289</v>
      </c>
      <c r="AB18" s="10">
        <v>47075</v>
      </c>
      <c r="AC18" s="10">
        <v>47722</v>
      </c>
      <c r="AD18" s="10">
        <v>48370</v>
      </c>
      <c r="AE18" s="10">
        <v>49018</v>
      </c>
      <c r="AF18" s="10">
        <v>49666</v>
      </c>
      <c r="AG18" s="10">
        <v>50314</v>
      </c>
      <c r="AH18" s="10">
        <v>50962</v>
      </c>
      <c r="AI18" s="10">
        <v>51610</v>
      </c>
      <c r="AJ18" s="10">
        <v>52258</v>
      </c>
      <c r="AK18" s="10">
        <v>52906</v>
      </c>
      <c r="AL18" s="11">
        <v>53553</v>
      </c>
    </row>
    <row r="19" spans="1:38">
      <c r="A19" s="9" t="s">
        <v>15</v>
      </c>
      <c r="B19" s="10">
        <v>15273</v>
      </c>
      <c r="C19" s="10">
        <v>16695</v>
      </c>
      <c r="D19" s="10">
        <v>17525</v>
      </c>
      <c r="E19" s="10">
        <v>18173</v>
      </c>
      <c r="F19" s="10">
        <v>18821</v>
      </c>
      <c r="G19" s="10">
        <v>19469</v>
      </c>
      <c r="H19" s="10">
        <v>20117</v>
      </c>
      <c r="I19" s="10">
        <v>20765</v>
      </c>
      <c r="J19" s="10">
        <v>21413</v>
      </c>
      <c r="K19" s="10">
        <v>22060</v>
      </c>
      <c r="L19" s="10">
        <v>22708</v>
      </c>
      <c r="M19" s="10">
        <v>23356</v>
      </c>
      <c r="N19" s="10">
        <v>24004</v>
      </c>
      <c r="O19" s="10">
        <v>24652</v>
      </c>
      <c r="P19" s="10">
        <v>25300</v>
      </c>
      <c r="Q19" s="10">
        <v>25948</v>
      </c>
      <c r="R19" s="10">
        <v>26596</v>
      </c>
      <c r="S19" s="10">
        <v>27244</v>
      </c>
      <c r="T19" s="10">
        <v>27891</v>
      </c>
      <c r="U19" s="10">
        <v>28539</v>
      </c>
      <c r="V19" s="10">
        <v>29187</v>
      </c>
      <c r="W19" s="10">
        <v>29835</v>
      </c>
      <c r="X19" s="10">
        <v>30483</v>
      </c>
      <c r="Y19" s="10">
        <v>31131</v>
      </c>
      <c r="Z19" s="10">
        <v>31779</v>
      </c>
      <c r="AA19" s="10">
        <v>32427</v>
      </c>
      <c r="AB19" s="10">
        <v>33075</v>
      </c>
      <c r="AC19" s="10">
        <v>33722</v>
      </c>
      <c r="AD19" s="10">
        <v>34370</v>
      </c>
      <c r="AE19" s="10">
        <v>35018</v>
      </c>
      <c r="AF19" s="10">
        <v>35666</v>
      </c>
      <c r="AG19" s="10">
        <v>36314</v>
      </c>
      <c r="AH19" s="10">
        <v>36962</v>
      </c>
      <c r="AI19" s="10">
        <v>37610</v>
      </c>
      <c r="AJ19" s="10">
        <v>38258</v>
      </c>
      <c r="AK19" s="10">
        <v>38906</v>
      </c>
      <c r="AL19" s="11">
        <v>39553</v>
      </c>
    </row>
    <row r="20" spans="1:38">
      <c r="A20" s="9" t="s">
        <v>16</v>
      </c>
      <c r="B20" s="10">
        <v>0</v>
      </c>
      <c r="C20" s="10">
        <v>0</v>
      </c>
      <c r="D20" s="10">
        <v>0</v>
      </c>
      <c r="E20" s="10">
        <v>0</v>
      </c>
      <c r="F20" s="10">
        <v>0</v>
      </c>
      <c r="G20" s="10">
        <v>0</v>
      </c>
      <c r="H20" s="10">
        <v>0</v>
      </c>
      <c r="I20" s="10">
        <v>0</v>
      </c>
      <c r="J20" s="10">
        <v>0</v>
      </c>
      <c r="K20" s="10">
        <v>0</v>
      </c>
      <c r="L20" s="10">
        <v>0</v>
      </c>
      <c r="M20" s="10">
        <v>0</v>
      </c>
      <c r="N20" s="10">
        <v>0</v>
      </c>
      <c r="O20" s="10">
        <v>0</v>
      </c>
      <c r="P20" s="10">
        <v>0</v>
      </c>
      <c r="Q20" s="10">
        <v>0</v>
      </c>
      <c r="R20" s="10">
        <v>0</v>
      </c>
      <c r="S20" s="10">
        <v>0</v>
      </c>
      <c r="T20" s="10">
        <v>0</v>
      </c>
      <c r="U20" s="10">
        <v>0</v>
      </c>
      <c r="V20" s="10">
        <v>0</v>
      </c>
      <c r="W20" s="10">
        <v>0</v>
      </c>
      <c r="X20" s="10">
        <v>0</v>
      </c>
      <c r="Y20" s="10">
        <v>0</v>
      </c>
      <c r="Z20" s="10">
        <v>0</v>
      </c>
      <c r="AA20" s="10">
        <v>0</v>
      </c>
      <c r="AB20" s="10">
        <v>0</v>
      </c>
      <c r="AC20" s="10">
        <v>0</v>
      </c>
      <c r="AD20" s="10">
        <v>0</v>
      </c>
      <c r="AE20" s="10">
        <v>0</v>
      </c>
      <c r="AF20" s="10">
        <v>0</v>
      </c>
      <c r="AG20" s="10">
        <v>0</v>
      </c>
      <c r="AH20" s="10">
        <v>0</v>
      </c>
      <c r="AI20" s="10">
        <v>0</v>
      </c>
      <c r="AJ20" s="10">
        <v>0</v>
      </c>
      <c r="AK20" s="10">
        <v>0</v>
      </c>
      <c r="AL20" s="11">
        <v>0</v>
      </c>
    </row>
    <row r="21" spans="1:38">
      <c r="A21" s="9" t="s">
        <v>17</v>
      </c>
      <c r="B21" s="10">
        <v>7299</v>
      </c>
      <c r="C21" s="10">
        <v>7500</v>
      </c>
      <c r="D21" s="10">
        <v>8500</v>
      </c>
      <c r="E21" s="10">
        <v>8733</v>
      </c>
      <c r="F21" s="10">
        <v>8966</v>
      </c>
      <c r="G21" s="10">
        <v>9199</v>
      </c>
      <c r="H21" s="10">
        <v>9433</v>
      </c>
      <c r="I21" s="10">
        <v>9666</v>
      </c>
      <c r="J21" s="10">
        <v>9899</v>
      </c>
      <c r="K21" s="10">
        <v>10132</v>
      </c>
      <c r="L21" s="10">
        <v>10365</v>
      </c>
      <c r="M21" s="10">
        <v>10598</v>
      </c>
      <c r="N21" s="10">
        <v>10832</v>
      </c>
      <c r="O21" s="10">
        <v>11065</v>
      </c>
      <c r="P21" s="10">
        <v>11298</v>
      </c>
      <c r="Q21" s="10">
        <v>11531</v>
      </c>
      <c r="R21" s="10">
        <v>11764</v>
      </c>
      <c r="S21" s="10">
        <v>11997</v>
      </c>
      <c r="T21" s="10">
        <v>12231</v>
      </c>
      <c r="U21" s="10">
        <v>12464</v>
      </c>
      <c r="V21" s="10">
        <v>12697</v>
      </c>
      <c r="W21" s="10">
        <v>12930</v>
      </c>
      <c r="X21" s="10">
        <v>13163</v>
      </c>
      <c r="Y21" s="10">
        <v>13396</v>
      </c>
      <c r="Z21" s="10">
        <v>13629</v>
      </c>
      <c r="AA21" s="10">
        <v>13863</v>
      </c>
      <c r="AB21" s="10">
        <v>14000</v>
      </c>
      <c r="AC21" s="10">
        <v>14000</v>
      </c>
      <c r="AD21" s="10">
        <v>14000</v>
      </c>
      <c r="AE21" s="10">
        <v>14000</v>
      </c>
      <c r="AF21" s="10">
        <v>14000</v>
      </c>
      <c r="AG21" s="10">
        <v>14000</v>
      </c>
      <c r="AH21" s="10">
        <v>14000</v>
      </c>
      <c r="AI21" s="10">
        <v>14000</v>
      </c>
      <c r="AJ21" s="10">
        <v>14000</v>
      </c>
      <c r="AK21" s="10">
        <v>14000</v>
      </c>
      <c r="AL21" s="11">
        <v>14000</v>
      </c>
    </row>
    <row r="22" spans="1:38">
      <c r="A22" s="9" t="s">
        <v>18</v>
      </c>
      <c r="B22" s="10">
        <v>0</v>
      </c>
      <c r="C22" s="10">
        <v>0</v>
      </c>
      <c r="D22" s="10">
        <v>0</v>
      </c>
      <c r="E22" s="10">
        <v>0</v>
      </c>
      <c r="F22" s="10">
        <v>0</v>
      </c>
      <c r="G22" s="10">
        <v>0</v>
      </c>
      <c r="H22" s="10">
        <v>0</v>
      </c>
      <c r="I22" s="10">
        <v>0</v>
      </c>
      <c r="J22" s="10">
        <v>0</v>
      </c>
      <c r="K22" s="10">
        <v>0</v>
      </c>
      <c r="L22" s="10">
        <v>0</v>
      </c>
      <c r="M22" s="10">
        <v>0</v>
      </c>
      <c r="N22" s="10">
        <v>0</v>
      </c>
      <c r="O22" s="10">
        <v>0</v>
      </c>
      <c r="P22" s="10">
        <v>0</v>
      </c>
      <c r="Q22" s="10">
        <v>0</v>
      </c>
      <c r="R22" s="10">
        <v>0</v>
      </c>
      <c r="S22" s="10">
        <v>0</v>
      </c>
      <c r="T22" s="10">
        <v>0</v>
      </c>
      <c r="U22" s="10">
        <v>0</v>
      </c>
      <c r="V22" s="10">
        <v>0</v>
      </c>
      <c r="W22" s="10">
        <v>0</v>
      </c>
      <c r="X22" s="10">
        <v>0</v>
      </c>
      <c r="Y22" s="10">
        <v>0</v>
      </c>
      <c r="Z22" s="10">
        <v>0</v>
      </c>
      <c r="AA22" s="10">
        <v>0</v>
      </c>
      <c r="AB22" s="10">
        <v>0</v>
      </c>
      <c r="AC22" s="10">
        <v>0</v>
      </c>
      <c r="AD22" s="10">
        <v>0</v>
      </c>
      <c r="AE22" s="10">
        <v>0</v>
      </c>
      <c r="AF22" s="10">
        <v>0</v>
      </c>
      <c r="AG22" s="10">
        <v>0</v>
      </c>
      <c r="AH22" s="10">
        <v>0</v>
      </c>
      <c r="AI22" s="10">
        <v>0</v>
      </c>
      <c r="AJ22" s="10">
        <v>0</v>
      </c>
      <c r="AK22" s="10">
        <v>0</v>
      </c>
      <c r="AL22" s="11">
        <v>0</v>
      </c>
    </row>
    <row r="23" spans="1:38" ht="15.75" thickBot="1">
      <c r="A23" s="12" t="s">
        <v>19</v>
      </c>
      <c r="B23" s="13">
        <v>57872</v>
      </c>
      <c r="C23" s="13">
        <v>59495</v>
      </c>
      <c r="D23" s="13">
        <v>61325</v>
      </c>
      <c r="E23" s="13">
        <v>62206</v>
      </c>
      <c r="F23" s="13">
        <v>63087</v>
      </c>
      <c r="G23" s="13">
        <v>63968</v>
      </c>
      <c r="H23" s="13">
        <v>64849</v>
      </c>
      <c r="I23" s="13">
        <v>65730</v>
      </c>
      <c r="J23" s="13">
        <v>66611</v>
      </c>
      <c r="K23" s="13">
        <v>67493</v>
      </c>
      <c r="L23" s="13">
        <v>68374</v>
      </c>
      <c r="M23" s="13">
        <v>69255</v>
      </c>
      <c r="N23" s="13">
        <v>70136</v>
      </c>
      <c r="O23" s="13">
        <v>71017</v>
      </c>
      <c r="P23" s="13">
        <v>71898</v>
      </c>
      <c r="Q23" s="13">
        <v>72779</v>
      </c>
      <c r="R23" s="13">
        <v>73660</v>
      </c>
      <c r="S23" s="13">
        <v>74541</v>
      </c>
      <c r="T23" s="13">
        <v>75422</v>
      </c>
      <c r="U23" s="13">
        <v>76303</v>
      </c>
      <c r="V23" s="13">
        <v>77184</v>
      </c>
      <c r="W23" s="13">
        <v>78065</v>
      </c>
      <c r="X23" s="13">
        <v>78946</v>
      </c>
      <c r="Y23" s="13">
        <v>79827</v>
      </c>
      <c r="Z23" s="13">
        <v>80708</v>
      </c>
      <c r="AA23" s="13">
        <v>81589</v>
      </c>
      <c r="AB23" s="13">
        <v>82375</v>
      </c>
      <c r="AC23" s="13">
        <v>83022</v>
      </c>
      <c r="AD23" s="13">
        <v>83670</v>
      </c>
      <c r="AE23" s="13">
        <v>84318</v>
      </c>
      <c r="AF23" s="13">
        <v>84966</v>
      </c>
      <c r="AG23" s="13">
        <v>85614</v>
      </c>
      <c r="AH23" s="13">
        <v>86262</v>
      </c>
      <c r="AI23" s="13">
        <v>86910</v>
      </c>
      <c r="AJ23" s="13">
        <v>87558</v>
      </c>
      <c r="AK23" s="13">
        <v>88206</v>
      </c>
      <c r="AL23" s="14">
        <v>88853</v>
      </c>
    </row>
    <row r="24" spans="1:38" ht="15.75" thickTop="1"/>
    <row r="25" spans="1:38" ht="15.75" thickBot="1">
      <c r="A25" s="5" t="s">
        <v>20</v>
      </c>
    </row>
    <row r="26" spans="1:38" ht="15.75" thickTop="1">
      <c r="A26" s="6" t="s">
        <v>21</v>
      </c>
      <c r="B26" s="7">
        <v>123281.22891566265</v>
      </c>
      <c r="C26" s="7">
        <v>123484.86746987952</v>
      </c>
      <c r="D26" s="7">
        <v>123480.55421686747</v>
      </c>
      <c r="E26" s="7">
        <v>124424.7469879518</v>
      </c>
      <c r="F26" s="7">
        <v>125369.95180722892</v>
      </c>
      <c r="G26" s="7">
        <v>126315.13253012048</v>
      </c>
      <c r="H26" s="7">
        <v>125452.03614457832</v>
      </c>
      <c r="I26" s="7">
        <v>125059.43373493975</v>
      </c>
      <c r="J26" s="7">
        <v>124668.7951807229</v>
      </c>
      <c r="K26" s="7">
        <v>123758.89156626505</v>
      </c>
      <c r="L26" s="7">
        <v>122591.73493975903</v>
      </c>
      <c r="M26" s="7">
        <v>121424.59036144578</v>
      </c>
      <c r="N26" s="7">
        <v>120769.86746987952</v>
      </c>
      <c r="O26" s="7">
        <v>120115.06024096385</v>
      </c>
      <c r="P26" s="7">
        <v>119460.32530120482</v>
      </c>
      <c r="Q26" s="7">
        <v>118805.63855421687</v>
      </c>
      <c r="R26" s="7">
        <v>118150.7951807229</v>
      </c>
      <c r="S26" s="7">
        <v>117144.15662650602</v>
      </c>
      <c r="T26" s="7">
        <v>116138.50602409638</v>
      </c>
      <c r="U26" s="7">
        <v>115131.84337349398</v>
      </c>
      <c r="V26" s="7">
        <v>114125.1686746988</v>
      </c>
      <c r="W26" s="7">
        <v>113118.50602409638</v>
      </c>
      <c r="X26" s="7">
        <v>112224.5421686747</v>
      </c>
      <c r="Y26" s="7">
        <v>111330.56626506025</v>
      </c>
      <c r="Z26" s="7">
        <v>110436.5421686747</v>
      </c>
      <c r="AA26" s="7">
        <v>109542.57831325301</v>
      </c>
      <c r="AB26" s="7">
        <v>108745.3373493976</v>
      </c>
      <c r="AC26" s="7">
        <v>108133.31325301205</v>
      </c>
      <c r="AD26" s="7">
        <v>107522.2891566265</v>
      </c>
      <c r="AE26" s="7">
        <v>106911.32530120482</v>
      </c>
      <c r="AF26" s="7">
        <v>106300.32530120482</v>
      </c>
      <c r="AG26" s="7">
        <v>105688.27710843373</v>
      </c>
      <c r="AH26" s="7">
        <v>105091.22891566265</v>
      </c>
      <c r="AI26" s="7">
        <v>104493.1686746988</v>
      </c>
      <c r="AJ26" s="7">
        <v>103895.1686746988</v>
      </c>
      <c r="AK26" s="7">
        <v>103297.1204819277</v>
      </c>
      <c r="AL26" s="8">
        <v>102700.04819277108</v>
      </c>
    </row>
    <row r="27" spans="1:38">
      <c r="A27" s="9" t="s">
        <v>22</v>
      </c>
      <c r="B27" s="10">
        <v>112079.80722891567</v>
      </c>
      <c r="C27" s="10">
        <v>112484.86746987952</v>
      </c>
      <c r="D27" s="10">
        <v>113480.55421686747</v>
      </c>
      <c r="E27" s="10">
        <v>114657.89156626505</v>
      </c>
      <c r="F27" s="10">
        <v>115836.24096385542</v>
      </c>
      <c r="G27" s="10">
        <v>117014.65060240965</v>
      </c>
      <c r="H27" s="10">
        <v>116384.68674698795</v>
      </c>
      <c r="I27" s="10">
        <v>116225.2530120482</v>
      </c>
      <c r="J27" s="10">
        <v>116067.73493975903</v>
      </c>
      <c r="K27" s="10">
        <v>115391.01204819277</v>
      </c>
      <c r="L27" s="10">
        <v>114457.03614457832</v>
      </c>
      <c r="M27" s="10">
        <v>113523.0843373494</v>
      </c>
      <c r="N27" s="10">
        <v>113101.44578313253</v>
      </c>
      <c r="O27" s="10">
        <v>112679.81927710843</v>
      </c>
      <c r="P27" s="10">
        <v>112258.2530120482</v>
      </c>
      <c r="Q27" s="10">
        <v>111836.68674698795</v>
      </c>
      <c r="R27" s="10">
        <v>111414.98795180723</v>
      </c>
      <c r="S27" s="10">
        <v>110641.5421686747</v>
      </c>
      <c r="T27" s="10">
        <v>109869.02409638555</v>
      </c>
      <c r="U27" s="10">
        <v>109095.53012048193</v>
      </c>
      <c r="V27" s="10">
        <v>108322.0843373494</v>
      </c>
      <c r="W27" s="10">
        <v>107548.51807228915</v>
      </c>
      <c r="X27" s="10">
        <v>106887.72289156627</v>
      </c>
      <c r="Y27" s="10">
        <v>106226.8795180723</v>
      </c>
      <c r="Z27" s="10">
        <v>105566.04819277108</v>
      </c>
      <c r="AA27" s="10">
        <v>104905.18072289157</v>
      </c>
      <c r="AB27" s="10">
        <v>104245.3373493976</v>
      </c>
      <c r="AC27" s="10">
        <v>103633.31325301205</v>
      </c>
      <c r="AD27" s="10">
        <v>103022.2891566265</v>
      </c>
      <c r="AE27" s="10">
        <v>102411.32530120482</v>
      </c>
      <c r="AF27" s="10">
        <v>101800.32530120482</v>
      </c>
      <c r="AG27" s="10">
        <v>101188.27710843373</v>
      </c>
      <c r="AH27" s="10">
        <v>100591.22891566265</v>
      </c>
      <c r="AI27" s="10">
        <v>99993.168674698798</v>
      </c>
      <c r="AJ27" s="10">
        <v>99395.168674698798</v>
      </c>
      <c r="AK27" s="10">
        <v>98797.120481927705</v>
      </c>
      <c r="AL27" s="11">
        <v>98200.048192771079</v>
      </c>
    </row>
    <row r="28" spans="1:38">
      <c r="A28" s="9" t="s">
        <v>23</v>
      </c>
      <c r="B28" s="10">
        <v>11201</v>
      </c>
      <c r="C28" s="10">
        <v>11000</v>
      </c>
      <c r="D28" s="10">
        <v>10000</v>
      </c>
      <c r="E28" s="10">
        <v>9767</v>
      </c>
      <c r="F28" s="10">
        <v>9534</v>
      </c>
      <c r="G28" s="10">
        <v>9301</v>
      </c>
      <c r="H28" s="10">
        <v>9067</v>
      </c>
      <c r="I28" s="10">
        <v>8834</v>
      </c>
      <c r="J28" s="10">
        <v>8601</v>
      </c>
      <c r="K28" s="10">
        <v>8368</v>
      </c>
      <c r="L28" s="10">
        <v>8135</v>
      </c>
      <c r="M28" s="10">
        <v>7902</v>
      </c>
      <c r="N28" s="10">
        <v>7668</v>
      </c>
      <c r="O28" s="10">
        <v>7435</v>
      </c>
      <c r="P28" s="10">
        <v>7202</v>
      </c>
      <c r="Q28" s="10">
        <v>6969</v>
      </c>
      <c r="R28" s="10">
        <v>6736</v>
      </c>
      <c r="S28" s="10">
        <v>6503</v>
      </c>
      <c r="T28" s="10">
        <v>6269</v>
      </c>
      <c r="U28" s="10">
        <v>6036</v>
      </c>
      <c r="V28" s="10">
        <v>5803</v>
      </c>
      <c r="W28" s="10">
        <v>5570</v>
      </c>
      <c r="X28" s="10">
        <v>5337</v>
      </c>
      <c r="Y28" s="10">
        <v>5104</v>
      </c>
      <c r="Z28" s="10">
        <v>4871</v>
      </c>
      <c r="AA28" s="10">
        <v>4637</v>
      </c>
      <c r="AB28" s="10">
        <v>4500</v>
      </c>
      <c r="AC28" s="10">
        <v>4500</v>
      </c>
      <c r="AD28" s="10">
        <v>4500</v>
      </c>
      <c r="AE28" s="10">
        <v>4500</v>
      </c>
      <c r="AF28" s="10">
        <v>4500</v>
      </c>
      <c r="AG28" s="10">
        <v>4500</v>
      </c>
      <c r="AH28" s="10">
        <v>4500</v>
      </c>
      <c r="AI28" s="10">
        <v>4500</v>
      </c>
      <c r="AJ28" s="10">
        <v>4500</v>
      </c>
      <c r="AK28" s="10">
        <v>4500</v>
      </c>
      <c r="AL28" s="11">
        <v>4500</v>
      </c>
    </row>
    <row r="29" spans="1:38">
      <c r="A29" s="9" t="s">
        <v>6</v>
      </c>
      <c r="B29" s="10">
        <v>0</v>
      </c>
      <c r="C29" s="10">
        <v>0</v>
      </c>
      <c r="D29" s="10">
        <v>0</v>
      </c>
      <c r="E29" s="10">
        <v>0</v>
      </c>
      <c r="F29" s="10">
        <v>0</v>
      </c>
      <c r="G29" s="10">
        <v>0</v>
      </c>
      <c r="H29" s="10">
        <v>0</v>
      </c>
      <c r="I29" s="10">
        <v>0</v>
      </c>
      <c r="J29" s="10">
        <v>0</v>
      </c>
      <c r="K29" s="10">
        <v>0</v>
      </c>
      <c r="L29" s="10">
        <v>0</v>
      </c>
      <c r="M29" s="10">
        <v>0</v>
      </c>
      <c r="N29" s="10">
        <v>0</v>
      </c>
      <c r="O29" s="10">
        <v>0</v>
      </c>
      <c r="P29" s="10">
        <v>0</v>
      </c>
      <c r="Q29" s="10">
        <v>0</v>
      </c>
      <c r="R29" s="10">
        <v>0</v>
      </c>
      <c r="S29" s="10">
        <v>0</v>
      </c>
      <c r="T29" s="10">
        <v>0</v>
      </c>
      <c r="U29" s="10">
        <v>0</v>
      </c>
      <c r="V29" s="10">
        <v>0</v>
      </c>
      <c r="W29" s="10">
        <v>0</v>
      </c>
      <c r="X29" s="10">
        <v>0</v>
      </c>
      <c r="Y29" s="10">
        <v>0</v>
      </c>
      <c r="Z29" s="10">
        <v>0</v>
      </c>
      <c r="AA29" s="10">
        <v>0</v>
      </c>
      <c r="AB29" s="10">
        <v>0</v>
      </c>
      <c r="AC29" s="10">
        <v>0</v>
      </c>
      <c r="AD29" s="10">
        <v>0</v>
      </c>
      <c r="AE29" s="10">
        <v>0</v>
      </c>
      <c r="AF29" s="10">
        <v>0</v>
      </c>
      <c r="AG29" s="10">
        <v>0</v>
      </c>
      <c r="AH29" s="10">
        <v>0</v>
      </c>
      <c r="AI29" s="10">
        <v>0</v>
      </c>
      <c r="AJ29" s="10">
        <v>0</v>
      </c>
      <c r="AK29" s="10">
        <v>0</v>
      </c>
      <c r="AL29" s="11">
        <v>0</v>
      </c>
    </row>
    <row r="30" spans="1:38">
      <c r="A30" s="9" t="s">
        <v>24</v>
      </c>
      <c r="B30" s="10">
        <v>0</v>
      </c>
      <c r="C30" s="10">
        <v>0</v>
      </c>
      <c r="D30" s="10">
        <v>0</v>
      </c>
      <c r="E30" s="10">
        <v>0</v>
      </c>
      <c r="F30" s="10">
        <v>0</v>
      </c>
      <c r="G30" s="10">
        <v>0</v>
      </c>
      <c r="H30" s="10">
        <v>0</v>
      </c>
      <c r="I30" s="10">
        <v>0</v>
      </c>
      <c r="J30" s="10">
        <v>0</v>
      </c>
      <c r="K30" s="10">
        <v>0</v>
      </c>
      <c r="L30" s="10">
        <v>0</v>
      </c>
      <c r="M30" s="10">
        <v>0</v>
      </c>
      <c r="N30" s="10">
        <v>0</v>
      </c>
      <c r="O30" s="10">
        <v>0</v>
      </c>
      <c r="P30" s="10">
        <v>0</v>
      </c>
      <c r="Q30" s="10">
        <v>0</v>
      </c>
      <c r="R30" s="10">
        <v>0</v>
      </c>
      <c r="S30" s="10">
        <v>0</v>
      </c>
      <c r="T30" s="10">
        <v>0</v>
      </c>
      <c r="U30" s="10">
        <v>0</v>
      </c>
      <c r="V30" s="10">
        <v>0</v>
      </c>
      <c r="W30" s="10">
        <v>0</v>
      </c>
      <c r="X30" s="10">
        <v>0</v>
      </c>
      <c r="Y30" s="10">
        <v>0</v>
      </c>
      <c r="Z30" s="10">
        <v>0</v>
      </c>
      <c r="AA30" s="10">
        <v>0</v>
      </c>
      <c r="AB30" s="10">
        <v>0</v>
      </c>
      <c r="AC30" s="10">
        <v>0</v>
      </c>
      <c r="AD30" s="10">
        <v>0</v>
      </c>
      <c r="AE30" s="10">
        <v>0</v>
      </c>
      <c r="AF30" s="10">
        <v>0</v>
      </c>
      <c r="AG30" s="10">
        <v>0</v>
      </c>
      <c r="AH30" s="10">
        <v>0</v>
      </c>
      <c r="AI30" s="10">
        <v>0</v>
      </c>
      <c r="AJ30" s="10">
        <v>0</v>
      </c>
      <c r="AK30" s="10">
        <v>0</v>
      </c>
      <c r="AL30" s="11">
        <v>0</v>
      </c>
    </row>
    <row r="31" spans="1:38">
      <c r="A31" s="9" t="s">
        <v>25</v>
      </c>
      <c r="B31" s="10">
        <v>0</v>
      </c>
      <c r="C31" s="10">
        <v>0</v>
      </c>
      <c r="D31" s="10">
        <v>0</v>
      </c>
      <c r="E31" s="10">
        <v>0</v>
      </c>
      <c r="F31" s="10">
        <v>0</v>
      </c>
      <c r="G31" s="10">
        <v>0</v>
      </c>
      <c r="H31" s="10">
        <v>0</v>
      </c>
      <c r="I31" s="10">
        <v>0</v>
      </c>
      <c r="J31" s="10">
        <v>0</v>
      </c>
      <c r="K31" s="10">
        <v>0</v>
      </c>
      <c r="L31" s="10">
        <v>0</v>
      </c>
      <c r="M31" s="10">
        <v>0</v>
      </c>
      <c r="N31" s="10">
        <v>0</v>
      </c>
      <c r="O31" s="10">
        <v>0</v>
      </c>
      <c r="P31" s="10">
        <v>0</v>
      </c>
      <c r="Q31" s="10">
        <v>0</v>
      </c>
      <c r="R31" s="10">
        <v>0</v>
      </c>
      <c r="S31" s="10">
        <v>0</v>
      </c>
      <c r="T31" s="10">
        <v>0</v>
      </c>
      <c r="U31" s="10">
        <v>0</v>
      </c>
      <c r="V31" s="10">
        <v>0</v>
      </c>
      <c r="W31" s="10">
        <v>0</v>
      </c>
      <c r="X31" s="10">
        <v>0</v>
      </c>
      <c r="Y31" s="10">
        <v>0</v>
      </c>
      <c r="Z31" s="10">
        <v>0</v>
      </c>
      <c r="AA31" s="10">
        <v>0</v>
      </c>
      <c r="AB31" s="10">
        <v>0</v>
      </c>
      <c r="AC31" s="10">
        <v>0</v>
      </c>
      <c r="AD31" s="10">
        <v>0</v>
      </c>
      <c r="AE31" s="10">
        <v>0</v>
      </c>
      <c r="AF31" s="10">
        <v>0</v>
      </c>
      <c r="AG31" s="10">
        <v>0</v>
      </c>
      <c r="AH31" s="10">
        <v>0</v>
      </c>
      <c r="AI31" s="10">
        <v>0</v>
      </c>
      <c r="AJ31" s="10">
        <v>0</v>
      </c>
      <c r="AK31" s="10">
        <v>0</v>
      </c>
      <c r="AL31" s="11">
        <v>0</v>
      </c>
    </row>
    <row r="32" spans="1:38" ht="15.75" thickBot="1">
      <c r="A32" s="12" t="s">
        <v>26</v>
      </c>
      <c r="B32" s="13">
        <v>123281.22891566265</v>
      </c>
      <c r="C32" s="13">
        <v>123484.86746987952</v>
      </c>
      <c r="D32" s="13">
        <v>123480.55421686747</v>
      </c>
      <c r="E32" s="13">
        <v>124424.7469879518</v>
      </c>
      <c r="F32" s="13">
        <v>125369.95180722892</v>
      </c>
      <c r="G32" s="13">
        <v>126315.13253012048</v>
      </c>
      <c r="H32" s="13">
        <v>125452.03614457832</v>
      </c>
      <c r="I32" s="13">
        <v>125059.43373493975</v>
      </c>
      <c r="J32" s="13">
        <v>124668.7951807229</v>
      </c>
      <c r="K32" s="13">
        <v>123758.89156626505</v>
      </c>
      <c r="L32" s="13">
        <v>122591.73493975903</v>
      </c>
      <c r="M32" s="13">
        <v>121424.59036144578</v>
      </c>
      <c r="N32" s="13">
        <v>120769.86746987952</v>
      </c>
      <c r="O32" s="13">
        <v>120115.06024096385</v>
      </c>
      <c r="P32" s="13">
        <v>119460.32530120482</v>
      </c>
      <c r="Q32" s="13">
        <v>118805.63855421687</v>
      </c>
      <c r="R32" s="13">
        <v>118150.7951807229</v>
      </c>
      <c r="S32" s="13">
        <v>117144.15662650602</v>
      </c>
      <c r="T32" s="13">
        <v>116138.50602409638</v>
      </c>
      <c r="U32" s="13">
        <v>115131.84337349398</v>
      </c>
      <c r="V32" s="13">
        <v>114125.1686746988</v>
      </c>
      <c r="W32" s="13">
        <v>113118.50602409638</v>
      </c>
      <c r="X32" s="13">
        <v>112224.5421686747</v>
      </c>
      <c r="Y32" s="13">
        <v>111330.56626506025</v>
      </c>
      <c r="Z32" s="13">
        <v>110436.5421686747</v>
      </c>
      <c r="AA32" s="13">
        <v>109542.57831325301</v>
      </c>
      <c r="AB32" s="13">
        <v>108745.3373493976</v>
      </c>
      <c r="AC32" s="13">
        <v>108133.31325301205</v>
      </c>
      <c r="AD32" s="13">
        <v>107522.2891566265</v>
      </c>
      <c r="AE32" s="13">
        <v>106911.32530120482</v>
      </c>
      <c r="AF32" s="13">
        <v>106300.32530120482</v>
      </c>
      <c r="AG32" s="13">
        <v>105688.27710843373</v>
      </c>
      <c r="AH32" s="13">
        <v>105091.22891566265</v>
      </c>
      <c r="AI32" s="13">
        <v>104493.1686746988</v>
      </c>
      <c r="AJ32" s="13">
        <v>103895.1686746988</v>
      </c>
      <c r="AK32" s="13">
        <v>103297.1204819277</v>
      </c>
      <c r="AL32" s="14">
        <v>102700.04819277108</v>
      </c>
    </row>
    <row r="33" spans="1:38" ht="16.5" thickTop="1" thickBot="1"/>
    <row r="34" spans="1:38" ht="16.5" thickTop="1" thickBot="1">
      <c r="A34" s="15" t="s">
        <v>27</v>
      </c>
      <c r="B34" s="16">
        <v>0</v>
      </c>
      <c r="C34" s="16">
        <v>0</v>
      </c>
      <c r="D34" s="16">
        <v>0</v>
      </c>
      <c r="E34" s="16">
        <v>0</v>
      </c>
      <c r="F34" s="16">
        <v>0</v>
      </c>
      <c r="G34" s="16">
        <v>0</v>
      </c>
      <c r="H34" s="16">
        <v>1813</v>
      </c>
      <c r="I34" s="16">
        <v>1036</v>
      </c>
      <c r="J34" s="16">
        <v>258</v>
      </c>
      <c r="K34" s="16">
        <v>0</v>
      </c>
      <c r="L34" s="16">
        <v>0</v>
      </c>
      <c r="M34" s="16">
        <v>0</v>
      </c>
      <c r="N34" s="16">
        <v>0</v>
      </c>
      <c r="O34" s="16">
        <v>0</v>
      </c>
      <c r="P34" s="16">
        <v>0</v>
      </c>
      <c r="Q34" s="16">
        <v>0</v>
      </c>
      <c r="R34" s="16">
        <v>0</v>
      </c>
      <c r="S34" s="16">
        <v>0</v>
      </c>
      <c r="T34" s="16">
        <v>0</v>
      </c>
      <c r="U34" s="16">
        <v>0</v>
      </c>
      <c r="V34" s="16">
        <v>0</v>
      </c>
      <c r="W34" s="16">
        <v>0</v>
      </c>
      <c r="X34" s="16">
        <v>0</v>
      </c>
      <c r="Y34" s="16">
        <v>0</v>
      </c>
      <c r="Z34" s="16">
        <v>0</v>
      </c>
      <c r="AA34" s="16">
        <v>0</v>
      </c>
      <c r="AB34" s="16">
        <v>0</v>
      </c>
      <c r="AC34" s="16">
        <v>0</v>
      </c>
      <c r="AD34" s="16">
        <v>0</v>
      </c>
      <c r="AE34" s="16">
        <v>0</v>
      </c>
      <c r="AF34" s="16">
        <v>0</v>
      </c>
      <c r="AG34" s="16">
        <v>0</v>
      </c>
      <c r="AH34" s="16">
        <v>0</v>
      </c>
      <c r="AI34" s="16">
        <v>0</v>
      </c>
      <c r="AJ34" s="16">
        <v>0</v>
      </c>
      <c r="AK34" s="16">
        <v>0</v>
      </c>
      <c r="AL34" s="17">
        <v>0</v>
      </c>
    </row>
    <row r="35" spans="1:38" ht="15.75" thickTop="1"/>
    <row r="36" spans="1:38">
      <c r="A36" s="18" t="s">
        <v>28</v>
      </c>
    </row>
    <row r="37" spans="1:38">
      <c r="A37" s="19"/>
    </row>
  </sheetData>
  <pageMargins left="0.5" right="0.5" top="1" bottom="1" header="0.5" footer="0.5"/>
  <pageSetup orientation="portrait" r:id="rId1"/>
  <headerFooter>
    <oddFooter>&amp;CPage &amp;P&amp;R&amp;F</oddFooter>
  </headerFooter>
</worksheet>
</file>

<file path=xl/worksheets/sheet27.xml><?xml version="1.0" encoding="utf-8"?>
<worksheet xmlns="http://schemas.openxmlformats.org/spreadsheetml/2006/main" xmlns:r="http://schemas.openxmlformats.org/officeDocument/2006/relationships">
  <dimension ref="A1:AL37"/>
  <sheetViews>
    <sheetView showGridLines="0" workbookViewId="0">
      <selection sqref="A1:XFD1048576"/>
    </sheetView>
  </sheetViews>
  <sheetFormatPr defaultRowHeight="15"/>
  <cols>
    <col min="1" max="1" width="43.7109375" style="2" customWidth="1"/>
    <col min="2" max="16384" width="9.140625" style="2"/>
  </cols>
  <sheetData>
    <row r="1" spans="1:38" ht="36">
      <c r="A1" s="1" t="s">
        <v>53</v>
      </c>
    </row>
    <row r="3" spans="1:38" ht="30.75">
      <c r="A3" s="3" t="s">
        <v>1</v>
      </c>
    </row>
    <row r="4" spans="1:38">
      <c r="B4" s="4">
        <v>2014</v>
      </c>
      <c r="C4" s="4">
        <v>2015</v>
      </c>
      <c r="D4" s="4">
        <v>2016</v>
      </c>
      <c r="E4" s="4">
        <v>2017</v>
      </c>
      <c r="F4" s="4">
        <v>2018</v>
      </c>
      <c r="G4" s="4">
        <v>2019</v>
      </c>
      <c r="H4" s="4">
        <v>2020</v>
      </c>
      <c r="I4" s="4">
        <v>2021</v>
      </c>
      <c r="J4" s="4">
        <v>2022</v>
      </c>
      <c r="K4" s="4">
        <v>2023</v>
      </c>
      <c r="L4" s="4">
        <v>2024</v>
      </c>
      <c r="M4" s="4">
        <v>2025</v>
      </c>
      <c r="N4" s="4">
        <v>2026</v>
      </c>
      <c r="O4" s="4">
        <v>2027</v>
      </c>
      <c r="P4" s="4">
        <v>2028</v>
      </c>
      <c r="Q4" s="4">
        <v>2029</v>
      </c>
      <c r="R4" s="4">
        <v>2030</v>
      </c>
      <c r="S4" s="4">
        <v>2031</v>
      </c>
      <c r="T4" s="4">
        <v>2032</v>
      </c>
      <c r="U4" s="4">
        <v>2033</v>
      </c>
      <c r="V4" s="4">
        <v>2034</v>
      </c>
      <c r="W4" s="4">
        <v>2035</v>
      </c>
      <c r="X4" s="4">
        <v>2036</v>
      </c>
      <c r="Y4" s="4">
        <v>2037</v>
      </c>
      <c r="Z4" s="4">
        <v>2038</v>
      </c>
      <c r="AA4" s="4">
        <v>2039</v>
      </c>
      <c r="AB4" s="4">
        <v>2040</v>
      </c>
      <c r="AC4" s="4">
        <v>2041</v>
      </c>
      <c r="AD4" s="4">
        <v>2042</v>
      </c>
      <c r="AE4" s="4">
        <v>2043</v>
      </c>
      <c r="AF4" s="4">
        <v>2044</v>
      </c>
      <c r="AG4" s="4">
        <v>2045</v>
      </c>
      <c r="AH4" s="4">
        <v>2046</v>
      </c>
      <c r="AI4" s="4">
        <v>2047</v>
      </c>
      <c r="AJ4" s="4">
        <v>2048</v>
      </c>
      <c r="AK4" s="4">
        <v>2049</v>
      </c>
      <c r="AL4" s="4">
        <v>2050</v>
      </c>
    </row>
    <row r="5" spans="1:38" ht="15.75" thickBot="1">
      <c r="A5" s="5" t="s">
        <v>2</v>
      </c>
    </row>
    <row r="6" spans="1:38" ht="15.75" thickTop="1">
      <c r="A6" s="6" t="s">
        <v>3</v>
      </c>
      <c r="B6" s="7">
        <v>249328.44578313254</v>
      </c>
      <c r="C6" s="7">
        <v>254135</v>
      </c>
      <c r="D6" s="7">
        <v>251811.60240963855</v>
      </c>
      <c r="E6" s="7">
        <v>249354.26506024096</v>
      </c>
      <c r="F6" s="7">
        <v>246766.77108433735</v>
      </c>
      <c r="G6" s="7">
        <v>244051.30120481929</v>
      </c>
      <c r="H6" s="7">
        <v>241210.60240963855</v>
      </c>
      <c r="I6" s="7">
        <v>241830.1204819277</v>
      </c>
      <c r="J6" s="7">
        <v>242430.85542168675</v>
      </c>
      <c r="K6" s="7">
        <v>243031.57831325301</v>
      </c>
      <c r="L6" s="7">
        <v>243632.26506024096</v>
      </c>
      <c r="M6" s="7">
        <v>244231.93975903615</v>
      </c>
      <c r="N6" s="7">
        <v>245749.0843373494</v>
      </c>
      <c r="O6" s="7">
        <v>247267.21686746989</v>
      </c>
      <c r="P6" s="7">
        <v>248785.31325301205</v>
      </c>
      <c r="Q6" s="7">
        <v>250302.44578313254</v>
      </c>
      <c r="R6" s="7">
        <v>251820.55421686746</v>
      </c>
      <c r="S6" s="7">
        <v>252982.19277108434</v>
      </c>
      <c r="T6" s="7">
        <v>254144.93975903615</v>
      </c>
      <c r="U6" s="7">
        <v>255307.60240963855</v>
      </c>
      <c r="V6" s="7">
        <v>256468.27710843374</v>
      </c>
      <c r="W6" s="7">
        <v>257630.92771084336</v>
      </c>
      <c r="X6" s="7">
        <v>258583.1204819277</v>
      </c>
      <c r="Y6" s="7">
        <v>259535.2530120482</v>
      </c>
      <c r="Z6" s="7">
        <v>260486.49397590361</v>
      </c>
      <c r="AA6" s="7">
        <v>261438.6265060241</v>
      </c>
      <c r="AB6" s="7">
        <v>262390.85542168672</v>
      </c>
      <c r="AC6" s="7">
        <v>263416.49397590361</v>
      </c>
      <c r="AD6" s="7">
        <v>264441.13253012049</v>
      </c>
      <c r="AE6" s="7">
        <v>265467.77108433732</v>
      </c>
      <c r="AF6" s="7">
        <v>266493.39759036142</v>
      </c>
      <c r="AG6" s="7">
        <v>267519.04819277109</v>
      </c>
      <c r="AH6" s="7">
        <v>268641.04819277109</v>
      </c>
      <c r="AI6" s="7">
        <v>269764</v>
      </c>
      <c r="AJ6" s="7">
        <v>270885.96385542169</v>
      </c>
      <c r="AK6" s="7">
        <v>272007.9156626506</v>
      </c>
      <c r="AL6" s="8">
        <v>273129.86746987951</v>
      </c>
    </row>
    <row r="7" spans="1:38">
      <c r="A7" s="9" t="s">
        <v>4</v>
      </c>
      <c r="B7" s="10">
        <v>27502.662650602411</v>
      </c>
      <c r="C7" s="10">
        <v>27448.01204819277</v>
      </c>
      <c r="D7" s="10">
        <v>27393.24096385542</v>
      </c>
      <c r="E7" s="10">
        <v>27337.530120481926</v>
      </c>
      <c r="F7" s="10">
        <v>27282.795180722893</v>
      </c>
      <c r="G7" s="10">
        <v>27227.060240963856</v>
      </c>
      <c r="H7" s="10">
        <v>27172.265060240963</v>
      </c>
      <c r="I7" s="10">
        <v>27112.493975903613</v>
      </c>
      <c r="J7" s="10">
        <v>27052.783132530119</v>
      </c>
      <c r="K7" s="10">
        <v>26993.927710843374</v>
      </c>
      <c r="L7" s="10">
        <v>26934.120481927712</v>
      </c>
      <c r="M7" s="10">
        <v>26874.385542168675</v>
      </c>
      <c r="N7" s="10">
        <v>26796.277108433736</v>
      </c>
      <c r="O7" s="10">
        <v>26718.277108433736</v>
      </c>
      <c r="P7" s="10">
        <v>26639.22891566265</v>
      </c>
      <c r="Q7" s="10">
        <v>26561.156626506025</v>
      </c>
      <c r="R7" s="10">
        <v>26483.204819277107</v>
      </c>
      <c r="S7" s="10">
        <v>26437.530120481926</v>
      </c>
      <c r="T7" s="10">
        <v>26391.915662650601</v>
      </c>
      <c r="U7" s="10">
        <v>26347.325301204819</v>
      </c>
      <c r="V7" s="10">
        <v>26301.77108433735</v>
      </c>
      <c r="W7" s="10">
        <v>26256.120481927712</v>
      </c>
      <c r="X7" s="10">
        <v>26175.060240963856</v>
      </c>
      <c r="Y7" s="10">
        <v>26093.939759036144</v>
      </c>
      <c r="Z7" s="10">
        <v>26012.939759036144</v>
      </c>
      <c r="AA7" s="10">
        <v>25931.831325301206</v>
      </c>
      <c r="AB7" s="10">
        <v>25850.686746987951</v>
      </c>
      <c r="AC7" s="10">
        <v>25850.686746987951</v>
      </c>
      <c r="AD7" s="10">
        <v>25850.686746987951</v>
      </c>
      <c r="AE7" s="10">
        <v>25850.686746987951</v>
      </c>
      <c r="AF7" s="10">
        <v>25850.686746987951</v>
      </c>
      <c r="AG7" s="10">
        <v>25850.686746987951</v>
      </c>
      <c r="AH7" s="10">
        <v>25850.686746987951</v>
      </c>
      <c r="AI7" s="10">
        <v>25850.686746987951</v>
      </c>
      <c r="AJ7" s="10">
        <v>25850.686746987951</v>
      </c>
      <c r="AK7" s="10">
        <v>25850.686746987951</v>
      </c>
      <c r="AL7" s="11">
        <v>25850.686746987951</v>
      </c>
    </row>
    <row r="8" spans="1:38">
      <c r="A8" s="9" t="s">
        <v>5</v>
      </c>
      <c r="B8" s="10">
        <v>0</v>
      </c>
      <c r="C8" s="10">
        <v>0</v>
      </c>
      <c r="D8" s="10">
        <v>0</v>
      </c>
      <c r="E8" s="10">
        <v>0</v>
      </c>
      <c r="F8" s="10">
        <v>0</v>
      </c>
      <c r="G8" s="10">
        <v>0</v>
      </c>
      <c r="H8" s="10">
        <v>0</v>
      </c>
      <c r="I8" s="10">
        <v>0</v>
      </c>
      <c r="J8" s="10">
        <v>0</v>
      </c>
      <c r="K8" s="10">
        <v>0</v>
      </c>
      <c r="L8" s="10">
        <v>0</v>
      </c>
      <c r="M8" s="10">
        <v>0</v>
      </c>
      <c r="N8" s="10">
        <v>0</v>
      </c>
      <c r="O8" s="10">
        <v>0</v>
      </c>
      <c r="P8" s="10">
        <v>0</v>
      </c>
      <c r="Q8" s="10">
        <v>0</v>
      </c>
      <c r="R8" s="10">
        <v>0</v>
      </c>
      <c r="S8" s="10">
        <v>0</v>
      </c>
      <c r="T8" s="10">
        <v>0</v>
      </c>
      <c r="U8" s="10">
        <v>0</v>
      </c>
      <c r="V8" s="10">
        <v>0</v>
      </c>
      <c r="W8" s="10">
        <v>0</v>
      </c>
      <c r="X8" s="10">
        <v>0</v>
      </c>
      <c r="Y8" s="10">
        <v>0</v>
      </c>
      <c r="Z8" s="10">
        <v>0</v>
      </c>
      <c r="AA8" s="10">
        <v>0</v>
      </c>
      <c r="AB8" s="10">
        <v>0</v>
      </c>
      <c r="AC8" s="10">
        <v>0</v>
      </c>
      <c r="AD8" s="10">
        <v>0</v>
      </c>
      <c r="AE8" s="10">
        <v>0</v>
      </c>
      <c r="AF8" s="10">
        <v>0</v>
      </c>
      <c r="AG8" s="10">
        <v>0</v>
      </c>
      <c r="AH8" s="10">
        <v>0</v>
      </c>
      <c r="AI8" s="10">
        <v>0</v>
      </c>
      <c r="AJ8" s="10">
        <v>0</v>
      </c>
      <c r="AK8" s="10">
        <v>0</v>
      </c>
      <c r="AL8" s="11">
        <v>0</v>
      </c>
    </row>
    <row r="9" spans="1:38">
      <c r="A9" s="9" t="s">
        <v>6</v>
      </c>
      <c r="B9" s="10">
        <v>0</v>
      </c>
      <c r="C9" s="10">
        <v>0</v>
      </c>
      <c r="D9" s="10">
        <v>0</v>
      </c>
      <c r="E9" s="10">
        <v>0</v>
      </c>
      <c r="F9" s="10">
        <v>0</v>
      </c>
      <c r="G9" s="10">
        <v>0</v>
      </c>
      <c r="H9" s="10">
        <v>0</v>
      </c>
      <c r="I9" s="10">
        <v>0</v>
      </c>
      <c r="J9" s="10">
        <v>0</v>
      </c>
      <c r="K9" s="10">
        <v>0</v>
      </c>
      <c r="L9" s="10">
        <v>0</v>
      </c>
      <c r="M9" s="10">
        <v>0</v>
      </c>
      <c r="N9" s="10">
        <v>0</v>
      </c>
      <c r="O9" s="10">
        <v>0</v>
      </c>
      <c r="P9" s="10">
        <v>0</v>
      </c>
      <c r="Q9" s="10">
        <v>0</v>
      </c>
      <c r="R9" s="10">
        <v>0</v>
      </c>
      <c r="S9" s="10">
        <v>0</v>
      </c>
      <c r="T9" s="10">
        <v>0</v>
      </c>
      <c r="U9" s="10">
        <v>0</v>
      </c>
      <c r="V9" s="10">
        <v>0</v>
      </c>
      <c r="W9" s="10">
        <v>0</v>
      </c>
      <c r="X9" s="10">
        <v>0</v>
      </c>
      <c r="Y9" s="10">
        <v>0</v>
      </c>
      <c r="Z9" s="10">
        <v>0</v>
      </c>
      <c r="AA9" s="10">
        <v>0</v>
      </c>
      <c r="AB9" s="10">
        <v>0</v>
      </c>
      <c r="AC9" s="10">
        <v>0</v>
      </c>
      <c r="AD9" s="10">
        <v>0</v>
      </c>
      <c r="AE9" s="10">
        <v>0</v>
      </c>
      <c r="AF9" s="10">
        <v>0</v>
      </c>
      <c r="AG9" s="10">
        <v>0</v>
      </c>
      <c r="AH9" s="10">
        <v>0</v>
      </c>
      <c r="AI9" s="10">
        <v>0</v>
      </c>
      <c r="AJ9" s="10">
        <v>0</v>
      </c>
      <c r="AK9" s="10">
        <v>0</v>
      </c>
      <c r="AL9" s="11">
        <v>0</v>
      </c>
    </row>
    <row r="10" spans="1:38" ht="15.75" thickBot="1">
      <c r="A10" s="12" t="s">
        <v>7</v>
      </c>
      <c r="B10" s="13">
        <v>276831.1686746988</v>
      </c>
      <c r="C10" s="13">
        <v>281582.95180722891</v>
      </c>
      <c r="D10" s="13">
        <v>279204.85542168672</v>
      </c>
      <c r="E10" s="13">
        <v>276691.72289156629</v>
      </c>
      <c r="F10" s="13">
        <v>274049.51807228918</v>
      </c>
      <c r="G10" s="13">
        <v>271278.24096385541</v>
      </c>
      <c r="H10" s="13">
        <v>268382.93975903612</v>
      </c>
      <c r="I10" s="13">
        <v>268942.69879518071</v>
      </c>
      <c r="J10" s="13">
        <v>269483.55421686749</v>
      </c>
      <c r="K10" s="13">
        <v>270025.42168674699</v>
      </c>
      <c r="L10" s="13">
        <v>270566.3734939759</v>
      </c>
      <c r="M10" s="13">
        <v>271106.3373493976</v>
      </c>
      <c r="N10" s="13">
        <v>272545.42168674699</v>
      </c>
      <c r="O10" s="13">
        <v>273985.43373493978</v>
      </c>
      <c r="P10" s="13">
        <v>275424.46987951809</v>
      </c>
      <c r="Q10" s="13">
        <v>276863.59036144579</v>
      </c>
      <c r="R10" s="13">
        <v>278303.7469879518</v>
      </c>
      <c r="S10" s="13">
        <v>279419.7108433735</v>
      </c>
      <c r="T10" s="13">
        <v>280536.86746987951</v>
      </c>
      <c r="U10" s="13">
        <v>281654.90361445781</v>
      </c>
      <c r="V10" s="13">
        <v>282770.01204819279</v>
      </c>
      <c r="W10" s="13">
        <v>283887.09638554219</v>
      </c>
      <c r="X10" s="13">
        <v>284758.19277108432</v>
      </c>
      <c r="Y10" s="13">
        <v>285629.19277108432</v>
      </c>
      <c r="Z10" s="13">
        <v>286499.40963855421</v>
      </c>
      <c r="AA10" s="13">
        <v>287370.39759036142</v>
      </c>
      <c r="AB10" s="13">
        <v>288241.57831325301</v>
      </c>
      <c r="AC10" s="13">
        <v>289267.2048192771</v>
      </c>
      <c r="AD10" s="13">
        <v>290291.84337349399</v>
      </c>
      <c r="AE10" s="13">
        <v>291318.48192771082</v>
      </c>
      <c r="AF10" s="13">
        <v>292344.18072289159</v>
      </c>
      <c r="AG10" s="13">
        <v>293369.78313253011</v>
      </c>
      <c r="AH10" s="13">
        <v>294491.77108433732</v>
      </c>
      <c r="AI10" s="13">
        <v>295614.75903614459</v>
      </c>
      <c r="AJ10" s="13">
        <v>296736.67469879519</v>
      </c>
      <c r="AK10" s="13">
        <v>297858.6626506024</v>
      </c>
      <c r="AL10" s="14">
        <v>298980.59036144579</v>
      </c>
    </row>
    <row r="11" spans="1:38" ht="15.75" thickTop="1"/>
    <row r="12" spans="1:38" ht="15.75" thickBot="1">
      <c r="A12" s="5" t="s">
        <v>8</v>
      </c>
    </row>
    <row r="13" spans="1:38" ht="15.75" thickTop="1">
      <c r="A13" s="6" t="s">
        <v>9</v>
      </c>
      <c r="B13" s="7">
        <v>154056</v>
      </c>
      <c r="C13" s="7">
        <v>154737</v>
      </c>
      <c r="D13" s="7">
        <v>154726</v>
      </c>
      <c r="E13" s="7">
        <v>154714</v>
      </c>
      <c r="F13" s="7">
        <v>154703</v>
      </c>
      <c r="G13" s="7">
        <v>154691</v>
      </c>
      <c r="H13" s="7">
        <v>154680</v>
      </c>
      <c r="I13" s="7">
        <v>154494</v>
      </c>
      <c r="J13" s="7">
        <v>154308</v>
      </c>
      <c r="K13" s="7">
        <v>154123</v>
      </c>
      <c r="L13" s="7">
        <v>153937</v>
      </c>
      <c r="M13" s="7">
        <v>153751</v>
      </c>
      <c r="N13" s="7">
        <v>153571</v>
      </c>
      <c r="O13" s="7">
        <v>153391</v>
      </c>
      <c r="P13" s="7">
        <v>153212</v>
      </c>
      <c r="Q13" s="7">
        <v>153032</v>
      </c>
      <c r="R13" s="7">
        <v>152852</v>
      </c>
      <c r="S13" s="7">
        <v>152355</v>
      </c>
      <c r="T13" s="7">
        <v>151858</v>
      </c>
      <c r="U13" s="7">
        <v>151361</v>
      </c>
      <c r="V13" s="7">
        <v>150864</v>
      </c>
      <c r="W13" s="7">
        <v>150366</v>
      </c>
      <c r="X13" s="7">
        <v>150366</v>
      </c>
      <c r="Y13" s="7">
        <v>150366</v>
      </c>
      <c r="Z13" s="7">
        <v>150366</v>
      </c>
      <c r="AA13" s="7">
        <v>150366</v>
      </c>
      <c r="AB13" s="7">
        <v>150366</v>
      </c>
      <c r="AC13" s="7">
        <v>150366</v>
      </c>
      <c r="AD13" s="7">
        <v>150366</v>
      </c>
      <c r="AE13" s="7">
        <v>150366</v>
      </c>
      <c r="AF13" s="7">
        <v>150366</v>
      </c>
      <c r="AG13" s="7">
        <v>150366</v>
      </c>
      <c r="AH13" s="7">
        <v>150366</v>
      </c>
      <c r="AI13" s="7">
        <v>150366</v>
      </c>
      <c r="AJ13" s="7">
        <v>150366</v>
      </c>
      <c r="AK13" s="7">
        <v>150366</v>
      </c>
      <c r="AL13" s="8">
        <v>150366</v>
      </c>
    </row>
    <row r="14" spans="1:38">
      <c r="A14" s="9" t="s">
        <v>10</v>
      </c>
      <c r="B14" s="10">
        <v>6000</v>
      </c>
      <c r="C14" s="10">
        <v>6000</v>
      </c>
      <c r="D14" s="10">
        <v>6000</v>
      </c>
      <c r="E14" s="10">
        <v>6000</v>
      </c>
      <c r="F14" s="10">
        <v>6000</v>
      </c>
      <c r="G14" s="10">
        <v>6000</v>
      </c>
      <c r="H14" s="10">
        <v>6000</v>
      </c>
      <c r="I14" s="10">
        <v>6000</v>
      </c>
      <c r="J14" s="10">
        <v>6000</v>
      </c>
      <c r="K14" s="10">
        <v>6000</v>
      </c>
      <c r="L14" s="10">
        <v>6000</v>
      </c>
      <c r="M14" s="10">
        <v>6000</v>
      </c>
      <c r="N14" s="10">
        <v>6000</v>
      </c>
      <c r="O14" s="10">
        <v>6000</v>
      </c>
      <c r="P14" s="10">
        <v>6000</v>
      </c>
      <c r="Q14" s="10">
        <v>6000</v>
      </c>
      <c r="R14" s="10">
        <v>6000</v>
      </c>
      <c r="S14" s="10">
        <v>6000</v>
      </c>
      <c r="T14" s="10">
        <v>6000</v>
      </c>
      <c r="U14" s="10">
        <v>6000</v>
      </c>
      <c r="V14" s="10">
        <v>6000</v>
      </c>
      <c r="W14" s="10">
        <v>6000</v>
      </c>
      <c r="X14" s="10">
        <v>6000</v>
      </c>
      <c r="Y14" s="10">
        <v>6000</v>
      </c>
      <c r="Z14" s="10">
        <v>6000</v>
      </c>
      <c r="AA14" s="10">
        <v>6000</v>
      </c>
      <c r="AB14" s="10">
        <v>6000</v>
      </c>
      <c r="AC14" s="10">
        <v>6000</v>
      </c>
      <c r="AD14" s="10">
        <v>6000</v>
      </c>
      <c r="AE14" s="10">
        <v>6000</v>
      </c>
      <c r="AF14" s="10">
        <v>6000</v>
      </c>
      <c r="AG14" s="10">
        <v>6000</v>
      </c>
      <c r="AH14" s="10">
        <v>6000</v>
      </c>
      <c r="AI14" s="10">
        <v>6000</v>
      </c>
      <c r="AJ14" s="10">
        <v>6000</v>
      </c>
      <c r="AK14" s="10">
        <v>6000</v>
      </c>
      <c r="AL14" s="11">
        <v>6000</v>
      </c>
    </row>
    <row r="15" spans="1:38">
      <c r="A15" s="9" t="s">
        <v>11</v>
      </c>
      <c r="B15" s="10">
        <v>0</v>
      </c>
      <c r="C15" s="10">
        <v>0</v>
      </c>
      <c r="D15" s="10">
        <v>0</v>
      </c>
      <c r="E15" s="10">
        <v>0</v>
      </c>
      <c r="F15" s="10">
        <v>0</v>
      </c>
      <c r="G15" s="10">
        <v>0</v>
      </c>
      <c r="H15" s="10">
        <v>0</v>
      </c>
      <c r="I15" s="10">
        <v>0</v>
      </c>
      <c r="J15" s="10">
        <v>0</v>
      </c>
      <c r="K15" s="10">
        <v>0</v>
      </c>
      <c r="L15" s="10">
        <v>0</v>
      </c>
      <c r="M15" s="10">
        <v>0</v>
      </c>
      <c r="N15" s="10">
        <v>0</v>
      </c>
      <c r="O15" s="10">
        <v>0</v>
      </c>
      <c r="P15" s="10">
        <v>0</v>
      </c>
      <c r="Q15" s="10">
        <v>0</v>
      </c>
      <c r="R15" s="10">
        <v>0</v>
      </c>
      <c r="S15" s="10">
        <v>0</v>
      </c>
      <c r="T15" s="10">
        <v>0</v>
      </c>
      <c r="U15" s="10">
        <v>0</v>
      </c>
      <c r="V15" s="10">
        <v>0</v>
      </c>
      <c r="W15" s="10">
        <v>0</v>
      </c>
      <c r="X15" s="10">
        <v>0</v>
      </c>
      <c r="Y15" s="10">
        <v>0</v>
      </c>
      <c r="Z15" s="10">
        <v>0</v>
      </c>
      <c r="AA15" s="10">
        <v>0</v>
      </c>
      <c r="AB15" s="10">
        <v>0</v>
      </c>
      <c r="AC15" s="10">
        <v>0</v>
      </c>
      <c r="AD15" s="10">
        <v>0</v>
      </c>
      <c r="AE15" s="10">
        <v>0</v>
      </c>
      <c r="AF15" s="10">
        <v>0</v>
      </c>
      <c r="AG15" s="10">
        <v>0</v>
      </c>
      <c r="AH15" s="10">
        <v>0</v>
      </c>
      <c r="AI15" s="10">
        <v>0</v>
      </c>
      <c r="AJ15" s="10">
        <v>0</v>
      </c>
      <c r="AK15" s="10">
        <v>0</v>
      </c>
      <c r="AL15" s="11">
        <v>0</v>
      </c>
    </row>
    <row r="16" spans="1:38">
      <c r="A16" s="9" t="s">
        <v>12</v>
      </c>
      <c r="B16" s="10">
        <v>0</v>
      </c>
      <c r="C16" s="10">
        <v>0</v>
      </c>
      <c r="D16" s="10">
        <v>0</v>
      </c>
      <c r="E16" s="10">
        <v>0</v>
      </c>
      <c r="F16" s="10">
        <v>0</v>
      </c>
      <c r="G16" s="10">
        <v>0</v>
      </c>
      <c r="H16" s="10">
        <v>0</v>
      </c>
      <c r="I16" s="10">
        <v>0</v>
      </c>
      <c r="J16" s="10">
        <v>0</v>
      </c>
      <c r="K16" s="10">
        <v>0</v>
      </c>
      <c r="L16" s="10">
        <v>0</v>
      </c>
      <c r="M16" s="10">
        <v>0</v>
      </c>
      <c r="N16" s="10">
        <v>0</v>
      </c>
      <c r="O16" s="10">
        <v>0</v>
      </c>
      <c r="P16" s="10">
        <v>0</v>
      </c>
      <c r="Q16" s="10">
        <v>0</v>
      </c>
      <c r="R16" s="10">
        <v>0</v>
      </c>
      <c r="S16" s="10">
        <v>0</v>
      </c>
      <c r="T16" s="10">
        <v>0</v>
      </c>
      <c r="U16" s="10">
        <v>0</v>
      </c>
      <c r="V16" s="10">
        <v>0</v>
      </c>
      <c r="W16" s="10">
        <v>0</v>
      </c>
      <c r="X16" s="10">
        <v>0</v>
      </c>
      <c r="Y16" s="10">
        <v>0</v>
      </c>
      <c r="Z16" s="10">
        <v>0</v>
      </c>
      <c r="AA16" s="10">
        <v>0</v>
      </c>
      <c r="AB16" s="10">
        <v>0</v>
      </c>
      <c r="AC16" s="10">
        <v>0</v>
      </c>
      <c r="AD16" s="10">
        <v>0</v>
      </c>
      <c r="AE16" s="10">
        <v>0</v>
      </c>
      <c r="AF16" s="10">
        <v>0</v>
      </c>
      <c r="AG16" s="10">
        <v>0</v>
      </c>
      <c r="AH16" s="10">
        <v>0</v>
      </c>
      <c r="AI16" s="10">
        <v>0</v>
      </c>
      <c r="AJ16" s="10">
        <v>0</v>
      </c>
      <c r="AK16" s="10">
        <v>0</v>
      </c>
      <c r="AL16" s="11">
        <v>0</v>
      </c>
    </row>
    <row r="17" spans="1:38">
      <c r="A17" s="9" t="s">
        <v>13</v>
      </c>
      <c r="B17" s="10">
        <v>33110</v>
      </c>
      <c r="C17" s="10">
        <v>33525</v>
      </c>
      <c r="D17" s="10">
        <v>33611</v>
      </c>
      <c r="E17" s="10">
        <v>33698</v>
      </c>
      <c r="F17" s="10">
        <v>33785</v>
      </c>
      <c r="G17" s="10">
        <v>33871</v>
      </c>
      <c r="H17" s="10">
        <v>33958</v>
      </c>
      <c r="I17" s="10">
        <v>34045</v>
      </c>
      <c r="J17" s="10">
        <v>34131</v>
      </c>
      <c r="K17" s="10">
        <v>34218</v>
      </c>
      <c r="L17" s="10">
        <v>34305</v>
      </c>
      <c r="M17" s="10">
        <v>34392</v>
      </c>
      <c r="N17" s="10">
        <v>34478</v>
      </c>
      <c r="O17" s="10">
        <v>34565</v>
      </c>
      <c r="P17" s="10">
        <v>34652</v>
      </c>
      <c r="Q17" s="10">
        <v>34738</v>
      </c>
      <c r="R17" s="10">
        <v>34825</v>
      </c>
      <c r="S17" s="10">
        <v>34912</v>
      </c>
      <c r="T17" s="10">
        <v>34998</v>
      </c>
      <c r="U17" s="10">
        <v>35085</v>
      </c>
      <c r="V17" s="10">
        <v>35172</v>
      </c>
      <c r="W17" s="10">
        <v>35258</v>
      </c>
      <c r="X17" s="10">
        <v>35345</v>
      </c>
      <c r="Y17" s="10">
        <v>35432</v>
      </c>
      <c r="Z17" s="10">
        <v>35518</v>
      </c>
      <c r="AA17" s="10">
        <v>35605</v>
      </c>
      <c r="AB17" s="10">
        <v>35692</v>
      </c>
      <c r="AC17" s="10">
        <v>35778</v>
      </c>
      <c r="AD17" s="10">
        <v>35865</v>
      </c>
      <c r="AE17" s="10">
        <v>35952</v>
      </c>
      <c r="AF17" s="10">
        <v>36038</v>
      </c>
      <c r="AG17" s="10">
        <v>36125</v>
      </c>
      <c r="AH17" s="10">
        <v>36212</v>
      </c>
      <c r="AI17" s="10">
        <v>36299</v>
      </c>
      <c r="AJ17" s="10">
        <v>36385</v>
      </c>
      <c r="AK17" s="10">
        <v>36472</v>
      </c>
      <c r="AL17" s="11">
        <v>36559</v>
      </c>
    </row>
    <row r="18" spans="1:38">
      <c r="A18" s="9" t="s">
        <v>14</v>
      </c>
      <c r="B18" s="10">
        <v>7059</v>
      </c>
      <c r="C18" s="10">
        <v>7170</v>
      </c>
      <c r="D18" s="10">
        <v>7288</v>
      </c>
      <c r="E18" s="10">
        <v>7394</v>
      </c>
      <c r="F18" s="10">
        <v>7500</v>
      </c>
      <c r="G18" s="10">
        <v>7604</v>
      </c>
      <c r="H18" s="10">
        <v>7708</v>
      </c>
      <c r="I18" s="10">
        <v>7804</v>
      </c>
      <c r="J18" s="10">
        <v>7882</v>
      </c>
      <c r="K18" s="10">
        <v>7959</v>
      </c>
      <c r="L18" s="10">
        <v>8036</v>
      </c>
      <c r="M18" s="10">
        <v>8113</v>
      </c>
      <c r="N18" s="10">
        <v>8189</v>
      </c>
      <c r="O18" s="10">
        <v>8265</v>
      </c>
      <c r="P18" s="10">
        <v>8342</v>
      </c>
      <c r="Q18" s="10">
        <v>8418</v>
      </c>
      <c r="R18" s="10">
        <v>8494</v>
      </c>
      <c r="S18" s="10">
        <v>8569</v>
      </c>
      <c r="T18" s="10">
        <v>8645</v>
      </c>
      <c r="U18" s="10">
        <v>8721</v>
      </c>
      <c r="V18" s="10">
        <v>8797</v>
      </c>
      <c r="W18" s="10">
        <v>8872</v>
      </c>
      <c r="X18" s="10">
        <v>8947</v>
      </c>
      <c r="Y18" s="10">
        <v>9023</v>
      </c>
      <c r="Z18" s="10">
        <v>9098</v>
      </c>
      <c r="AA18" s="10">
        <v>9174</v>
      </c>
      <c r="AB18" s="10">
        <v>9249</v>
      </c>
      <c r="AC18" s="10">
        <v>9324</v>
      </c>
      <c r="AD18" s="10">
        <v>9399</v>
      </c>
      <c r="AE18" s="10">
        <v>9474</v>
      </c>
      <c r="AF18" s="10">
        <v>9549</v>
      </c>
      <c r="AG18" s="10">
        <v>9624</v>
      </c>
      <c r="AH18" s="10">
        <v>9699</v>
      </c>
      <c r="AI18" s="10">
        <v>9774</v>
      </c>
      <c r="AJ18" s="10">
        <v>9849</v>
      </c>
      <c r="AK18" s="10">
        <v>9924</v>
      </c>
      <c r="AL18" s="11">
        <v>9999</v>
      </c>
    </row>
    <row r="19" spans="1:38">
      <c r="A19" s="9" t="s">
        <v>15</v>
      </c>
      <c r="B19" s="10">
        <v>7059</v>
      </c>
      <c r="C19" s="10">
        <v>7170</v>
      </c>
      <c r="D19" s="10">
        <v>7288</v>
      </c>
      <c r="E19" s="10">
        <v>7394</v>
      </c>
      <c r="F19" s="10">
        <v>7500</v>
      </c>
      <c r="G19" s="10">
        <v>7604</v>
      </c>
      <c r="H19" s="10">
        <v>7708</v>
      </c>
      <c r="I19" s="10">
        <v>7804</v>
      </c>
      <c r="J19" s="10">
        <v>7882</v>
      </c>
      <c r="K19" s="10">
        <v>7959</v>
      </c>
      <c r="L19" s="10">
        <v>8036</v>
      </c>
      <c r="M19" s="10">
        <v>8113</v>
      </c>
      <c r="N19" s="10">
        <v>8189</v>
      </c>
      <c r="O19" s="10">
        <v>8265</v>
      </c>
      <c r="P19" s="10">
        <v>8342</v>
      </c>
      <c r="Q19" s="10">
        <v>8418</v>
      </c>
      <c r="R19" s="10">
        <v>8494</v>
      </c>
      <c r="S19" s="10">
        <v>8569</v>
      </c>
      <c r="T19" s="10">
        <v>8645</v>
      </c>
      <c r="U19" s="10">
        <v>8721</v>
      </c>
      <c r="V19" s="10">
        <v>8797</v>
      </c>
      <c r="W19" s="10">
        <v>8872</v>
      </c>
      <c r="X19" s="10">
        <v>8947</v>
      </c>
      <c r="Y19" s="10">
        <v>9023</v>
      </c>
      <c r="Z19" s="10">
        <v>9098</v>
      </c>
      <c r="AA19" s="10">
        <v>9174</v>
      </c>
      <c r="AB19" s="10">
        <v>9249</v>
      </c>
      <c r="AC19" s="10">
        <v>9324</v>
      </c>
      <c r="AD19" s="10">
        <v>9399</v>
      </c>
      <c r="AE19" s="10">
        <v>9474</v>
      </c>
      <c r="AF19" s="10">
        <v>9549</v>
      </c>
      <c r="AG19" s="10">
        <v>9624</v>
      </c>
      <c r="AH19" s="10">
        <v>9699</v>
      </c>
      <c r="AI19" s="10">
        <v>9774</v>
      </c>
      <c r="AJ19" s="10">
        <v>9849</v>
      </c>
      <c r="AK19" s="10">
        <v>9924</v>
      </c>
      <c r="AL19" s="11">
        <v>9999</v>
      </c>
    </row>
    <row r="20" spans="1:38">
      <c r="A20" s="9" t="s">
        <v>16</v>
      </c>
      <c r="B20" s="10">
        <v>0</v>
      </c>
      <c r="C20" s="10">
        <v>0</v>
      </c>
      <c r="D20" s="10">
        <v>0</v>
      </c>
      <c r="E20" s="10">
        <v>0</v>
      </c>
      <c r="F20" s="10">
        <v>0</v>
      </c>
      <c r="G20" s="10">
        <v>0</v>
      </c>
      <c r="H20" s="10">
        <v>0</v>
      </c>
      <c r="I20" s="10">
        <v>0</v>
      </c>
      <c r="J20" s="10">
        <v>0</v>
      </c>
      <c r="K20" s="10">
        <v>0</v>
      </c>
      <c r="L20" s="10">
        <v>0</v>
      </c>
      <c r="M20" s="10">
        <v>0</v>
      </c>
      <c r="N20" s="10">
        <v>0</v>
      </c>
      <c r="O20" s="10">
        <v>0</v>
      </c>
      <c r="P20" s="10">
        <v>0</v>
      </c>
      <c r="Q20" s="10">
        <v>0</v>
      </c>
      <c r="R20" s="10">
        <v>0</v>
      </c>
      <c r="S20" s="10">
        <v>0</v>
      </c>
      <c r="T20" s="10">
        <v>0</v>
      </c>
      <c r="U20" s="10">
        <v>0</v>
      </c>
      <c r="V20" s="10">
        <v>0</v>
      </c>
      <c r="W20" s="10">
        <v>0</v>
      </c>
      <c r="X20" s="10">
        <v>0</v>
      </c>
      <c r="Y20" s="10">
        <v>0</v>
      </c>
      <c r="Z20" s="10">
        <v>0</v>
      </c>
      <c r="AA20" s="10">
        <v>0</v>
      </c>
      <c r="AB20" s="10">
        <v>0</v>
      </c>
      <c r="AC20" s="10">
        <v>0</v>
      </c>
      <c r="AD20" s="10">
        <v>0</v>
      </c>
      <c r="AE20" s="10">
        <v>0</v>
      </c>
      <c r="AF20" s="10">
        <v>0</v>
      </c>
      <c r="AG20" s="10">
        <v>0</v>
      </c>
      <c r="AH20" s="10">
        <v>0</v>
      </c>
      <c r="AI20" s="10">
        <v>0</v>
      </c>
      <c r="AJ20" s="10">
        <v>0</v>
      </c>
      <c r="AK20" s="10">
        <v>0</v>
      </c>
      <c r="AL20" s="11">
        <v>0</v>
      </c>
    </row>
    <row r="21" spans="1:38">
      <c r="A21" s="9" t="s">
        <v>17</v>
      </c>
      <c r="B21" s="10">
        <v>0</v>
      </c>
      <c r="C21" s="10">
        <v>0</v>
      </c>
      <c r="D21" s="10">
        <v>0</v>
      </c>
      <c r="E21" s="10">
        <v>0</v>
      </c>
      <c r="F21" s="10">
        <v>0</v>
      </c>
      <c r="G21" s="10">
        <v>0</v>
      </c>
      <c r="H21" s="10">
        <v>0</v>
      </c>
      <c r="I21" s="10">
        <v>0</v>
      </c>
      <c r="J21" s="10">
        <v>0</v>
      </c>
      <c r="K21" s="10">
        <v>0</v>
      </c>
      <c r="L21" s="10">
        <v>0</v>
      </c>
      <c r="M21" s="10">
        <v>0</v>
      </c>
      <c r="N21" s="10">
        <v>0</v>
      </c>
      <c r="O21" s="10">
        <v>0</v>
      </c>
      <c r="P21" s="10">
        <v>0</v>
      </c>
      <c r="Q21" s="10">
        <v>0</v>
      </c>
      <c r="R21" s="10">
        <v>0</v>
      </c>
      <c r="S21" s="10">
        <v>0</v>
      </c>
      <c r="T21" s="10">
        <v>0</v>
      </c>
      <c r="U21" s="10">
        <v>0</v>
      </c>
      <c r="V21" s="10">
        <v>0</v>
      </c>
      <c r="W21" s="10">
        <v>0</v>
      </c>
      <c r="X21" s="10">
        <v>0</v>
      </c>
      <c r="Y21" s="10">
        <v>0</v>
      </c>
      <c r="Z21" s="10">
        <v>0</v>
      </c>
      <c r="AA21" s="10">
        <v>0</v>
      </c>
      <c r="AB21" s="10">
        <v>0</v>
      </c>
      <c r="AC21" s="10">
        <v>0</v>
      </c>
      <c r="AD21" s="10">
        <v>0</v>
      </c>
      <c r="AE21" s="10">
        <v>0</v>
      </c>
      <c r="AF21" s="10">
        <v>0</v>
      </c>
      <c r="AG21" s="10">
        <v>0</v>
      </c>
      <c r="AH21" s="10">
        <v>0</v>
      </c>
      <c r="AI21" s="10">
        <v>0</v>
      </c>
      <c r="AJ21" s="10">
        <v>0</v>
      </c>
      <c r="AK21" s="10">
        <v>0</v>
      </c>
      <c r="AL21" s="11">
        <v>0</v>
      </c>
    </row>
    <row r="22" spans="1:38">
      <c r="A22" s="9" t="s">
        <v>18</v>
      </c>
      <c r="B22" s="10">
        <v>0</v>
      </c>
      <c r="C22" s="10">
        <v>0</v>
      </c>
      <c r="D22" s="10">
        <v>0</v>
      </c>
      <c r="E22" s="10">
        <v>0</v>
      </c>
      <c r="F22" s="10">
        <v>0</v>
      </c>
      <c r="G22" s="10">
        <v>0</v>
      </c>
      <c r="H22" s="10">
        <v>0</v>
      </c>
      <c r="I22" s="10">
        <v>0</v>
      </c>
      <c r="J22" s="10">
        <v>0</v>
      </c>
      <c r="K22" s="10">
        <v>0</v>
      </c>
      <c r="L22" s="10">
        <v>0</v>
      </c>
      <c r="M22" s="10">
        <v>0</v>
      </c>
      <c r="N22" s="10">
        <v>0</v>
      </c>
      <c r="O22" s="10">
        <v>0</v>
      </c>
      <c r="P22" s="10">
        <v>0</v>
      </c>
      <c r="Q22" s="10">
        <v>0</v>
      </c>
      <c r="R22" s="10">
        <v>0</v>
      </c>
      <c r="S22" s="10">
        <v>0</v>
      </c>
      <c r="T22" s="10">
        <v>0</v>
      </c>
      <c r="U22" s="10">
        <v>0</v>
      </c>
      <c r="V22" s="10">
        <v>0</v>
      </c>
      <c r="W22" s="10">
        <v>0</v>
      </c>
      <c r="X22" s="10">
        <v>0</v>
      </c>
      <c r="Y22" s="10">
        <v>0</v>
      </c>
      <c r="Z22" s="10">
        <v>0</v>
      </c>
      <c r="AA22" s="10">
        <v>0</v>
      </c>
      <c r="AB22" s="10">
        <v>0</v>
      </c>
      <c r="AC22" s="10">
        <v>0</v>
      </c>
      <c r="AD22" s="10">
        <v>0</v>
      </c>
      <c r="AE22" s="10">
        <v>0</v>
      </c>
      <c r="AF22" s="10">
        <v>0</v>
      </c>
      <c r="AG22" s="10">
        <v>0</v>
      </c>
      <c r="AH22" s="10">
        <v>0</v>
      </c>
      <c r="AI22" s="10">
        <v>0</v>
      </c>
      <c r="AJ22" s="10">
        <v>0</v>
      </c>
      <c r="AK22" s="10">
        <v>0</v>
      </c>
      <c r="AL22" s="11">
        <v>0</v>
      </c>
    </row>
    <row r="23" spans="1:38" ht="15.75" thickBot="1">
      <c r="A23" s="12" t="s">
        <v>19</v>
      </c>
      <c r="B23" s="13">
        <v>200225</v>
      </c>
      <c r="C23" s="13">
        <v>201432</v>
      </c>
      <c r="D23" s="13">
        <v>201625</v>
      </c>
      <c r="E23" s="13">
        <v>201807</v>
      </c>
      <c r="F23" s="13">
        <v>201987</v>
      </c>
      <c r="G23" s="13">
        <v>202167</v>
      </c>
      <c r="H23" s="13">
        <v>202346</v>
      </c>
      <c r="I23" s="13">
        <v>202343</v>
      </c>
      <c r="J23" s="13">
        <v>202322</v>
      </c>
      <c r="K23" s="13">
        <v>202300</v>
      </c>
      <c r="L23" s="13">
        <v>202278</v>
      </c>
      <c r="M23" s="13">
        <v>202255</v>
      </c>
      <c r="N23" s="13">
        <v>202238</v>
      </c>
      <c r="O23" s="13">
        <v>202222</v>
      </c>
      <c r="P23" s="13">
        <v>202205</v>
      </c>
      <c r="Q23" s="13">
        <v>202188</v>
      </c>
      <c r="R23" s="13">
        <v>202171</v>
      </c>
      <c r="S23" s="13">
        <v>201836</v>
      </c>
      <c r="T23" s="13">
        <v>201501</v>
      </c>
      <c r="U23" s="13">
        <v>201167</v>
      </c>
      <c r="V23" s="13">
        <v>200832</v>
      </c>
      <c r="W23" s="13">
        <v>200496</v>
      </c>
      <c r="X23" s="13">
        <v>200658</v>
      </c>
      <c r="Y23" s="13">
        <v>200821</v>
      </c>
      <c r="Z23" s="13">
        <v>200983</v>
      </c>
      <c r="AA23" s="13">
        <v>201145</v>
      </c>
      <c r="AB23" s="13">
        <v>201306</v>
      </c>
      <c r="AC23" s="13">
        <v>201468</v>
      </c>
      <c r="AD23" s="13">
        <v>201630</v>
      </c>
      <c r="AE23" s="13">
        <v>201792</v>
      </c>
      <c r="AF23" s="13">
        <v>201954</v>
      </c>
      <c r="AG23" s="13">
        <v>202115</v>
      </c>
      <c r="AH23" s="13">
        <v>202277</v>
      </c>
      <c r="AI23" s="13">
        <v>202439</v>
      </c>
      <c r="AJ23" s="13">
        <v>202600</v>
      </c>
      <c r="AK23" s="13">
        <v>202762</v>
      </c>
      <c r="AL23" s="14">
        <v>202924</v>
      </c>
    </row>
    <row r="24" spans="1:38" ht="15.75" thickTop="1"/>
    <row r="25" spans="1:38" ht="15.75" thickBot="1">
      <c r="A25" s="5" t="s">
        <v>20</v>
      </c>
    </row>
    <row r="26" spans="1:38" ht="15.75" thickTop="1">
      <c r="A26" s="6" t="s">
        <v>21</v>
      </c>
      <c r="B26" s="7">
        <v>76605.879518072295</v>
      </c>
      <c r="C26" s="7">
        <v>80151.445783132527</v>
      </c>
      <c r="D26" s="7">
        <v>77579.80722891567</v>
      </c>
      <c r="E26" s="7">
        <v>74885.19277108433</v>
      </c>
      <c r="F26" s="7">
        <v>72062.469879518074</v>
      </c>
      <c r="G26" s="7">
        <v>69111.506024096379</v>
      </c>
      <c r="H26" s="7">
        <v>66037.024096385547</v>
      </c>
      <c r="I26" s="7">
        <v>66599.301204819276</v>
      </c>
      <c r="J26" s="7">
        <v>67161.903614457828</v>
      </c>
      <c r="K26" s="7">
        <v>67725.759036144576</v>
      </c>
      <c r="L26" s="7">
        <v>68288.867469879522</v>
      </c>
      <c r="M26" s="7">
        <v>68851.240963855424</v>
      </c>
      <c r="N26" s="7">
        <v>70306.939759036148</v>
      </c>
      <c r="O26" s="7">
        <v>71763.795180722896</v>
      </c>
      <c r="P26" s="7">
        <v>73219.819277108429</v>
      </c>
      <c r="Q26" s="7">
        <v>74675.96385542168</v>
      </c>
      <c r="R26" s="7">
        <v>76133.204819277104</v>
      </c>
      <c r="S26" s="7">
        <v>77583.674698795177</v>
      </c>
      <c r="T26" s="7">
        <v>79035.373493975902</v>
      </c>
      <c r="U26" s="7">
        <v>80488.072289156626</v>
      </c>
      <c r="V26" s="7">
        <v>81937.96385542168</v>
      </c>
      <c r="W26" s="7">
        <v>83390.746987951803</v>
      </c>
      <c r="X26" s="7">
        <v>84099.746987951803</v>
      </c>
      <c r="Y26" s="7">
        <v>84808.77108433735</v>
      </c>
      <c r="Z26" s="7">
        <v>85516.819277108429</v>
      </c>
      <c r="AA26" s="7">
        <v>86225.975903614453</v>
      </c>
      <c r="AB26" s="7">
        <v>86935.072289156626</v>
      </c>
      <c r="AC26" s="7">
        <v>87798.891566265054</v>
      </c>
      <c r="AD26" s="7">
        <v>88661.638554216872</v>
      </c>
      <c r="AE26" s="7">
        <v>89526.506024096379</v>
      </c>
      <c r="AF26" s="7">
        <v>90390.409638554222</v>
      </c>
      <c r="AG26" s="7">
        <v>91254.337349397596</v>
      </c>
      <c r="AH26" s="7">
        <v>92214.578313253005</v>
      </c>
      <c r="AI26" s="7">
        <v>93175.903614457828</v>
      </c>
      <c r="AJ26" s="7">
        <v>94136.19277108433</v>
      </c>
      <c r="AK26" s="7">
        <v>95096.566265060246</v>
      </c>
      <c r="AL26" s="8">
        <v>96056.903614457828</v>
      </c>
    </row>
    <row r="27" spans="1:38">
      <c r="A27" s="9" t="s">
        <v>22</v>
      </c>
      <c r="B27" s="10">
        <v>76605.879518072295</v>
      </c>
      <c r="C27" s="10">
        <v>80151.445783132527</v>
      </c>
      <c r="D27" s="10">
        <v>77579.80722891567</v>
      </c>
      <c r="E27" s="10">
        <v>74885.19277108433</v>
      </c>
      <c r="F27" s="10">
        <v>72062.469879518074</v>
      </c>
      <c r="G27" s="10">
        <v>69111.506024096379</v>
      </c>
      <c r="H27" s="10">
        <v>66037.024096385547</v>
      </c>
      <c r="I27" s="10">
        <v>66599.301204819276</v>
      </c>
      <c r="J27" s="10">
        <v>67161.903614457828</v>
      </c>
      <c r="K27" s="10">
        <v>67725.759036144576</v>
      </c>
      <c r="L27" s="10">
        <v>68288.867469879522</v>
      </c>
      <c r="M27" s="10">
        <v>68851.240963855424</v>
      </c>
      <c r="N27" s="10">
        <v>70306.939759036148</v>
      </c>
      <c r="O27" s="10">
        <v>71763.795180722896</v>
      </c>
      <c r="P27" s="10">
        <v>73219.819277108429</v>
      </c>
      <c r="Q27" s="10">
        <v>74675.96385542168</v>
      </c>
      <c r="R27" s="10">
        <v>76133.204819277104</v>
      </c>
      <c r="S27" s="10">
        <v>77583.674698795177</v>
      </c>
      <c r="T27" s="10">
        <v>79035.373493975902</v>
      </c>
      <c r="U27" s="10">
        <v>80488.072289156626</v>
      </c>
      <c r="V27" s="10">
        <v>81937.96385542168</v>
      </c>
      <c r="W27" s="10">
        <v>83390.746987951803</v>
      </c>
      <c r="X27" s="10">
        <v>84099.746987951803</v>
      </c>
      <c r="Y27" s="10">
        <v>84808.77108433735</v>
      </c>
      <c r="Z27" s="10">
        <v>85516.819277108429</v>
      </c>
      <c r="AA27" s="10">
        <v>86225.975903614453</v>
      </c>
      <c r="AB27" s="10">
        <v>86935.072289156626</v>
      </c>
      <c r="AC27" s="10">
        <v>87798.891566265054</v>
      </c>
      <c r="AD27" s="10">
        <v>88661.638554216872</v>
      </c>
      <c r="AE27" s="10">
        <v>89526.506024096379</v>
      </c>
      <c r="AF27" s="10">
        <v>90390.409638554222</v>
      </c>
      <c r="AG27" s="10">
        <v>91254.337349397596</v>
      </c>
      <c r="AH27" s="10">
        <v>92214.578313253005</v>
      </c>
      <c r="AI27" s="10">
        <v>93175.903614457828</v>
      </c>
      <c r="AJ27" s="10">
        <v>94136.19277108433</v>
      </c>
      <c r="AK27" s="10">
        <v>95096.566265060246</v>
      </c>
      <c r="AL27" s="11">
        <v>96056.903614457828</v>
      </c>
    </row>
    <row r="28" spans="1:38">
      <c r="A28" s="9" t="s">
        <v>23</v>
      </c>
      <c r="B28" s="10">
        <v>0</v>
      </c>
      <c r="C28" s="10">
        <v>0</v>
      </c>
      <c r="D28" s="10">
        <v>0</v>
      </c>
      <c r="E28" s="10">
        <v>0</v>
      </c>
      <c r="F28" s="10">
        <v>0</v>
      </c>
      <c r="G28" s="10">
        <v>0</v>
      </c>
      <c r="H28" s="10">
        <v>0</v>
      </c>
      <c r="I28" s="10">
        <v>0</v>
      </c>
      <c r="J28" s="10">
        <v>0</v>
      </c>
      <c r="K28" s="10">
        <v>0</v>
      </c>
      <c r="L28" s="10">
        <v>0</v>
      </c>
      <c r="M28" s="10">
        <v>0</v>
      </c>
      <c r="N28" s="10">
        <v>0</v>
      </c>
      <c r="O28" s="10">
        <v>0</v>
      </c>
      <c r="P28" s="10">
        <v>0</v>
      </c>
      <c r="Q28" s="10">
        <v>0</v>
      </c>
      <c r="R28" s="10">
        <v>0</v>
      </c>
      <c r="S28" s="10">
        <v>0</v>
      </c>
      <c r="T28" s="10">
        <v>0</v>
      </c>
      <c r="U28" s="10">
        <v>0</v>
      </c>
      <c r="V28" s="10">
        <v>0</v>
      </c>
      <c r="W28" s="10">
        <v>0</v>
      </c>
      <c r="X28" s="10">
        <v>0</v>
      </c>
      <c r="Y28" s="10">
        <v>0</v>
      </c>
      <c r="Z28" s="10">
        <v>0</v>
      </c>
      <c r="AA28" s="10">
        <v>0</v>
      </c>
      <c r="AB28" s="10">
        <v>0</v>
      </c>
      <c r="AC28" s="10">
        <v>0</v>
      </c>
      <c r="AD28" s="10">
        <v>0</v>
      </c>
      <c r="AE28" s="10">
        <v>0</v>
      </c>
      <c r="AF28" s="10">
        <v>0</v>
      </c>
      <c r="AG28" s="10">
        <v>0</v>
      </c>
      <c r="AH28" s="10">
        <v>0</v>
      </c>
      <c r="AI28" s="10">
        <v>0</v>
      </c>
      <c r="AJ28" s="10">
        <v>0</v>
      </c>
      <c r="AK28" s="10">
        <v>0</v>
      </c>
      <c r="AL28" s="11">
        <v>0</v>
      </c>
    </row>
    <row r="29" spans="1:38">
      <c r="A29" s="9" t="s">
        <v>6</v>
      </c>
      <c r="B29" s="10">
        <v>0</v>
      </c>
      <c r="C29" s="10">
        <v>0</v>
      </c>
      <c r="D29" s="10">
        <v>0</v>
      </c>
      <c r="E29" s="10">
        <v>0</v>
      </c>
      <c r="F29" s="10">
        <v>0</v>
      </c>
      <c r="G29" s="10">
        <v>0</v>
      </c>
      <c r="H29" s="10">
        <v>0</v>
      </c>
      <c r="I29" s="10">
        <v>0</v>
      </c>
      <c r="J29" s="10">
        <v>0</v>
      </c>
      <c r="K29" s="10">
        <v>0</v>
      </c>
      <c r="L29" s="10">
        <v>0</v>
      </c>
      <c r="M29" s="10">
        <v>0</v>
      </c>
      <c r="N29" s="10">
        <v>0</v>
      </c>
      <c r="O29" s="10">
        <v>0</v>
      </c>
      <c r="P29" s="10">
        <v>0</v>
      </c>
      <c r="Q29" s="10">
        <v>0</v>
      </c>
      <c r="R29" s="10">
        <v>0</v>
      </c>
      <c r="S29" s="10">
        <v>0</v>
      </c>
      <c r="T29" s="10">
        <v>0</v>
      </c>
      <c r="U29" s="10">
        <v>0</v>
      </c>
      <c r="V29" s="10">
        <v>0</v>
      </c>
      <c r="W29" s="10">
        <v>0</v>
      </c>
      <c r="X29" s="10">
        <v>0</v>
      </c>
      <c r="Y29" s="10">
        <v>0</v>
      </c>
      <c r="Z29" s="10">
        <v>0</v>
      </c>
      <c r="AA29" s="10">
        <v>0</v>
      </c>
      <c r="AB29" s="10">
        <v>0</v>
      </c>
      <c r="AC29" s="10">
        <v>0</v>
      </c>
      <c r="AD29" s="10">
        <v>0</v>
      </c>
      <c r="AE29" s="10">
        <v>0</v>
      </c>
      <c r="AF29" s="10">
        <v>0</v>
      </c>
      <c r="AG29" s="10">
        <v>0</v>
      </c>
      <c r="AH29" s="10">
        <v>0</v>
      </c>
      <c r="AI29" s="10">
        <v>0</v>
      </c>
      <c r="AJ29" s="10">
        <v>0</v>
      </c>
      <c r="AK29" s="10">
        <v>0</v>
      </c>
      <c r="AL29" s="11">
        <v>0</v>
      </c>
    </row>
    <row r="30" spans="1:38">
      <c r="A30" s="9" t="s">
        <v>24</v>
      </c>
      <c r="B30" s="10">
        <v>0</v>
      </c>
      <c r="C30" s="10">
        <v>0</v>
      </c>
      <c r="D30" s="10">
        <v>0</v>
      </c>
      <c r="E30" s="10">
        <v>0</v>
      </c>
      <c r="F30" s="10">
        <v>0</v>
      </c>
      <c r="G30" s="10">
        <v>0</v>
      </c>
      <c r="H30" s="10">
        <v>0</v>
      </c>
      <c r="I30" s="10">
        <v>0</v>
      </c>
      <c r="J30" s="10">
        <v>0</v>
      </c>
      <c r="K30" s="10">
        <v>0</v>
      </c>
      <c r="L30" s="10">
        <v>0</v>
      </c>
      <c r="M30" s="10">
        <v>0</v>
      </c>
      <c r="N30" s="10">
        <v>0</v>
      </c>
      <c r="O30" s="10">
        <v>0</v>
      </c>
      <c r="P30" s="10">
        <v>0</v>
      </c>
      <c r="Q30" s="10">
        <v>0</v>
      </c>
      <c r="R30" s="10">
        <v>0</v>
      </c>
      <c r="S30" s="10">
        <v>0</v>
      </c>
      <c r="T30" s="10">
        <v>0</v>
      </c>
      <c r="U30" s="10">
        <v>0</v>
      </c>
      <c r="V30" s="10">
        <v>0</v>
      </c>
      <c r="W30" s="10">
        <v>0</v>
      </c>
      <c r="X30" s="10">
        <v>0</v>
      </c>
      <c r="Y30" s="10">
        <v>0</v>
      </c>
      <c r="Z30" s="10">
        <v>0</v>
      </c>
      <c r="AA30" s="10">
        <v>0</v>
      </c>
      <c r="AB30" s="10">
        <v>0</v>
      </c>
      <c r="AC30" s="10">
        <v>0</v>
      </c>
      <c r="AD30" s="10">
        <v>0</v>
      </c>
      <c r="AE30" s="10">
        <v>0</v>
      </c>
      <c r="AF30" s="10">
        <v>0</v>
      </c>
      <c r="AG30" s="10">
        <v>0</v>
      </c>
      <c r="AH30" s="10">
        <v>0</v>
      </c>
      <c r="AI30" s="10">
        <v>0</v>
      </c>
      <c r="AJ30" s="10">
        <v>0</v>
      </c>
      <c r="AK30" s="10">
        <v>0</v>
      </c>
      <c r="AL30" s="11">
        <v>0</v>
      </c>
    </row>
    <row r="31" spans="1:38">
      <c r="A31" s="9" t="s">
        <v>25</v>
      </c>
      <c r="B31" s="10">
        <v>0</v>
      </c>
      <c r="C31" s="10">
        <v>0</v>
      </c>
      <c r="D31" s="10">
        <v>0</v>
      </c>
      <c r="E31" s="10">
        <v>0</v>
      </c>
      <c r="F31" s="10">
        <v>0</v>
      </c>
      <c r="G31" s="10">
        <v>0</v>
      </c>
      <c r="H31" s="10">
        <v>0</v>
      </c>
      <c r="I31" s="10">
        <v>0</v>
      </c>
      <c r="J31" s="10">
        <v>0</v>
      </c>
      <c r="K31" s="10">
        <v>0</v>
      </c>
      <c r="L31" s="10">
        <v>0</v>
      </c>
      <c r="M31" s="10">
        <v>0</v>
      </c>
      <c r="N31" s="10">
        <v>0</v>
      </c>
      <c r="O31" s="10">
        <v>0</v>
      </c>
      <c r="P31" s="10">
        <v>0</v>
      </c>
      <c r="Q31" s="10">
        <v>0</v>
      </c>
      <c r="R31" s="10">
        <v>0</v>
      </c>
      <c r="S31" s="10">
        <v>0</v>
      </c>
      <c r="T31" s="10">
        <v>0</v>
      </c>
      <c r="U31" s="10">
        <v>0</v>
      </c>
      <c r="V31" s="10">
        <v>0</v>
      </c>
      <c r="W31" s="10">
        <v>0</v>
      </c>
      <c r="X31" s="10">
        <v>0</v>
      </c>
      <c r="Y31" s="10">
        <v>0</v>
      </c>
      <c r="Z31" s="10">
        <v>0</v>
      </c>
      <c r="AA31" s="10">
        <v>0</v>
      </c>
      <c r="AB31" s="10">
        <v>0</v>
      </c>
      <c r="AC31" s="10">
        <v>0</v>
      </c>
      <c r="AD31" s="10">
        <v>0</v>
      </c>
      <c r="AE31" s="10">
        <v>0</v>
      </c>
      <c r="AF31" s="10">
        <v>0</v>
      </c>
      <c r="AG31" s="10">
        <v>0</v>
      </c>
      <c r="AH31" s="10">
        <v>0</v>
      </c>
      <c r="AI31" s="10">
        <v>0</v>
      </c>
      <c r="AJ31" s="10">
        <v>0</v>
      </c>
      <c r="AK31" s="10">
        <v>0</v>
      </c>
      <c r="AL31" s="11">
        <v>0</v>
      </c>
    </row>
    <row r="32" spans="1:38" ht="15.75" thickBot="1">
      <c r="A32" s="12" t="s">
        <v>26</v>
      </c>
      <c r="B32" s="13">
        <v>76605.879518072295</v>
      </c>
      <c r="C32" s="13">
        <v>80151.445783132527</v>
      </c>
      <c r="D32" s="13">
        <v>77579.80722891567</v>
      </c>
      <c r="E32" s="13">
        <v>74885.19277108433</v>
      </c>
      <c r="F32" s="13">
        <v>72062.469879518074</v>
      </c>
      <c r="G32" s="13">
        <v>69111.506024096379</v>
      </c>
      <c r="H32" s="13">
        <v>66037.024096385547</v>
      </c>
      <c r="I32" s="13">
        <v>66599.301204819276</v>
      </c>
      <c r="J32" s="13">
        <v>67161.903614457828</v>
      </c>
      <c r="K32" s="13">
        <v>67725.759036144576</v>
      </c>
      <c r="L32" s="13">
        <v>68288.867469879522</v>
      </c>
      <c r="M32" s="13">
        <v>68851.240963855424</v>
      </c>
      <c r="N32" s="13">
        <v>70306.939759036148</v>
      </c>
      <c r="O32" s="13">
        <v>71763.795180722896</v>
      </c>
      <c r="P32" s="13">
        <v>73219.819277108429</v>
      </c>
      <c r="Q32" s="13">
        <v>74675.96385542168</v>
      </c>
      <c r="R32" s="13">
        <v>76133.204819277104</v>
      </c>
      <c r="S32" s="13">
        <v>77583.674698795177</v>
      </c>
      <c r="T32" s="13">
        <v>79035.373493975902</v>
      </c>
      <c r="U32" s="13">
        <v>80488.072289156626</v>
      </c>
      <c r="V32" s="13">
        <v>81937.96385542168</v>
      </c>
      <c r="W32" s="13">
        <v>83390.746987951803</v>
      </c>
      <c r="X32" s="13">
        <v>84099.746987951803</v>
      </c>
      <c r="Y32" s="13">
        <v>84808.77108433735</v>
      </c>
      <c r="Z32" s="13">
        <v>85516.819277108429</v>
      </c>
      <c r="AA32" s="13">
        <v>86225.975903614453</v>
      </c>
      <c r="AB32" s="13">
        <v>86935.072289156626</v>
      </c>
      <c r="AC32" s="13">
        <v>87798.891566265054</v>
      </c>
      <c r="AD32" s="13">
        <v>88661.638554216872</v>
      </c>
      <c r="AE32" s="13">
        <v>89526.506024096379</v>
      </c>
      <c r="AF32" s="13">
        <v>90390.409638554222</v>
      </c>
      <c r="AG32" s="13">
        <v>91254.337349397596</v>
      </c>
      <c r="AH32" s="13">
        <v>92214.578313253005</v>
      </c>
      <c r="AI32" s="13">
        <v>93175.903614457828</v>
      </c>
      <c r="AJ32" s="13">
        <v>94136.19277108433</v>
      </c>
      <c r="AK32" s="13">
        <v>95096.566265060246</v>
      </c>
      <c r="AL32" s="14">
        <v>96056.903614457828</v>
      </c>
    </row>
    <row r="33" spans="1:38" ht="16.5" thickTop="1" thickBot="1"/>
    <row r="34" spans="1:38" ht="16.5" thickTop="1" thickBot="1">
      <c r="A34" s="15" t="s">
        <v>27</v>
      </c>
      <c r="B34" s="16">
        <v>0</v>
      </c>
      <c r="C34" s="16">
        <v>810</v>
      </c>
      <c r="D34" s="16">
        <v>8800</v>
      </c>
      <c r="E34" s="16">
        <v>16925</v>
      </c>
      <c r="F34" s="16">
        <v>25182</v>
      </c>
      <c r="G34" s="16">
        <v>33567</v>
      </c>
      <c r="H34" s="16">
        <v>42079</v>
      </c>
      <c r="I34" s="16">
        <v>42412</v>
      </c>
      <c r="J34" s="16">
        <v>42764</v>
      </c>
      <c r="K34" s="16">
        <v>43116</v>
      </c>
      <c r="L34" s="16">
        <v>43468</v>
      </c>
      <c r="M34" s="16">
        <v>43821</v>
      </c>
      <c r="N34" s="16">
        <v>44197</v>
      </c>
      <c r="O34" s="16">
        <v>44573</v>
      </c>
      <c r="P34" s="16">
        <v>44949</v>
      </c>
      <c r="Q34" s="16">
        <v>45326</v>
      </c>
      <c r="R34" s="16">
        <v>45702</v>
      </c>
      <c r="S34" s="16">
        <v>46077</v>
      </c>
      <c r="T34" s="16">
        <v>46452</v>
      </c>
      <c r="U34" s="16">
        <v>46827</v>
      </c>
      <c r="V34" s="16">
        <v>47203</v>
      </c>
      <c r="W34" s="16">
        <v>47578</v>
      </c>
      <c r="X34" s="16">
        <v>47888</v>
      </c>
      <c r="Y34" s="16">
        <v>48198</v>
      </c>
      <c r="Z34" s="16">
        <v>48508</v>
      </c>
      <c r="AA34" s="16">
        <v>48818</v>
      </c>
      <c r="AB34" s="16">
        <v>49128</v>
      </c>
      <c r="AC34" s="16">
        <v>49503</v>
      </c>
      <c r="AD34" s="16">
        <v>49878</v>
      </c>
      <c r="AE34" s="16">
        <v>50252</v>
      </c>
      <c r="AF34" s="16">
        <v>50627</v>
      </c>
      <c r="AG34" s="16">
        <v>51002</v>
      </c>
      <c r="AH34" s="16">
        <v>51300</v>
      </c>
      <c r="AI34" s="16">
        <v>51598</v>
      </c>
      <c r="AJ34" s="16">
        <v>51896</v>
      </c>
      <c r="AK34" s="16">
        <v>52194</v>
      </c>
      <c r="AL34" s="17">
        <v>52493</v>
      </c>
    </row>
    <row r="35" spans="1:38" ht="15.75" thickTop="1"/>
    <row r="36" spans="1:38">
      <c r="A36" s="18" t="s">
        <v>28</v>
      </c>
    </row>
    <row r="37" spans="1:38">
      <c r="A37" s="19"/>
    </row>
  </sheetData>
  <pageMargins left="0.5" right="0.5" top="1" bottom="1" header="0.5" footer="0.5"/>
  <pageSetup orientation="portrait" r:id="rId1"/>
  <headerFooter>
    <oddFooter>&amp;CPage &amp;P&amp;R&amp;F</oddFooter>
  </headerFooter>
</worksheet>
</file>

<file path=xl/worksheets/sheet28.xml><?xml version="1.0" encoding="utf-8"?>
<worksheet xmlns="http://schemas.openxmlformats.org/spreadsheetml/2006/main" xmlns:r="http://schemas.openxmlformats.org/officeDocument/2006/relationships">
  <dimension ref="A1:AL37"/>
  <sheetViews>
    <sheetView showGridLines="0" tabSelected="1" workbookViewId="0">
      <selection sqref="A1:XFD1048576"/>
    </sheetView>
  </sheetViews>
  <sheetFormatPr defaultRowHeight="15"/>
  <cols>
    <col min="1" max="1" width="43.7109375" style="2" customWidth="1"/>
    <col min="2" max="16384" width="9.140625" style="2"/>
  </cols>
  <sheetData>
    <row r="1" spans="1:38" ht="18">
      <c r="A1" s="1" t="s">
        <v>54</v>
      </c>
    </row>
    <row r="3" spans="1:38" ht="30.75">
      <c r="A3" s="3" t="s">
        <v>1</v>
      </c>
    </row>
    <row r="4" spans="1:38">
      <c r="B4" s="4">
        <v>2014</v>
      </c>
      <c r="C4" s="4">
        <v>2015</v>
      </c>
      <c r="D4" s="4">
        <v>2016</v>
      </c>
      <c r="E4" s="4">
        <v>2017</v>
      </c>
      <c r="F4" s="4">
        <v>2018</v>
      </c>
      <c r="G4" s="4">
        <v>2019</v>
      </c>
      <c r="H4" s="4">
        <v>2020</v>
      </c>
      <c r="I4" s="4">
        <v>2021</v>
      </c>
      <c r="J4" s="4">
        <v>2022</v>
      </c>
      <c r="K4" s="4">
        <v>2023</v>
      </c>
      <c r="L4" s="4">
        <v>2024</v>
      </c>
      <c r="M4" s="4">
        <v>2025</v>
      </c>
      <c r="N4" s="4">
        <v>2026</v>
      </c>
      <c r="O4" s="4">
        <v>2027</v>
      </c>
      <c r="P4" s="4">
        <v>2028</v>
      </c>
      <c r="Q4" s="4">
        <v>2029</v>
      </c>
      <c r="R4" s="4">
        <v>2030</v>
      </c>
      <c r="S4" s="4">
        <v>2031</v>
      </c>
      <c r="T4" s="4">
        <v>2032</v>
      </c>
      <c r="U4" s="4">
        <v>2033</v>
      </c>
      <c r="V4" s="4">
        <v>2034</v>
      </c>
      <c r="W4" s="4">
        <v>2035</v>
      </c>
      <c r="X4" s="4">
        <v>2036</v>
      </c>
      <c r="Y4" s="4">
        <v>2037</v>
      </c>
      <c r="Z4" s="4">
        <v>2038</v>
      </c>
      <c r="AA4" s="4">
        <v>2039</v>
      </c>
      <c r="AB4" s="4">
        <v>2040</v>
      </c>
      <c r="AC4" s="4">
        <v>2041</v>
      </c>
      <c r="AD4" s="4">
        <v>2042</v>
      </c>
      <c r="AE4" s="4">
        <v>2043</v>
      </c>
      <c r="AF4" s="4">
        <v>2044</v>
      </c>
      <c r="AG4" s="4">
        <v>2045</v>
      </c>
      <c r="AH4" s="4">
        <v>2046</v>
      </c>
      <c r="AI4" s="4">
        <v>2047</v>
      </c>
      <c r="AJ4" s="4">
        <v>2048</v>
      </c>
      <c r="AK4" s="4">
        <v>2049</v>
      </c>
      <c r="AL4" s="4">
        <v>2050</v>
      </c>
    </row>
    <row r="5" spans="1:38" ht="15.75" thickBot="1">
      <c r="A5" s="5" t="s">
        <v>2</v>
      </c>
    </row>
    <row r="6" spans="1:38" ht="15.75" thickTop="1">
      <c r="A6" s="6" t="s">
        <v>3</v>
      </c>
      <c r="B6" s="7">
        <v>3453627.6144578313</v>
      </c>
      <c r="C6" s="7">
        <v>3499508.2409638553</v>
      </c>
      <c r="D6" s="7">
        <v>3522916.7108433736</v>
      </c>
      <c r="E6" s="7">
        <v>3526995.2048192769</v>
      </c>
      <c r="F6" s="7">
        <v>3526323.9518072288</v>
      </c>
      <c r="G6" s="7">
        <v>3518998.313253012</v>
      </c>
      <c r="H6" s="7">
        <v>3498505.7108433736</v>
      </c>
      <c r="I6" s="7">
        <v>3516613.5180722889</v>
      </c>
      <c r="J6" s="7">
        <v>3534207.4819277111</v>
      </c>
      <c r="K6" s="7">
        <v>3551117.6024096385</v>
      </c>
      <c r="L6" s="7">
        <v>3567732.7469879519</v>
      </c>
      <c r="M6" s="7">
        <v>3583965.5542168673</v>
      </c>
      <c r="N6" s="7">
        <v>3599597.2650602409</v>
      </c>
      <c r="O6" s="7">
        <v>3615223.8072289159</v>
      </c>
      <c r="P6" s="7">
        <v>3630833.4819277111</v>
      </c>
      <c r="Q6" s="7">
        <v>3646421.1686746986</v>
      </c>
      <c r="R6" s="7">
        <v>3662007.0240963856</v>
      </c>
      <c r="S6" s="7">
        <v>3673400.0481927712</v>
      </c>
      <c r="T6" s="7">
        <v>3684665.5060240962</v>
      </c>
      <c r="U6" s="7">
        <v>3695856.5903614457</v>
      </c>
      <c r="V6" s="7">
        <v>3706959.1325301207</v>
      </c>
      <c r="W6" s="7">
        <v>3717905.313253012</v>
      </c>
      <c r="X6" s="7">
        <v>3727796.5662650601</v>
      </c>
      <c r="Y6" s="7">
        <v>3737667.0361445784</v>
      </c>
      <c r="Z6" s="7">
        <v>3747535.4939759038</v>
      </c>
      <c r="AA6" s="7">
        <v>3757309.3493975904</v>
      </c>
      <c r="AB6" s="7">
        <v>3767014.7108433736</v>
      </c>
      <c r="AC6" s="7">
        <v>3775934.3493975904</v>
      </c>
      <c r="AD6" s="7">
        <v>3784075.2048192769</v>
      </c>
      <c r="AE6" s="7">
        <v>3792211.1927710841</v>
      </c>
      <c r="AF6" s="7">
        <v>3800339.1927710841</v>
      </c>
      <c r="AG6" s="7">
        <v>3808429.4096385543</v>
      </c>
      <c r="AH6" s="7">
        <v>3817577.0240963856</v>
      </c>
      <c r="AI6" s="7">
        <v>3826379.7228915663</v>
      </c>
      <c r="AJ6" s="7">
        <v>3834962.1566265062</v>
      </c>
      <c r="AK6" s="7">
        <v>3843431.0963855423</v>
      </c>
      <c r="AL6" s="8">
        <v>3851735.9036144577</v>
      </c>
    </row>
    <row r="7" spans="1:38">
      <c r="A7" s="9" t="s">
        <v>4</v>
      </c>
      <c r="B7" s="10">
        <v>190587.2891566265</v>
      </c>
      <c r="C7" s="10">
        <v>187700.2891566265</v>
      </c>
      <c r="D7" s="10">
        <v>184646.24096385541</v>
      </c>
      <c r="E7" s="10">
        <v>181591.0843373494</v>
      </c>
      <c r="F7" s="10">
        <v>178537.89156626505</v>
      </c>
      <c r="G7" s="10">
        <v>175482.84337349399</v>
      </c>
      <c r="H7" s="10">
        <v>172428.67469879519</v>
      </c>
      <c r="I7" s="10">
        <v>171929.4578313253</v>
      </c>
      <c r="J7" s="10">
        <v>171430.31325301205</v>
      </c>
      <c r="K7" s="10">
        <v>170933.1204819277</v>
      </c>
      <c r="L7" s="10">
        <v>170434.01204819276</v>
      </c>
      <c r="M7" s="10">
        <v>169934.86746987951</v>
      </c>
      <c r="N7" s="10">
        <v>169073.46987951806</v>
      </c>
      <c r="O7" s="10">
        <v>168212.06024096385</v>
      </c>
      <c r="P7" s="10">
        <v>167350.67469879519</v>
      </c>
      <c r="Q7" s="10">
        <v>166489.2891566265</v>
      </c>
      <c r="R7" s="10">
        <v>165627.93975903615</v>
      </c>
      <c r="S7" s="10">
        <v>165204.40963855421</v>
      </c>
      <c r="T7" s="10">
        <v>164780.75903614459</v>
      </c>
      <c r="U7" s="10">
        <v>164359.2891566265</v>
      </c>
      <c r="V7" s="10">
        <v>163935.72289156626</v>
      </c>
      <c r="W7" s="10">
        <v>163512.22891566265</v>
      </c>
      <c r="X7" s="10">
        <v>163207.96385542169</v>
      </c>
      <c r="Y7" s="10">
        <v>162903.68674698795</v>
      </c>
      <c r="Z7" s="10">
        <v>162599.46987951806</v>
      </c>
      <c r="AA7" s="10">
        <v>162295.1686746988</v>
      </c>
      <c r="AB7" s="10">
        <v>161990.96385542169</v>
      </c>
      <c r="AC7" s="10">
        <v>161767.78313253011</v>
      </c>
      <c r="AD7" s="10">
        <v>161544.61445783134</v>
      </c>
      <c r="AE7" s="10">
        <v>161321.46987951806</v>
      </c>
      <c r="AF7" s="10">
        <v>161098.22891566265</v>
      </c>
      <c r="AG7" s="10">
        <v>160875.1204819277</v>
      </c>
      <c r="AH7" s="10">
        <v>160651.93975903615</v>
      </c>
      <c r="AI7" s="10">
        <v>160428.73493975904</v>
      </c>
      <c r="AJ7" s="10">
        <v>160205.57831325301</v>
      </c>
      <c r="AK7" s="10">
        <v>159982.44578313254</v>
      </c>
      <c r="AL7" s="11">
        <v>159759.26506024096</v>
      </c>
    </row>
    <row r="8" spans="1:38">
      <c r="A8" s="9" t="s">
        <v>5</v>
      </c>
      <c r="B8" s="10">
        <v>61500</v>
      </c>
      <c r="C8" s="10">
        <v>61500</v>
      </c>
      <c r="D8" s="10">
        <v>61500</v>
      </c>
      <c r="E8" s="10">
        <v>61500</v>
      </c>
      <c r="F8" s="10">
        <v>61500</v>
      </c>
      <c r="G8" s="10">
        <v>61500</v>
      </c>
      <c r="H8" s="10">
        <v>61500</v>
      </c>
      <c r="I8" s="10">
        <v>61500</v>
      </c>
      <c r="J8" s="10">
        <v>61500</v>
      </c>
      <c r="K8" s="10">
        <v>61500</v>
      </c>
      <c r="L8" s="10">
        <v>61500</v>
      </c>
      <c r="M8" s="10">
        <v>61500</v>
      </c>
      <c r="N8" s="10">
        <v>61500</v>
      </c>
      <c r="O8" s="10">
        <v>61500</v>
      </c>
      <c r="P8" s="10">
        <v>61500</v>
      </c>
      <c r="Q8" s="10">
        <v>61500</v>
      </c>
      <c r="R8" s="10">
        <v>61500</v>
      </c>
      <c r="S8" s="10">
        <v>61500</v>
      </c>
      <c r="T8" s="10">
        <v>61500</v>
      </c>
      <c r="U8" s="10">
        <v>61500</v>
      </c>
      <c r="V8" s="10">
        <v>61500</v>
      </c>
      <c r="W8" s="10">
        <v>61500</v>
      </c>
      <c r="X8" s="10">
        <v>61500</v>
      </c>
      <c r="Y8" s="10">
        <v>61500</v>
      </c>
      <c r="Z8" s="10">
        <v>61500</v>
      </c>
      <c r="AA8" s="10">
        <v>61500</v>
      </c>
      <c r="AB8" s="10">
        <v>61500</v>
      </c>
      <c r="AC8" s="10">
        <v>61500</v>
      </c>
      <c r="AD8" s="10">
        <v>61500</v>
      </c>
      <c r="AE8" s="10">
        <v>61500</v>
      </c>
      <c r="AF8" s="10">
        <v>61500</v>
      </c>
      <c r="AG8" s="10">
        <v>61500</v>
      </c>
      <c r="AH8" s="10">
        <v>61500</v>
      </c>
      <c r="AI8" s="10">
        <v>61500</v>
      </c>
      <c r="AJ8" s="10">
        <v>61500</v>
      </c>
      <c r="AK8" s="10">
        <v>61500</v>
      </c>
      <c r="AL8" s="11">
        <v>61500</v>
      </c>
    </row>
    <row r="9" spans="1:38">
      <c r="A9" s="9" t="s">
        <v>6</v>
      </c>
      <c r="B9" s="10">
        <v>194652</v>
      </c>
      <c r="C9" s="10">
        <v>219741</v>
      </c>
      <c r="D9" s="10">
        <v>226756</v>
      </c>
      <c r="E9" s="10">
        <v>235420</v>
      </c>
      <c r="F9" s="10">
        <v>214083</v>
      </c>
      <c r="G9" s="10">
        <v>213747</v>
      </c>
      <c r="H9" s="10">
        <v>213411</v>
      </c>
      <c r="I9" s="10">
        <v>212898</v>
      </c>
      <c r="J9" s="10">
        <v>214186</v>
      </c>
      <c r="K9" s="10">
        <v>215475</v>
      </c>
      <c r="L9" s="10">
        <v>218398</v>
      </c>
      <c r="M9" s="10">
        <v>222793</v>
      </c>
      <c r="N9" s="10">
        <v>227092</v>
      </c>
      <c r="O9" s="10">
        <v>231532</v>
      </c>
      <c r="P9" s="10">
        <v>235802</v>
      </c>
      <c r="Q9" s="10">
        <v>239912</v>
      </c>
      <c r="R9" s="10">
        <v>243817</v>
      </c>
      <c r="S9" s="10">
        <v>260826</v>
      </c>
      <c r="T9" s="10">
        <v>263735</v>
      </c>
      <c r="U9" s="10">
        <v>266645</v>
      </c>
      <c r="V9" s="10">
        <v>269554</v>
      </c>
      <c r="W9" s="10">
        <v>272461</v>
      </c>
      <c r="X9" s="10">
        <v>273183</v>
      </c>
      <c r="Y9" s="10">
        <v>273906</v>
      </c>
      <c r="Z9" s="10">
        <v>274629</v>
      </c>
      <c r="AA9" s="10">
        <v>275351</v>
      </c>
      <c r="AB9" s="10">
        <v>276074</v>
      </c>
      <c r="AC9" s="10">
        <v>276687</v>
      </c>
      <c r="AD9" s="10">
        <v>276693</v>
      </c>
      <c r="AE9" s="10">
        <v>276700</v>
      </c>
      <c r="AF9" s="10">
        <v>276706</v>
      </c>
      <c r="AG9" s="10">
        <v>276713</v>
      </c>
      <c r="AH9" s="10">
        <v>276717</v>
      </c>
      <c r="AI9" s="10">
        <v>276719</v>
      </c>
      <c r="AJ9" s="10">
        <v>276722</v>
      </c>
      <c r="AK9" s="10">
        <v>276724</v>
      </c>
      <c r="AL9" s="11">
        <v>276727</v>
      </c>
    </row>
    <row r="10" spans="1:38" ht="15.75" thickBot="1">
      <c r="A10" s="12" t="s">
        <v>7</v>
      </c>
      <c r="B10" s="13">
        <v>3900366.6144578313</v>
      </c>
      <c r="C10" s="13">
        <v>3968449.2771084337</v>
      </c>
      <c r="D10" s="13">
        <v>3995818.6144578313</v>
      </c>
      <c r="E10" s="13">
        <v>4005505.9036144577</v>
      </c>
      <c r="F10" s="13">
        <v>3980445.3975903615</v>
      </c>
      <c r="G10" s="13">
        <v>3969728.4819277111</v>
      </c>
      <c r="H10" s="13">
        <v>3945845.5301204817</v>
      </c>
      <c r="I10" s="13">
        <v>3962941.3975903615</v>
      </c>
      <c r="J10" s="13">
        <v>3981324.2289156625</v>
      </c>
      <c r="K10" s="13">
        <v>3999025.3373493976</v>
      </c>
      <c r="L10" s="13">
        <v>4018064.4939759038</v>
      </c>
      <c r="M10" s="13">
        <v>4038193.1325301207</v>
      </c>
      <c r="N10" s="13">
        <v>4057262.4457831327</v>
      </c>
      <c r="O10" s="13">
        <v>4076467.8554216865</v>
      </c>
      <c r="P10" s="13">
        <v>4095486.1927710841</v>
      </c>
      <c r="Q10" s="13">
        <v>4114322.6506024096</v>
      </c>
      <c r="R10" s="13">
        <v>4132952.1084337351</v>
      </c>
      <c r="S10" s="13">
        <v>4160930.6024096385</v>
      </c>
      <c r="T10" s="13">
        <v>4174681.7590361447</v>
      </c>
      <c r="U10" s="13">
        <v>4188361.313253012</v>
      </c>
      <c r="V10" s="13">
        <v>4201949.4096385539</v>
      </c>
      <c r="W10" s="13">
        <v>4215378.3614457827</v>
      </c>
      <c r="X10" s="13">
        <v>4225687.9277108433</v>
      </c>
      <c r="Y10" s="13">
        <v>4235976.6867469875</v>
      </c>
      <c r="Z10" s="13">
        <v>4246263.5662650606</v>
      </c>
      <c r="AA10" s="13">
        <v>4256455.8433734942</v>
      </c>
      <c r="AB10" s="13">
        <v>4266579.7710843375</v>
      </c>
      <c r="AC10" s="13">
        <v>4275888.7710843375</v>
      </c>
      <c r="AD10" s="13">
        <v>4283813.0963855423</v>
      </c>
      <c r="AE10" s="13">
        <v>4291732.4337349394</v>
      </c>
      <c r="AF10" s="13">
        <v>4299643.8674698798</v>
      </c>
      <c r="AG10" s="13">
        <v>4307517.4216867471</v>
      </c>
      <c r="AH10" s="13">
        <v>4316445.8554216865</v>
      </c>
      <c r="AI10" s="13">
        <v>4325027.8433734942</v>
      </c>
      <c r="AJ10" s="13">
        <v>4333389.4939759038</v>
      </c>
      <c r="AK10" s="13">
        <v>4341637.6024096385</v>
      </c>
      <c r="AL10" s="14">
        <v>4349721.831325301</v>
      </c>
    </row>
    <row r="11" spans="1:38" ht="15.75" thickTop="1"/>
    <row r="12" spans="1:38" ht="15.75" thickBot="1">
      <c r="A12" s="5" t="s">
        <v>8</v>
      </c>
    </row>
    <row r="13" spans="1:38" ht="15.75" thickTop="1">
      <c r="A13" s="6" t="s">
        <v>9</v>
      </c>
      <c r="B13" s="7">
        <v>1274315.2409638555</v>
      </c>
      <c r="C13" s="7">
        <v>1264023.2650602409</v>
      </c>
      <c r="D13" s="7">
        <v>1265308.6746987952</v>
      </c>
      <c r="E13" s="7">
        <v>1262969.4578313252</v>
      </c>
      <c r="F13" s="7">
        <v>1260572.8192771084</v>
      </c>
      <c r="G13" s="7">
        <v>1258228.1807228916</v>
      </c>
      <c r="H13" s="7">
        <v>1309474.9156626507</v>
      </c>
      <c r="I13" s="7">
        <v>1312047.2650602409</v>
      </c>
      <c r="J13" s="7">
        <v>1314585.0361445784</v>
      </c>
      <c r="K13" s="7">
        <v>1317102.156626506</v>
      </c>
      <c r="L13" s="7">
        <v>1319782.313253012</v>
      </c>
      <c r="M13" s="7">
        <v>1335702.5180722892</v>
      </c>
      <c r="N13" s="7">
        <v>1338010.3614457832</v>
      </c>
      <c r="O13" s="7">
        <v>1340589.5542168675</v>
      </c>
      <c r="P13" s="7">
        <v>1342654.9638554216</v>
      </c>
      <c r="Q13" s="7">
        <v>1344907.0481927712</v>
      </c>
      <c r="R13" s="7">
        <v>1347143.2168674699</v>
      </c>
      <c r="S13" s="7">
        <v>1346840.0120481928</v>
      </c>
      <c r="T13" s="7">
        <v>1346656.1807228916</v>
      </c>
      <c r="U13" s="7">
        <v>1346530.7710843373</v>
      </c>
      <c r="V13" s="7">
        <v>1346394.5783132531</v>
      </c>
      <c r="W13" s="7">
        <v>1345361.1325301204</v>
      </c>
      <c r="X13" s="7">
        <v>1346035.7951807228</v>
      </c>
      <c r="Y13" s="7">
        <v>1346726.1204819276</v>
      </c>
      <c r="Z13" s="7">
        <v>1347417.626506024</v>
      </c>
      <c r="AA13" s="7">
        <v>1348146.9759036144</v>
      </c>
      <c r="AB13" s="7">
        <v>1348582.0722891567</v>
      </c>
      <c r="AC13" s="7">
        <v>1348687.469879518</v>
      </c>
      <c r="AD13" s="7">
        <v>1348505.6987951808</v>
      </c>
      <c r="AE13" s="7">
        <v>1348565.7228915663</v>
      </c>
      <c r="AF13" s="7">
        <v>1348671.6024096385</v>
      </c>
      <c r="AG13" s="7">
        <v>1348775.7951807228</v>
      </c>
      <c r="AH13" s="7">
        <v>1348923.9759036144</v>
      </c>
      <c r="AI13" s="7">
        <v>1348877.0481927712</v>
      </c>
      <c r="AJ13" s="7">
        <v>1349074.3253012048</v>
      </c>
      <c r="AK13" s="7">
        <v>1349270.1325301204</v>
      </c>
      <c r="AL13" s="8">
        <v>1349342.3614457832</v>
      </c>
    </row>
    <row r="14" spans="1:38">
      <c r="A14" s="9" t="s">
        <v>10</v>
      </c>
      <c r="B14" s="10">
        <v>95453.108433734946</v>
      </c>
      <c r="C14" s="10">
        <v>97649.530120481926</v>
      </c>
      <c r="D14" s="10">
        <v>97649.530120481926</v>
      </c>
      <c r="E14" s="10">
        <v>97649.530120481926</v>
      </c>
      <c r="F14" s="10">
        <v>97649.530120481926</v>
      </c>
      <c r="G14" s="10">
        <v>97649.530120481926</v>
      </c>
      <c r="H14" s="10">
        <v>97649.530120481926</v>
      </c>
      <c r="I14" s="10">
        <v>97649.530120481926</v>
      </c>
      <c r="J14" s="10">
        <v>97649.530120481926</v>
      </c>
      <c r="K14" s="10">
        <v>97649.530120481926</v>
      </c>
      <c r="L14" s="10">
        <v>97649.530120481926</v>
      </c>
      <c r="M14" s="10">
        <v>97649.530120481926</v>
      </c>
      <c r="N14" s="10">
        <v>97649.530120481926</v>
      </c>
      <c r="O14" s="10">
        <v>97649.530120481926</v>
      </c>
      <c r="P14" s="10">
        <v>97649.530120481926</v>
      </c>
      <c r="Q14" s="10">
        <v>97649.530120481926</v>
      </c>
      <c r="R14" s="10">
        <v>97649.530120481926</v>
      </c>
      <c r="S14" s="10">
        <v>97649.530120481926</v>
      </c>
      <c r="T14" s="10">
        <v>97649.530120481926</v>
      </c>
      <c r="U14" s="10">
        <v>97649.530120481926</v>
      </c>
      <c r="V14" s="10">
        <v>97649.530120481926</v>
      </c>
      <c r="W14" s="10">
        <v>97649.530120481926</v>
      </c>
      <c r="X14" s="10">
        <v>97649.530120481926</v>
      </c>
      <c r="Y14" s="10">
        <v>97649.530120481926</v>
      </c>
      <c r="Z14" s="10">
        <v>97649.530120481926</v>
      </c>
      <c r="AA14" s="10">
        <v>97649.530120481926</v>
      </c>
      <c r="AB14" s="10">
        <v>97649.530120481926</v>
      </c>
      <c r="AC14" s="10">
        <v>97649.530120481926</v>
      </c>
      <c r="AD14" s="10">
        <v>97649.530120481926</v>
      </c>
      <c r="AE14" s="10">
        <v>97649.530120481926</v>
      </c>
      <c r="AF14" s="10">
        <v>97649.530120481926</v>
      </c>
      <c r="AG14" s="10">
        <v>97649.530120481926</v>
      </c>
      <c r="AH14" s="10">
        <v>97649.530120481926</v>
      </c>
      <c r="AI14" s="10">
        <v>97649.530120481926</v>
      </c>
      <c r="AJ14" s="10">
        <v>97649.530120481926</v>
      </c>
      <c r="AK14" s="10">
        <v>97649.530120481926</v>
      </c>
      <c r="AL14" s="11">
        <v>97649.530120481926</v>
      </c>
    </row>
    <row r="15" spans="1:38">
      <c r="A15" s="9" t="s">
        <v>11</v>
      </c>
      <c r="B15" s="10">
        <v>236836.13253012049</v>
      </c>
      <c r="C15" s="10">
        <v>242071.38554216866</v>
      </c>
      <c r="D15" s="10">
        <v>239890.73493975904</v>
      </c>
      <c r="E15" s="10">
        <v>240937.65060240965</v>
      </c>
      <c r="F15" s="10">
        <v>242476.5421686747</v>
      </c>
      <c r="G15" s="10">
        <v>242933.84337349399</v>
      </c>
      <c r="H15" s="10">
        <v>242901.98795180724</v>
      </c>
      <c r="I15" s="10">
        <v>242884.50602409639</v>
      </c>
      <c r="J15" s="10">
        <v>242958.6626506024</v>
      </c>
      <c r="K15" s="10">
        <v>243581.7951807229</v>
      </c>
      <c r="L15" s="10">
        <v>243683.56626506025</v>
      </c>
      <c r="M15" s="10">
        <v>243521.93975903615</v>
      </c>
      <c r="N15" s="10">
        <v>243501.01204819276</v>
      </c>
      <c r="O15" s="10">
        <v>243664.4578313253</v>
      </c>
      <c r="P15" s="10">
        <v>244097.39759036145</v>
      </c>
      <c r="Q15" s="10">
        <v>244575.43373493975</v>
      </c>
      <c r="R15" s="10">
        <v>245053.06024096385</v>
      </c>
      <c r="S15" s="10">
        <v>245682.93975903615</v>
      </c>
      <c r="T15" s="10">
        <v>245883.42168674699</v>
      </c>
      <c r="U15" s="10">
        <v>246629.81927710844</v>
      </c>
      <c r="V15" s="10">
        <v>246486.84337349399</v>
      </c>
      <c r="W15" s="10">
        <v>246950.57831325301</v>
      </c>
      <c r="X15" s="10">
        <v>247220.72289156626</v>
      </c>
      <c r="Y15" s="10">
        <v>247645.5421686747</v>
      </c>
      <c r="Z15" s="10">
        <v>247827.01204819276</v>
      </c>
      <c r="AA15" s="10">
        <v>248155.6265060241</v>
      </c>
      <c r="AB15" s="10">
        <v>248785.97590361445</v>
      </c>
      <c r="AC15" s="10">
        <v>249023.84337349399</v>
      </c>
      <c r="AD15" s="10">
        <v>249968.7469879518</v>
      </c>
      <c r="AE15" s="10">
        <v>250054.55421686746</v>
      </c>
      <c r="AF15" s="10">
        <v>251259.61445783134</v>
      </c>
      <c r="AG15" s="10">
        <v>251121.8795180723</v>
      </c>
      <c r="AH15" s="10">
        <v>251371.75903614459</v>
      </c>
      <c r="AI15" s="10">
        <v>251365.57831325301</v>
      </c>
      <c r="AJ15" s="10">
        <v>251231.03614457831</v>
      </c>
      <c r="AK15" s="10">
        <v>251015.43373493975</v>
      </c>
      <c r="AL15" s="11">
        <v>251172.77108433735</v>
      </c>
    </row>
    <row r="16" spans="1:38">
      <c r="A16" s="9" t="s">
        <v>12</v>
      </c>
      <c r="B16" s="10">
        <v>0</v>
      </c>
      <c r="C16" s="10">
        <v>0</v>
      </c>
      <c r="D16" s="10">
        <v>52240.963855421687</v>
      </c>
      <c r="E16" s="10">
        <v>52240.963855421687</v>
      </c>
      <c r="F16" s="10">
        <v>52240.963855421687</v>
      </c>
      <c r="G16" s="10">
        <v>52240.963855421687</v>
      </c>
      <c r="H16" s="10">
        <v>52240.963855421687</v>
      </c>
      <c r="I16" s="10">
        <v>52240.963855421687</v>
      </c>
      <c r="J16" s="10">
        <v>52240.963855421687</v>
      </c>
      <c r="K16" s="10">
        <v>52240.963855421687</v>
      </c>
      <c r="L16" s="10">
        <v>52240.963855421687</v>
      </c>
      <c r="M16" s="10">
        <v>52240.963855421687</v>
      </c>
      <c r="N16" s="10">
        <v>52240.963855421687</v>
      </c>
      <c r="O16" s="10">
        <v>52240.963855421687</v>
      </c>
      <c r="P16" s="10">
        <v>52240.963855421687</v>
      </c>
      <c r="Q16" s="10">
        <v>52240.963855421687</v>
      </c>
      <c r="R16" s="10">
        <v>52240.963855421687</v>
      </c>
      <c r="S16" s="10">
        <v>52240.963855421687</v>
      </c>
      <c r="T16" s="10">
        <v>52240.963855421687</v>
      </c>
      <c r="U16" s="10">
        <v>52240.963855421687</v>
      </c>
      <c r="V16" s="10">
        <v>52240.963855421687</v>
      </c>
      <c r="W16" s="10">
        <v>52240.963855421687</v>
      </c>
      <c r="X16" s="10">
        <v>52240.963855421687</v>
      </c>
      <c r="Y16" s="10">
        <v>52240.963855421687</v>
      </c>
      <c r="Z16" s="10">
        <v>52240.963855421687</v>
      </c>
      <c r="AA16" s="10">
        <v>52240.963855421687</v>
      </c>
      <c r="AB16" s="10">
        <v>52240.963855421687</v>
      </c>
      <c r="AC16" s="10">
        <v>52240.963855421687</v>
      </c>
      <c r="AD16" s="10">
        <v>52240.963855421687</v>
      </c>
      <c r="AE16" s="10">
        <v>52240.963855421687</v>
      </c>
      <c r="AF16" s="10">
        <v>52240.963855421687</v>
      </c>
      <c r="AG16" s="10">
        <v>52240.963855421687</v>
      </c>
      <c r="AH16" s="10">
        <v>52240.963855421687</v>
      </c>
      <c r="AI16" s="10">
        <v>52240.963855421687</v>
      </c>
      <c r="AJ16" s="10">
        <v>52240.963855421687</v>
      </c>
      <c r="AK16" s="10">
        <v>52240.963855421687</v>
      </c>
      <c r="AL16" s="11">
        <v>52240.963855421687</v>
      </c>
    </row>
    <row r="17" spans="1:38">
      <c r="A17" s="9" t="s">
        <v>13</v>
      </c>
      <c r="B17" s="10">
        <v>118829</v>
      </c>
      <c r="C17" s="10">
        <v>130210</v>
      </c>
      <c r="D17" s="10">
        <v>132902</v>
      </c>
      <c r="E17" s="10">
        <v>138907</v>
      </c>
      <c r="F17" s="10">
        <v>141546</v>
      </c>
      <c r="G17" s="10">
        <v>143639</v>
      </c>
      <c r="H17" s="10">
        <v>145616</v>
      </c>
      <c r="I17" s="10">
        <v>147529</v>
      </c>
      <c r="J17" s="10">
        <v>149401</v>
      </c>
      <c r="K17" s="10">
        <v>151268</v>
      </c>
      <c r="L17" s="10">
        <v>152501</v>
      </c>
      <c r="M17" s="10">
        <v>153526</v>
      </c>
      <c r="N17" s="10">
        <v>154353</v>
      </c>
      <c r="O17" s="10">
        <v>155169</v>
      </c>
      <c r="P17" s="10">
        <v>155978</v>
      </c>
      <c r="Q17" s="10">
        <v>156711</v>
      </c>
      <c r="R17" s="10">
        <v>157342</v>
      </c>
      <c r="S17" s="10">
        <v>157968</v>
      </c>
      <c r="T17" s="10">
        <v>158590</v>
      </c>
      <c r="U17" s="10">
        <v>159208</v>
      </c>
      <c r="V17" s="10">
        <v>159804</v>
      </c>
      <c r="W17" s="10">
        <v>160323</v>
      </c>
      <c r="X17" s="10">
        <v>160785</v>
      </c>
      <c r="Y17" s="10">
        <v>161112</v>
      </c>
      <c r="Z17" s="10">
        <v>161408</v>
      </c>
      <c r="AA17" s="10">
        <v>161667</v>
      </c>
      <c r="AB17" s="10">
        <v>161917</v>
      </c>
      <c r="AC17" s="10">
        <v>162160</v>
      </c>
      <c r="AD17" s="10">
        <v>162337</v>
      </c>
      <c r="AE17" s="10">
        <v>162496</v>
      </c>
      <c r="AF17" s="10">
        <v>162655</v>
      </c>
      <c r="AG17" s="10">
        <v>162814</v>
      </c>
      <c r="AH17" s="10">
        <v>162973</v>
      </c>
      <c r="AI17" s="10">
        <v>163132</v>
      </c>
      <c r="AJ17" s="10">
        <v>163291</v>
      </c>
      <c r="AK17" s="10">
        <v>163450</v>
      </c>
      <c r="AL17" s="11">
        <v>163609</v>
      </c>
    </row>
    <row r="18" spans="1:38">
      <c r="A18" s="9" t="s">
        <v>14</v>
      </c>
      <c r="B18" s="10">
        <v>329284</v>
      </c>
      <c r="C18" s="10">
        <v>349252</v>
      </c>
      <c r="D18" s="10">
        <v>368778</v>
      </c>
      <c r="E18" s="10">
        <v>395854</v>
      </c>
      <c r="F18" s="10">
        <v>403498</v>
      </c>
      <c r="G18" s="10">
        <v>411015</v>
      </c>
      <c r="H18" s="10">
        <v>418509</v>
      </c>
      <c r="I18" s="10">
        <v>425469</v>
      </c>
      <c r="J18" s="10">
        <v>431530</v>
      </c>
      <c r="K18" s="10">
        <v>437413</v>
      </c>
      <c r="L18" s="10">
        <v>443159</v>
      </c>
      <c r="M18" s="10">
        <v>451077</v>
      </c>
      <c r="N18" s="10">
        <v>456151</v>
      </c>
      <c r="O18" s="10">
        <v>461218</v>
      </c>
      <c r="P18" s="10">
        <v>466266</v>
      </c>
      <c r="Q18" s="10">
        <v>471289</v>
      </c>
      <c r="R18" s="10">
        <v>476312</v>
      </c>
      <c r="S18" s="10">
        <v>481329</v>
      </c>
      <c r="T18" s="10">
        <v>486334</v>
      </c>
      <c r="U18" s="10">
        <v>491327</v>
      </c>
      <c r="V18" s="10">
        <v>496112</v>
      </c>
      <c r="W18" s="10">
        <v>500636</v>
      </c>
      <c r="X18" s="10">
        <v>505005</v>
      </c>
      <c r="Y18" s="10">
        <v>509296</v>
      </c>
      <c r="Z18" s="10">
        <v>513573</v>
      </c>
      <c r="AA18" s="10">
        <v>517792</v>
      </c>
      <c r="AB18" s="10">
        <v>521797</v>
      </c>
      <c r="AC18" s="10">
        <v>525530</v>
      </c>
      <c r="AD18" s="10">
        <v>528652</v>
      </c>
      <c r="AE18" s="10">
        <v>531596</v>
      </c>
      <c r="AF18" s="10">
        <v>534522</v>
      </c>
      <c r="AG18" s="10">
        <v>537411</v>
      </c>
      <c r="AH18" s="10">
        <v>540293</v>
      </c>
      <c r="AI18" s="10">
        <v>543132</v>
      </c>
      <c r="AJ18" s="10">
        <v>545927</v>
      </c>
      <c r="AK18" s="10">
        <v>548721</v>
      </c>
      <c r="AL18" s="11">
        <v>551400</v>
      </c>
    </row>
    <row r="19" spans="1:38">
      <c r="A19" s="9" t="s">
        <v>15</v>
      </c>
      <c r="B19" s="10">
        <v>190403</v>
      </c>
      <c r="C19" s="10">
        <v>204544</v>
      </c>
      <c r="D19" s="10">
        <v>216335</v>
      </c>
      <c r="E19" s="10">
        <v>232664</v>
      </c>
      <c r="F19" s="10">
        <v>238562</v>
      </c>
      <c r="G19" s="10">
        <v>244332</v>
      </c>
      <c r="H19" s="10">
        <v>250080</v>
      </c>
      <c r="I19" s="10">
        <v>255750</v>
      </c>
      <c r="J19" s="10">
        <v>260821</v>
      </c>
      <c r="K19" s="10">
        <v>265714</v>
      </c>
      <c r="L19" s="10">
        <v>270469</v>
      </c>
      <c r="M19" s="10">
        <v>277396</v>
      </c>
      <c r="N19" s="10">
        <v>281480</v>
      </c>
      <c r="O19" s="10">
        <v>285556</v>
      </c>
      <c r="P19" s="10">
        <v>289614</v>
      </c>
      <c r="Q19" s="10">
        <v>293646</v>
      </c>
      <c r="R19" s="10">
        <v>297679</v>
      </c>
      <c r="S19" s="10">
        <v>301705</v>
      </c>
      <c r="T19" s="10">
        <v>305720</v>
      </c>
      <c r="U19" s="10">
        <v>309722</v>
      </c>
      <c r="V19" s="10">
        <v>313516</v>
      </c>
      <c r="W19" s="10">
        <v>317053</v>
      </c>
      <c r="X19" s="10">
        <v>320438</v>
      </c>
      <c r="Y19" s="10">
        <v>323744</v>
      </c>
      <c r="Z19" s="10">
        <v>327035</v>
      </c>
      <c r="AA19" s="10">
        <v>330269</v>
      </c>
      <c r="AB19" s="10">
        <v>333385</v>
      </c>
      <c r="AC19" s="10">
        <v>336476</v>
      </c>
      <c r="AD19" s="10">
        <v>339562</v>
      </c>
      <c r="AE19" s="10">
        <v>342470</v>
      </c>
      <c r="AF19" s="10">
        <v>345360</v>
      </c>
      <c r="AG19" s="10">
        <v>348213</v>
      </c>
      <c r="AH19" s="10">
        <v>351062</v>
      </c>
      <c r="AI19" s="10">
        <v>353870</v>
      </c>
      <c r="AJ19" s="10">
        <v>356633</v>
      </c>
      <c r="AK19" s="10">
        <v>359395</v>
      </c>
      <c r="AL19" s="11">
        <v>362043</v>
      </c>
    </row>
    <row r="20" spans="1:38">
      <c r="A20" s="9" t="s">
        <v>16</v>
      </c>
      <c r="B20" s="10">
        <v>96652</v>
      </c>
      <c r="C20" s="10">
        <v>97266</v>
      </c>
      <c r="D20" s="10">
        <v>103750</v>
      </c>
      <c r="E20" s="10">
        <v>114234</v>
      </c>
      <c r="F20" s="10">
        <v>115717</v>
      </c>
      <c r="G20" s="10">
        <v>117201</v>
      </c>
      <c r="H20" s="10">
        <v>118685</v>
      </c>
      <c r="I20" s="10">
        <v>119712</v>
      </c>
      <c r="J20" s="10">
        <v>120440</v>
      </c>
      <c r="K20" s="10">
        <v>121169</v>
      </c>
      <c r="L20" s="10">
        <v>121897</v>
      </c>
      <c r="M20" s="10">
        <v>122625</v>
      </c>
      <c r="N20" s="10">
        <v>123353</v>
      </c>
      <c r="O20" s="10">
        <v>124081</v>
      </c>
      <c r="P20" s="10">
        <v>124809</v>
      </c>
      <c r="Q20" s="10">
        <v>125537</v>
      </c>
      <c r="R20" s="10">
        <v>126265</v>
      </c>
      <c r="S20" s="10">
        <v>126993</v>
      </c>
      <c r="T20" s="10">
        <v>127721</v>
      </c>
      <c r="U20" s="10">
        <v>128449</v>
      </c>
      <c r="V20" s="10">
        <v>129178</v>
      </c>
      <c r="W20" s="10">
        <v>129903</v>
      </c>
      <c r="X20" s="10">
        <v>130625</v>
      </c>
      <c r="Y20" s="10">
        <v>131348</v>
      </c>
      <c r="Z20" s="10">
        <v>132071</v>
      </c>
      <c r="AA20" s="10">
        <v>132793</v>
      </c>
      <c r="AB20" s="10">
        <v>133516</v>
      </c>
      <c r="AC20" s="10">
        <v>134129</v>
      </c>
      <c r="AD20" s="10">
        <v>134135</v>
      </c>
      <c r="AE20" s="10">
        <v>134142</v>
      </c>
      <c r="AF20" s="10">
        <v>134148</v>
      </c>
      <c r="AG20" s="10">
        <v>134155</v>
      </c>
      <c r="AH20" s="10">
        <v>134159</v>
      </c>
      <c r="AI20" s="10">
        <v>134161</v>
      </c>
      <c r="AJ20" s="10">
        <v>134164</v>
      </c>
      <c r="AK20" s="10">
        <v>134166</v>
      </c>
      <c r="AL20" s="11">
        <v>134169</v>
      </c>
    </row>
    <row r="21" spans="1:38">
      <c r="A21" s="9" t="s">
        <v>17</v>
      </c>
      <c r="B21" s="10">
        <v>42229</v>
      </c>
      <c r="C21" s="10">
        <v>47443</v>
      </c>
      <c r="D21" s="10">
        <v>48693</v>
      </c>
      <c r="E21" s="10">
        <v>48957</v>
      </c>
      <c r="F21" s="10">
        <v>49219</v>
      </c>
      <c r="G21" s="10">
        <v>49481</v>
      </c>
      <c r="H21" s="10">
        <v>49744</v>
      </c>
      <c r="I21" s="10">
        <v>50006</v>
      </c>
      <c r="J21" s="10">
        <v>50269</v>
      </c>
      <c r="K21" s="10">
        <v>50531</v>
      </c>
      <c r="L21" s="10">
        <v>50793</v>
      </c>
      <c r="M21" s="10">
        <v>51056</v>
      </c>
      <c r="N21" s="10">
        <v>51318</v>
      </c>
      <c r="O21" s="10">
        <v>51581</v>
      </c>
      <c r="P21" s="10">
        <v>51843</v>
      </c>
      <c r="Q21" s="10">
        <v>52106</v>
      </c>
      <c r="R21" s="10">
        <v>52368</v>
      </c>
      <c r="S21" s="10">
        <v>52630</v>
      </c>
      <c r="T21" s="10">
        <v>52893</v>
      </c>
      <c r="U21" s="10">
        <v>53155</v>
      </c>
      <c r="V21" s="10">
        <v>53418</v>
      </c>
      <c r="W21" s="10">
        <v>53680</v>
      </c>
      <c r="X21" s="10">
        <v>53942</v>
      </c>
      <c r="Y21" s="10">
        <v>54205</v>
      </c>
      <c r="Z21" s="10">
        <v>54467</v>
      </c>
      <c r="AA21" s="10">
        <v>54730</v>
      </c>
      <c r="AB21" s="10">
        <v>54896</v>
      </c>
      <c r="AC21" s="10">
        <v>54925</v>
      </c>
      <c r="AD21" s="10">
        <v>54955</v>
      </c>
      <c r="AE21" s="10">
        <v>54984</v>
      </c>
      <c r="AF21" s="10">
        <v>55013</v>
      </c>
      <c r="AG21" s="10">
        <v>55043</v>
      </c>
      <c r="AH21" s="10">
        <v>55072</v>
      </c>
      <c r="AI21" s="10">
        <v>55101</v>
      </c>
      <c r="AJ21" s="10">
        <v>55130</v>
      </c>
      <c r="AK21" s="10">
        <v>55160</v>
      </c>
      <c r="AL21" s="11">
        <v>55189</v>
      </c>
    </row>
    <row r="22" spans="1:38">
      <c r="A22" s="9" t="s">
        <v>18</v>
      </c>
      <c r="B22" s="10">
        <v>11800</v>
      </c>
      <c r="C22" s="10">
        <v>9800</v>
      </c>
      <c r="D22" s="10">
        <v>9800</v>
      </c>
      <c r="E22" s="10">
        <v>9800</v>
      </c>
      <c r="F22" s="10">
        <v>9800</v>
      </c>
      <c r="G22" s="10">
        <v>9800</v>
      </c>
      <c r="H22" s="10">
        <v>7800</v>
      </c>
      <c r="I22" s="10">
        <v>7800</v>
      </c>
      <c r="J22" s="10">
        <v>7800</v>
      </c>
      <c r="K22" s="10">
        <v>7800</v>
      </c>
      <c r="L22" s="10">
        <v>7800</v>
      </c>
      <c r="M22" s="10">
        <v>7800</v>
      </c>
      <c r="N22" s="10">
        <v>7800</v>
      </c>
      <c r="O22" s="10">
        <v>7800</v>
      </c>
      <c r="P22" s="10">
        <v>7800</v>
      </c>
      <c r="Q22" s="10">
        <v>7800</v>
      </c>
      <c r="R22" s="10">
        <v>7800</v>
      </c>
      <c r="S22" s="10">
        <v>7800</v>
      </c>
      <c r="T22" s="10">
        <v>7800</v>
      </c>
      <c r="U22" s="10">
        <v>7800</v>
      </c>
      <c r="V22" s="10">
        <v>7800</v>
      </c>
      <c r="W22" s="10">
        <v>7800</v>
      </c>
      <c r="X22" s="10">
        <v>7800</v>
      </c>
      <c r="Y22" s="10">
        <v>7800</v>
      </c>
      <c r="Z22" s="10">
        <v>7800</v>
      </c>
      <c r="AA22" s="10">
        <v>7800</v>
      </c>
      <c r="AB22" s="10">
        <v>7800</v>
      </c>
      <c r="AC22" s="10">
        <v>7800</v>
      </c>
      <c r="AD22" s="10">
        <v>7800</v>
      </c>
      <c r="AE22" s="10">
        <v>7800</v>
      </c>
      <c r="AF22" s="10">
        <v>7800</v>
      </c>
      <c r="AG22" s="10">
        <v>7800</v>
      </c>
      <c r="AH22" s="10">
        <v>7800</v>
      </c>
      <c r="AI22" s="10">
        <v>7800</v>
      </c>
      <c r="AJ22" s="10">
        <v>7800</v>
      </c>
      <c r="AK22" s="10">
        <v>7800</v>
      </c>
      <c r="AL22" s="11">
        <v>7800</v>
      </c>
    </row>
    <row r="23" spans="1:38" ht="15.75" thickBot="1">
      <c r="A23" s="12" t="s">
        <v>19</v>
      </c>
      <c r="B23" s="13">
        <v>2066517.5421686748</v>
      </c>
      <c r="C23" s="13">
        <v>2093006.5542168675</v>
      </c>
      <c r="D23" s="13">
        <v>2166570.2650602409</v>
      </c>
      <c r="E23" s="13">
        <v>2198358.6144578313</v>
      </c>
      <c r="F23" s="13">
        <v>2207784.2650602409</v>
      </c>
      <c r="G23" s="13">
        <v>2215506.7831325303</v>
      </c>
      <c r="H23" s="13">
        <v>2274192.1325301207</v>
      </c>
      <c r="I23" s="13">
        <v>2285619.7710843375</v>
      </c>
      <c r="J23" s="13">
        <v>2296165.6987951808</v>
      </c>
      <c r="K23" s="13">
        <v>2307056.1445783135</v>
      </c>
      <c r="L23" s="13">
        <v>2316816.6024096385</v>
      </c>
      <c r="M23" s="13">
        <v>2341517.9036144577</v>
      </c>
      <c r="N23" s="13">
        <v>2349705.2409638553</v>
      </c>
      <c r="O23" s="13">
        <v>2358331.8072289159</v>
      </c>
      <c r="P23" s="13">
        <v>2366686.0963855423</v>
      </c>
      <c r="Q23" s="13">
        <v>2375173.0481927712</v>
      </c>
      <c r="R23" s="13">
        <v>2383540.7590361447</v>
      </c>
      <c r="S23" s="13">
        <v>2389510.7831325303</v>
      </c>
      <c r="T23" s="13">
        <v>2395154.3975903615</v>
      </c>
      <c r="U23" s="13">
        <v>2401385.6626506024</v>
      </c>
      <c r="V23" s="13">
        <v>2406487.5180722889</v>
      </c>
      <c r="W23" s="13">
        <v>2410961.3855421687</v>
      </c>
      <c r="X23" s="13">
        <v>2416737.1686746986</v>
      </c>
      <c r="Y23" s="13">
        <v>2422470.7951807231</v>
      </c>
      <c r="Z23" s="13">
        <v>2427916.2891566264</v>
      </c>
      <c r="AA23" s="13">
        <v>2433452.4216867471</v>
      </c>
      <c r="AB23" s="13">
        <v>2438772.4698795183</v>
      </c>
      <c r="AC23" s="13">
        <v>2443091.7710843375</v>
      </c>
      <c r="AD23" s="13">
        <v>2447154.7469879519</v>
      </c>
      <c r="AE23" s="13">
        <v>2450402.8192771086</v>
      </c>
      <c r="AF23" s="13">
        <v>2454798.3975903615</v>
      </c>
      <c r="AG23" s="13">
        <v>2457812.8554216865</v>
      </c>
      <c r="AH23" s="13">
        <v>2461252.2289156625</v>
      </c>
      <c r="AI23" s="13">
        <v>2464197.1084337351</v>
      </c>
      <c r="AJ23" s="13">
        <v>2467213.3493975904</v>
      </c>
      <c r="AK23" s="13">
        <v>2470146.9397590361</v>
      </c>
      <c r="AL23" s="14">
        <v>2473214.7710843375</v>
      </c>
    </row>
    <row r="24" spans="1:38" ht="15.75" thickTop="1"/>
    <row r="25" spans="1:38" ht="15.75" thickBot="1">
      <c r="A25" s="5" t="s">
        <v>20</v>
      </c>
    </row>
    <row r="26" spans="1:38" ht="15.75" thickTop="1">
      <c r="A26" s="6" t="s">
        <v>21</v>
      </c>
      <c r="B26" s="7">
        <v>1735849.1325301204</v>
      </c>
      <c r="C26" s="7">
        <v>1752968.0120481928</v>
      </c>
      <c r="D26" s="7">
        <v>1706242.373493976</v>
      </c>
      <c r="E26" s="7">
        <v>1685961.2530120481</v>
      </c>
      <c r="F26" s="7">
        <v>1674295.1204819276</v>
      </c>
      <c r="G26" s="7">
        <v>1657675.5903614457</v>
      </c>
      <c r="H26" s="7">
        <v>1576927.4337349397</v>
      </c>
      <c r="I26" s="7">
        <v>1584135.5421686748</v>
      </c>
      <c r="J26" s="7">
        <v>1591412.6024096385</v>
      </c>
      <c r="K26" s="7">
        <v>1597663.1686746988</v>
      </c>
      <c r="L26" s="7">
        <v>1604746.8795180724</v>
      </c>
      <c r="M26" s="7">
        <v>1596507.2771084337</v>
      </c>
      <c r="N26" s="7">
        <v>1603818.156626506</v>
      </c>
      <c r="O26" s="7">
        <v>1610684.9879518072</v>
      </c>
      <c r="P26" s="7">
        <v>1617807.0963855421</v>
      </c>
      <c r="Q26" s="7">
        <v>1624774.5421686748</v>
      </c>
      <c r="R26" s="7">
        <v>1631859.3373493976</v>
      </c>
      <c r="S26" s="7">
        <v>1637586.9156626507</v>
      </c>
      <c r="T26" s="7">
        <v>1643513.3855421687</v>
      </c>
      <c r="U26" s="7">
        <v>1648779.6626506024</v>
      </c>
      <c r="V26" s="7">
        <v>1655084.843373494</v>
      </c>
      <c r="W26" s="7">
        <v>1661858.9036144579</v>
      </c>
      <c r="X26" s="7">
        <v>1666392.7951807228</v>
      </c>
      <c r="Y26" s="7">
        <v>1670948.0120481928</v>
      </c>
      <c r="Z26" s="7">
        <v>1675789.2891566264</v>
      </c>
      <c r="AA26" s="7">
        <v>1680445.3493975904</v>
      </c>
      <c r="AB26" s="7">
        <v>1685249.2168674699</v>
      </c>
      <c r="AC26" s="7">
        <v>1690238.9879518072</v>
      </c>
      <c r="AD26" s="7">
        <v>1694100.3493975904</v>
      </c>
      <c r="AE26" s="7">
        <v>1698771.7108433736</v>
      </c>
      <c r="AF26" s="7">
        <v>1702287.4096385543</v>
      </c>
      <c r="AG26" s="7">
        <v>1707146.5421686748</v>
      </c>
      <c r="AH26" s="7">
        <v>1712635.5421686748</v>
      </c>
      <c r="AI26" s="7">
        <v>1718272.6385542168</v>
      </c>
      <c r="AJ26" s="7">
        <v>1723618.0481927712</v>
      </c>
      <c r="AK26" s="7">
        <v>1728932.7710843373</v>
      </c>
      <c r="AL26" s="8">
        <v>1733948.9759036144</v>
      </c>
    </row>
    <row r="27" spans="1:38">
      <c r="A27" s="9" t="s">
        <v>22</v>
      </c>
      <c r="B27" s="10">
        <v>1716578.4457831325</v>
      </c>
      <c r="C27" s="10">
        <v>1738910.469879518</v>
      </c>
      <c r="D27" s="10">
        <v>1693435.5180722892</v>
      </c>
      <c r="E27" s="10">
        <v>1673417.8192771084</v>
      </c>
      <c r="F27" s="10">
        <v>1662014.0843373493</v>
      </c>
      <c r="G27" s="10">
        <v>1645657.0602409639</v>
      </c>
      <c r="H27" s="10">
        <v>1565171.2771084337</v>
      </c>
      <c r="I27" s="10">
        <v>1572641.7831325301</v>
      </c>
      <c r="J27" s="10">
        <v>1580181.1807228916</v>
      </c>
      <c r="K27" s="10">
        <v>1586694.2650602409</v>
      </c>
      <c r="L27" s="10">
        <v>1594040.2289156627</v>
      </c>
      <c r="M27" s="10">
        <v>1586063.156626506</v>
      </c>
      <c r="N27" s="10">
        <v>1593636.4578313252</v>
      </c>
      <c r="O27" s="10">
        <v>1600765.6626506024</v>
      </c>
      <c r="P27" s="10">
        <v>1608150.1927710844</v>
      </c>
      <c r="Q27" s="10">
        <v>1615380.0120481928</v>
      </c>
      <c r="R27" s="10">
        <v>1622727.2409638555</v>
      </c>
      <c r="S27" s="10">
        <v>1628717.1807228916</v>
      </c>
      <c r="T27" s="10">
        <v>1634906.1084337349</v>
      </c>
      <c r="U27" s="10">
        <v>1640434.8915662651</v>
      </c>
      <c r="V27" s="10">
        <v>1647002.3855421687</v>
      </c>
      <c r="W27" s="10">
        <v>1654038.8915662651</v>
      </c>
      <c r="X27" s="10">
        <v>1658835.1927710844</v>
      </c>
      <c r="Y27" s="10">
        <v>1663652.7951807228</v>
      </c>
      <c r="Z27" s="10">
        <v>1668756.5060240964</v>
      </c>
      <c r="AA27" s="10">
        <v>1673675.0722891567</v>
      </c>
      <c r="AB27" s="10">
        <v>1678645.4337349397</v>
      </c>
      <c r="AC27" s="10">
        <v>1683664.4216867469</v>
      </c>
      <c r="AD27" s="10">
        <v>1687555.0722891567</v>
      </c>
      <c r="AE27" s="10">
        <v>1692255.7108433736</v>
      </c>
      <c r="AF27" s="10">
        <v>1695800.686746988</v>
      </c>
      <c r="AG27" s="10">
        <v>1700689.0602409639</v>
      </c>
      <c r="AH27" s="10">
        <v>1706207.2891566264</v>
      </c>
      <c r="AI27" s="10">
        <v>1711873.6746987952</v>
      </c>
      <c r="AJ27" s="10">
        <v>1717248.4096385543</v>
      </c>
      <c r="AK27" s="10">
        <v>1722592.2409638555</v>
      </c>
      <c r="AL27" s="11">
        <v>1727637.7831325301</v>
      </c>
    </row>
    <row r="28" spans="1:38">
      <c r="A28" s="9" t="s">
        <v>23</v>
      </c>
      <c r="B28" s="10">
        <v>19271</v>
      </c>
      <c r="C28" s="10">
        <v>14057</v>
      </c>
      <c r="D28" s="10">
        <v>12807</v>
      </c>
      <c r="E28" s="10">
        <v>12543</v>
      </c>
      <c r="F28" s="10">
        <v>12281</v>
      </c>
      <c r="G28" s="10">
        <v>12019</v>
      </c>
      <c r="H28" s="10">
        <v>11756</v>
      </c>
      <c r="I28" s="10">
        <v>11494</v>
      </c>
      <c r="J28" s="10">
        <v>11231</v>
      </c>
      <c r="K28" s="10">
        <v>10969</v>
      </c>
      <c r="L28" s="10">
        <v>10707</v>
      </c>
      <c r="M28" s="10">
        <v>10444</v>
      </c>
      <c r="N28" s="10">
        <v>10182</v>
      </c>
      <c r="O28" s="10">
        <v>9919</v>
      </c>
      <c r="P28" s="10">
        <v>9657</v>
      </c>
      <c r="Q28" s="10">
        <v>9394</v>
      </c>
      <c r="R28" s="10">
        <v>9132</v>
      </c>
      <c r="S28" s="10">
        <v>8870</v>
      </c>
      <c r="T28" s="10">
        <v>8607</v>
      </c>
      <c r="U28" s="10">
        <v>8345</v>
      </c>
      <c r="V28" s="10">
        <v>8082</v>
      </c>
      <c r="W28" s="10">
        <v>7820</v>
      </c>
      <c r="X28" s="10">
        <v>7558</v>
      </c>
      <c r="Y28" s="10">
        <v>7295</v>
      </c>
      <c r="Z28" s="10">
        <v>7033</v>
      </c>
      <c r="AA28" s="10">
        <v>6770</v>
      </c>
      <c r="AB28" s="10">
        <v>6604</v>
      </c>
      <c r="AC28" s="10">
        <v>6575</v>
      </c>
      <c r="AD28" s="10">
        <v>6545</v>
      </c>
      <c r="AE28" s="10">
        <v>6516</v>
      </c>
      <c r="AF28" s="10">
        <v>6487</v>
      </c>
      <c r="AG28" s="10">
        <v>6457</v>
      </c>
      <c r="AH28" s="10">
        <v>6428</v>
      </c>
      <c r="AI28" s="10">
        <v>6399</v>
      </c>
      <c r="AJ28" s="10">
        <v>6370</v>
      </c>
      <c r="AK28" s="10">
        <v>6340</v>
      </c>
      <c r="AL28" s="11">
        <v>6311</v>
      </c>
    </row>
    <row r="29" spans="1:38">
      <c r="A29" s="9" t="s">
        <v>6</v>
      </c>
      <c r="B29" s="10">
        <v>98000</v>
      </c>
      <c r="C29" s="10">
        <v>122475</v>
      </c>
      <c r="D29" s="10">
        <v>123006</v>
      </c>
      <c r="E29" s="10">
        <v>121186</v>
      </c>
      <c r="F29" s="10">
        <v>98366</v>
      </c>
      <c r="G29" s="10">
        <v>96546</v>
      </c>
      <c r="H29" s="10">
        <v>94726</v>
      </c>
      <c r="I29" s="10">
        <v>93186</v>
      </c>
      <c r="J29" s="10">
        <v>93746</v>
      </c>
      <c r="K29" s="10">
        <v>94306</v>
      </c>
      <c r="L29" s="10">
        <v>96501</v>
      </c>
      <c r="M29" s="10">
        <v>100168</v>
      </c>
      <c r="N29" s="10">
        <v>103739</v>
      </c>
      <c r="O29" s="10">
        <v>107451</v>
      </c>
      <c r="P29" s="10">
        <v>110993</v>
      </c>
      <c r="Q29" s="10">
        <v>114375</v>
      </c>
      <c r="R29" s="10">
        <v>117552</v>
      </c>
      <c r="S29" s="10">
        <v>133833</v>
      </c>
      <c r="T29" s="10">
        <v>136014</v>
      </c>
      <c r="U29" s="10">
        <v>138196</v>
      </c>
      <c r="V29" s="10">
        <v>140377</v>
      </c>
      <c r="W29" s="10">
        <v>142558</v>
      </c>
      <c r="X29" s="10">
        <v>142558</v>
      </c>
      <c r="Y29" s="10">
        <v>142558</v>
      </c>
      <c r="Z29" s="10">
        <v>142558</v>
      </c>
      <c r="AA29" s="10">
        <v>142558</v>
      </c>
      <c r="AB29" s="10">
        <v>142558</v>
      </c>
      <c r="AC29" s="10">
        <v>142558</v>
      </c>
      <c r="AD29" s="10">
        <v>142558</v>
      </c>
      <c r="AE29" s="10">
        <v>142558</v>
      </c>
      <c r="AF29" s="10">
        <v>142558</v>
      </c>
      <c r="AG29" s="10">
        <v>142558</v>
      </c>
      <c r="AH29" s="10">
        <v>142558</v>
      </c>
      <c r="AI29" s="10">
        <v>142558</v>
      </c>
      <c r="AJ29" s="10">
        <v>142558</v>
      </c>
      <c r="AK29" s="10">
        <v>142558</v>
      </c>
      <c r="AL29" s="11">
        <v>142558</v>
      </c>
    </row>
    <row r="30" spans="1:38">
      <c r="A30" s="9" t="s">
        <v>24</v>
      </c>
      <c r="B30" s="10">
        <v>98000</v>
      </c>
      <c r="C30" s="10">
        <v>122475</v>
      </c>
      <c r="D30" s="10">
        <v>123006</v>
      </c>
      <c r="E30" s="10">
        <v>121186</v>
      </c>
      <c r="F30" s="10">
        <v>98366</v>
      </c>
      <c r="G30" s="10">
        <v>96546</v>
      </c>
      <c r="H30" s="10">
        <v>94726</v>
      </c>
      <c r="I30" s="10">
        <v>93186</v>
      </c>
      <c r="J30" s="10">
        <v>93746</v>
      </c>
      <c r="K30" s="10">
        <v>94306</v>
      </c>
      <c r="L30" s="10">
        <v>96501</v>
      </c>
      <c r="M30" s="10">
        <v>100168</v>
      </c>
      <c r="N30" s="10">
        <v>103739</v>
      </c>
      <c r="O30" s="10">
        <v>107451</v>
      </c>
      <c r="P30" s="10">
        <v>110993</v>
      </c>
      <c r="Q30" s="10">
        <v>114375</v>
      </c>
      <c r="R30" s="10">
        <v>117552</v>
      </c>
      <c r="S30" s="10">
        <v>133833</v>
      </c>
      <c r="T30" s="10">
        <v>136014</v>
      </c>
      <c r="U30" s="10">
        <v>138196</v>
      </c>
      <c r="V30" s="10">
        <v>140377</v>
      </c>
      <c r="W30" s="10">
        <v>142558</v>
      </c>
      <c r="X30" s="10">
        <v>142558</v>
      </c>
      <c r="Y30" s="10">
        <v>142558</v>
      </c>
      <c r="Z30" s="10">
        <v>142558</v>
      </c>
      <c r="AA30" s="10">
        <v>142558</v>
      </c>
      <c r="AB30" s="10">
        <v>142558</v>
      </c>
      <c r="AC30" s="10">
        <v>142558</v>
      </c>
      <c r="AD30" s="10">
        <v>142558</v>
      </c>
      <c r="AE30" s="10">
        <v>142558</v>
      </c>
      <c r="AF30" s="10">
        <v>142558</v>
      </c>
      <c r="AG30" s="10">
        <v>142558</v>
      </c>
      <c r="AH30" s="10">
        <v>142558</v>
      </c>
      <c r="AI30" s="10">
        <v>142558</v>
      </c>
      <c r="AJ30" s="10">
        <v>142558</v>
      </c>
      <c r="AK30" s="10">
        <v>142558</v>
      </c>
      <c r="AL30" s="11">
        <v>142558</v>
      </c>
    </row>
    <row r="31" spans="1:38">
      <c r="A31" s="9" t="s">
        <v>25</v>
      </c>
      <c r="B31" s="10">
        <v>0</v>
      </c>
      <c r="C31" s="10">
        <v>0</v>
      </c>
      <c r="D31" s="10">
        <v>0</v>
      </c>
      <c r="E31" s="10">
        <v>0</v>
      </c>
      <c r="F31" s="10">
        <v>0</v>
      </c>
      <c r="G31" s="10">
        <v>0</v>
      </c>
      <c r="H31" s="10">
        <v>0</v>
      </c>
      <c r="I31" s="10">
        <v>0</v>
      </c>
      <c r="J31" s="10">
        <v>0</v>
      </c>
      <c r="K31" s="10">
        <v>0</v>
      </c>
      <c r="L31" s="10">
        <v>0</v>
      </c>
      <c r="M31" s="10">
        <v>0</v>
      </c>
      <c r="N31" s="10">
        <v>0</v>
      </c>
      <c r="O31" s="10">
        <v>0</v>
      </c>
      <c r="P31" s="10">
        <v>0</v>
      </c>
      <c r="Q31" s="10">
        <v>0</v>
      </c>
      <c r="R31" s="10">
        <v>0</v>
      </c>
      <c r="S31" s="10">
        <v>0</v>
      </c>
      <c r="T31" s="10">
        <v>0</v>
      </c>
      <c r="U31" s="10">
        <v>0</v>
      </c>
      <c r="V31" s="10">
        <v>0</v>
      </c>
      <c r="W31" s="10">
        <v>0</v>
      </c>
      <c r="X31" s="10">
        <v>0</v>
      </c>
      <c r="Y31" s="10">
        <v>0</v>
      </c>
      <c r="Z31" s="10">
        <v>0</v>
      </c>
      <c r="AA31" s="10">
        <v>0</v>
      </c>
      <c r="AB31" s="10">
        <v>0</v>
      </c>
      <c r="AC31" s="10">
        <v>0</v>
      </c>
      <c r="AD31" s="10">
        <v>0</v>
      </c>
      <c r="AE31" s="10">
        <v>0</v>
      </c>
      <c r="AF31" s="10">
        <v>0</v>
      </c>
      <c r="AG31" s="10">
        <v>0</v>
      </c>
      <c r="AH31" s="10">
        <v>0</v>
      </c>
      <c r="AI31" s="10">
        <v>0</v>
      </c>
      <c r="AJ31" s="10">
        <v>0</v>
      </c>
      <c r="AK31" s="10">
        <v>0</v>
      </c>
      <c r="AL31" s="11">
        <v>0</v>
      </c>
    </row>
    <row r="32" spans="1:38" ht="15.75" thickBot="1">
      <c r="A32" s="12" t="s">
        <v>26</v>
      </c>
      <c r="B32" s="13">
        <v>1833849.1325301204</v>
      </c>
      <c r="C32" s="13">
        <v>1875442.686746988</v>
      </c>
      <c r="D32" s="13">
        <v>1829248.3614457832</v>
      </c>
      <c r="E32" s="13">
        <v>1807147.2650602409</v>
      </c>
      <c r="F32" s="13">
        <v>1772661.1204819276</v>
      </c>
      <c r="G32" s="13">
        <v>1754221.6144578313</v>
      </c>
      <c r="H32" s="13">
        <v>1671653.4337349397</v>
      </c>
      <c r="I32" s="13">
        <v>1677321.5421686748</v>
      </c>
      <c r="J32" s="13">
        <v>1685158.6024096385</v>
      </c>
      <c r="K32" s="13">
        <v>1691969.1807228916</v>
      </c>
      <c r="L32" s="13">
        <v>1701247.8915662651</v>
      </c>
      <c r="M32" s="13">
        <v>1696675.2891566264</v>
      </c>
      <c r="N32" s="13">
        <v>1707557.1807228916</v>
      </c>
      <c r="O32" s="13">
        <v>1718136</v>
      </c>
      <c r="P32" s="13">
        <v>1728800.0843373493</v>
      </c>
      <c r="Q32" s="13">
        <v>1739149.6024096385</v>
      </c>
      <c r="R32" s="13">
        <v>1749411.3373493976</v>
      </c>
      <c r="S32" s="13">
        <v>1771419.8795180724</v>
      </c>
      <c r="T32" s="13">
        <v>1779527.3975903615</v>
      </c>
      <c r="U32" s="13">
        <v>1786975.686746988</v>
      </c>
      <c r="V32" s="13">
        <v>1795461.843373494</v>
      </c>
      <c r="W32" s="13">
        <v>1804416.9156626507</v>
      </c>
      <c r="X32" s="13">
        <v>1808950.7951807228</v>
      </c>
      <c r="Y32" s="13">
        <v>1813506.0120481928</v>
      </c>
      <c r="Z32" s="13">
        <v>1818347.2891566264</v>
      </c>
      <c r="AA32" s="13">
        <v>1823003.3493975904</v>
      </c>
      <c r="AB32" s="13">
        <v>1827807.2289156627</v>
      </c>
      <c r="AC32" s="13">
        <v>1832797</v>
      </c>
      <c r="AD32" s="13">
        <v>1836658.3373493976</v>
      </c>
      <c r="AE32" s="13">
        <v>1841329.7108433736</v>
      </c>
      <c r="AF32" s="13">
        <v>1844845.4096385543</v>
      </c>
      <c r="AG32" s="13">
        <v>1849704.530120482</v>
      </c>
      <c r="AH32" s="13">
        <v>1855193.5542168675</v>
      </c>
      <c r="AI32" s="13">
        <v>1860830.6746987952</v>
      </c>
      <c r="AJ32" s="13">
        <v>1866176.0602409639</v>
      </c>
      <c r="AK32" s="13">
        <v>1871490.7831325301</v>
      </c>
      <c r="AL32" s="14">
        <v>1876506.9759036144</v>
      </c>
    </row>
    <row r="33" spans="1:38" ht="16.5" thickTop="1" thickBot="1"/>
    <row r="34" spans="1:38" ht="16.5" thickTop="1" thickBot="1">
      <c r="A34" s="15" t="s">
        <v>27</v>
      </c>
      <c r="B34" s="16">
        <v>0</v>
      </c>
      <c r="C34" s="16">
        <v>6118</v>
      </c>
      <c r="D34" s="16">
        <v>34819</v>
      </c>
      <c r="E34" s="16">
        <v>82933</v>
      </c>
      <c r="F34" s="16">
        <v>135812</v>
      </c>
      <c r="G34" s="16">
        <v>195385</v>
      </c>
      <c r="H34" s="16">
        <v>268200</v>
      </c>
      <c r="I34" s="16">
        <v>266964</v>
      </c>
      <c r="J34" s="16">
        <v>266250</v>
      </c>
      <c r="K34" s="16">
        <v>266213</v>
      </c>
      <c r="L34" s="16">
        <v>266481</v>
      </c>
      <c r="M34" s="16">
        <v>267124</v>
      </c>
      <c r="N34" s="16">
        <v>267823</v>
      </c>
      <c r="O34" s="16">
        <v>268528</v>
      </c>
      <c r="P34" s="16">
        <v>269249</v>
      </c>
      <c r="Q34" s="16">
        <v>269992</v>
      </c>
      <c r="R34" s="16">
        <v>270736</v>
      </c>
      <c r="S34" s="16">
        <v>271415</v>
      </c>
      <c r="T34" s="16">
        <v>272222</v>
      </c>
      <c r="U34" s="16">
        <v>273105</v>
      </c>
      <c r="V34" s="16">
        <v>274072</v>
      </c>
      <c r="W34" s="16">
        <v>275202</v>
      </c>
      <c r="X34" s="16">
        <v>275576</v>
      </c>
      <c r="Y34" s="16">
        <v>275967</v>
      </c>
      <c r="Z34" s="16">
        <v>276358</v>
      </c>
      <c r="AA34" s="16">
        <v>276852</v>
      </c>
      <c r="AB34" s="16">
        <v>277409</v>
      </c>
      <c r="AC34" s="16">
        <v>279369</v>
      </c>
      <c r="AD34" s="16">
        <v>282109</v>
      </c>
      <c r="AE34" s="16">
        <v>284863</v>
      </c>
      <c r="AF34" s="16">
        <v>287619</v>
      </c>
      <c r="AG34" s="16">
        <v>290409</v>
      </c>
      <c r="AH34" s="16">
        <v>292619</v>
      </c>
      <c r="AI34" s="16">
        <v>295172</v>
      </c>
      <c r="AJ34" s="16">
        <v>297942</v>
      </c>
      <c r="AK34" s="16">
        <v>300828</v>
      </c>
      <c r="AL34" s="17">
        <v>303879</v>
      </c>
    </row>
    <row r="35" spans="1:38" ht="15.75" thickTop="1"/>
    <row r="36" spans="1:38">
      <c r="A36" s="18" t="s">
        <v>28</v>
      </c>
    </row>
    <row r="37" spans="1:38">
      <c r="A37" s="19"/>
    </row>
  </sheetData>
  <pageMargins left="0.5" right="0.5" top="1" bottom="1" header="0.5" footer="0.5"/>
  <pageSetup orientation="portrait" r:id="rId1"/>
  <headerFooter>
    <oddFooter>&amp;CPage &amp;P&amp;R&amp;F</oddFooter>
  </headerFooter>
</worksheet>
</file>

<file path=xl/worksheets/sheet3.xml><?xml version="1.0" encoding="utf-8"?>
<worksheet xmlns="http://schemas.openxmlformats.org/spreadsheetml/2006/main" xmlns:r="http://schemas.openxmlformats.org/officeDocument/2006/relationships">
  <dimension ref="A1:AL37"/>
  <sheetViews>
    <sheetView showGridLines="0" workbookViewId="0">
      <selection sqref="A1:XFD1048576"/>
    </sheetView>
  </sheetViews>
  <sheetFormatPr defaultRowHeight="15"/>
  <cols>
    <col min="1" max="1" width="43.7109375" style="2" customWidth="1"/>
    <col min="2" max="16384" width="9.140625" style="2"/>
  </cols>
  <sheetData>
    <row r="1" spans="1:38" ht="18">
      <c r="A1" s="1" t="s">
        <v>29</v>
      </c>
    </row>
    <row r="3" spans="1:38" ht="30.75">
      <c r="A3" s="3" t="s">
        <v>1</v>
      </c>
    </row>
    <row r="4" spans="1:38">
      <c r="B4" s="4">
        <v>2014</v>
      </c>
      <c r="C4" s="4">
        <v>2015</v>
      </c>
      <c r="D4" s="4">
        <v>2016</v>
      </c>
      <c r="E4" s="4">
        <v>2017</v>
      </c>
      <c r="F4" s="4">
        <v>2018</v>
      </c>
      <c r="G4" s="4">
        <v>2019</v>
      </c>
      <c r="H4" s="4">
        <v>2020</v>
      </c>
      <c r="I4" s="4">
        <v>2021</v>
      </c>
      <c r="J4" s="4">
        <v>2022</v>
      </c>
      <c r="K4" s="4">
        <v>2023</v>
      </c>
      <c r="L4" s="4">
        <v>2024</v>
      </c>
      <c r="M4" s="4">
        <v>2025</v>
      </c>
      <c r="N4" s="4">
        <v>2026</v>
      </c>
      <c r="O4" s="4">
        <v>2027</v>
      </c>
      <c r="P4" s="4">
        <v>2028</v>
      </c>
      <c r="Q4" s="4">
        <v>2029</v>
      </c>
      <c r="R4" s="4">
        <v>2030</v>
      </c>
      <c r="S4" s="4">
        <v>2031</v>
      </c>
      <c r="T4" s="4">
        <v>2032</v>
      </c>
      <c r="U4" s="4">
        <v>2033</v>
      </c>
      <c r="V4" s="4">
        <v>2034</v>
      </c>
      <c r="W4" s="4">
        <v>2035</v>
      </c>
      <c r="X4" s="4">
        <v>2036</v>
      </c>
      <c r="Y4" s="4">
        <v>2037</v>
      </c>
      <c r="Z4" s="4">
        <v>2038</v>
      </c>
      <c r="AA4" s="4">
        <v>2039</v>
      </c>
      <c r="AB4" s="4">
        <v>2040</v>
      </c>
      <c r="AC4" s="4">
        <v>2041</v>
      </c>
      <c r="AD4" s="4">
        <v>2042</v>
      </c>
      <c r="AE4" s="4">
        <v>2043</v>
      </c>
      <c r="AF4" s="4">
        <v>2044</v>
      </c>
      <c r="AG4" s="4">
        <v>2045</v>
      </c>
      <c r="AH4" s="4">
        <v>2046</v>
      </c>
      <c r="AI4" s="4">
        <v>2047</v>
      </c>
      <c r="AJ4" s="4">
        <v>2048</v>
      </c>
      <c r="AK4" s="4">
        <v>2049</v>
      </c>
      <c r="AL4" s="4">
        <v>2050</v>
      </c>
    </row>
    <row r="5" spans="1:38" ht="15.75" thickBot="1">
      <c r="A5" s="5" t="s">
        <v>2</v>
      </c>
    </row>
    <row r="6" spans="1:38" ht="15.75" thickTop="1">
      <c r="A6" s="6" t="s">
        <v>3</v>
      </c>
      <c r="B6" s="7">
        <v>12007.939759036144</v>
      </c>
      <c r="C6" s="7">
        <v>11902.240963855422</v>
      </c>
      <c r="D6" s="7">
        <v>11797.530120481928</v>
      </c>
      <c r="E6" s="7">
        <v>11690.89156626506</v>
      </c>
      <c r="F6" s="7">
        <v>11587.22891566265</v>
      </c>
      <c r="G6" s="7">
        <v>11482.566265060241</v>
      </c>
      <c r="H6" s="7">
        <v>11377.867469879518</v>
      </c>
      <c r="I6" s="7">
        <v>11354.939759036144</v>
      </c>
      <c r="J6" s="7">
        <v>11332</v>
      </c>
      <c r="K6" s="7">
        <v>11308.084337349397</v>
      </c>
      <c r="L6" s="7">
        <v>11285.180722891566</v>
      </c>
      <c r="M6" s="7">
        <v>11261.204819277109</v>
      </c>
      <c r="N6" s="7">
        <v>11253.277108433735</v>
      </c>
      <c r="O6" s="7">
        <v>11244.301204819278</v>
      </c>
      <c r="P6" s="7">
        <v>11235.349397590362</v>
      </c>
      <c r="Q6" s="7">
        <v>11226.301204819278</v>
      </c>
      <c r="R6" s="7">
        <v>11217.373493975903</v>
      </c>
      <c r="S6" s="7">
        <v>11192.445783132531</v>
      </c>
      <c r="T6" s="7">
        <v>11168.518072289156</v>
      </c>
      <c r="U6" s="7">
        <v>11143.542168674699</v>
      </c>
      <c r="V6" s="7">
        <v>11118.674698795181</v>
      </c>
      <c r="W6" s="7">
        <v>11093.783132530121</v>
      </c>
      <c r="X6" s="7">
        <v>11060.807228915663</v>
      </c>
      <c r="Y6" s="7">
        <v>11027.987951807228</v>
      </c>
      <c r="Z6" s="7">
        <v>10995.060240963856</v>
      </c>
      <c r="AA6" s="7">
        <v>10961.168674698794</v>
      </c>
      <c r="AB6" s="7">
        <v>10928.277108433735</v>
      </c>
      <c r="AC6" s="7">
        <v>10901.433734939759</v>
      </c>
      <c r="AD6" s="7">
        <v>10873.433734939759</v>
      </c>
      <c r="AE6" s="7">
        <v>10846.602409638554</v>
      </c>
      <c r="AF6" s="7">
        <v>10819.602409638554</v>
      </c>
      <c r="AG6" s="7">
        <v>10792.722891566265</v>
      </c>
      <c r="AH6" s="7">
        <v>10768.783132530121</v>
      </c>
      <c r="AI6" s="7">
        <v>10744.855421686747</v>
      </c>
      <c r="AJ6" s="7">
        <v>10721</v>
      </c>
      <c r="AK6" s="7">
        <v>10697.072289156626</v>
      </c>
      <c r="AL6" s="8">
        <v>10673.144578313253</v>
      </c>
    </row>
    <row r="7" spans="1:38">
      <c r="A7" s="9" t="s">
        <v>4</v>
      </c>
      <c r="B7" s="10">
        <v>0</v>
      </c>
      <c r="C7" s="10">
        <v>0</v>
      </c>
      <c r="D7" s="10">
        <v>0</v>
      </c>
      <c r="E7" s="10">
        <v>0</v>
      </c>
      <c r="F7" s="10">
        <v>0</v>
      </c>
      <c r="G7" s="10">
        <v>0</v>
      </c>
      <c r="H7" s="10">
        <v>0</v>
      </c>
      <c r="I7" s="10">
        <v>0</v>
      </c>
      <c r="J7" s="10">
        <v>0</v>
      </c>
      <c r="K7" s="10">
        <v>0</v>
      </c>
      <c r="L7" s="10">
        <v>0</v>
      </c>
      <c r="M7" s="10">
        <v>0</v>
      </c>
      <c r="N7" s="10">
        <v>0</v>
      </c>
      <c r="O7" s="10">
        <v>0</v>
      </c>
      <c r="P7" s="10">
        <v>0</v>
      </c>
      <c r="Q7" s="10">
        <v>0</v>
      </c>
      <c r="R7" s="10">
        <v>0</v>
      </c>
      <c r="S7" s="10">
        <v>0</v>
      </c>
      <c r="T7" s="10">
        <v>0</v>
      </c>
      <c r="U7" s="10">
        <v>0</v>
      </c>
      <c r="V7" s="10">
        <v>0</v>
      </c>
      <c r="W7" s="10">
        <v>0</v>
      </c>
      <c r="X7" s="10">
        <v>0</v>
      </c>
      <c r="Y7" s="10">
        <v>0</v>
      </c>
      <c r="Z7" s="10">
        <v>0</v>
      </c>
      <c r="AA7" s="10">
        <v>0</v>
      </c>
      <c r="AB7" s="10">
        <v>0</v>
      </c>
      <c r="AC7" s="10">
        <v>0</v>
      </c>
      <c r="AD7" s="10">
        <v>0</v>
      </c>
      <c r="AE7" s="10">
        <v>0</v>
      </c>
      <c r="AF7" s="10">
        <v>0</v>
      </c>
      <c r="AG7" s="10">
        <v>0</v>
      </c>
      <c r="AH7" s="10">
        <v>0</v>
      </c>
      <c r="AI7" s="10">
        <v>0</v>
      </c>
      <c r="AJ7" s="10">
        <v>0</v>
      </c>
      <c r="AK7" s="10">
        <v>0</v>
      </c>
      <c r="AL7" s="11">
        <v>0</v>
      </c>
    </row>
    <row r="8" spans="1:38">
      <c r="A8" s="9" t="s">
        <v>5</v>
      </c>
      <c r="B8" s="10">
        <v>0</v>
      </c>
      <c r="C8" s="10">
        <v>0</v>
      </c>
      <c r="D8" s="10">
        <v>0</v>
      </c>
      <c r="E8" s="10">
        <v>0</v>
      </c>
      <c r="F8" s="10">
        <v>0</v>
      </c>
      <c r="G8" s="10">
        <v>0</v>
      </c>
      <c r="H8" s="10">
        <v>0</v>
      </c>
      <c r="I8" s="10">
        <v>0</v>
      </c>
      <c r="J8" s="10">
        <v>0</v>
      </c>
      <c r="K8" s="10">
        <v>0</v>
      </c>
      <c r="L8" s="10">
        <v>0</v>
      </c>
      <c r="M8" s="10">
        <v>0</v>
      </c>
      <c r="N8" s="10">
        <v>0</v>
      </c>
      <c r="O8" s="10">
        <v>0</v>
      </c>
      <c r="P8" s="10">
        <v>0</v>
      </c>
      <c r="Q8" s="10">
        <v>0</v>
      </c>
      <c r="R8" s="10">
        <v>0</v>
      </c>
      <c r="S8" s="10">
        <v>0</v>
      </c>
      <c r="T8" s="10">
        <v>0</v>
      </c>
      <c r="U8" s="10">
        <v>0</v>
      </c>
      <c r="V8" s="10">
        <v>0</v>
      </c>
      <c r="W8" s="10">
        <v>0</v>
      </c>
      <c r="X8" s="10">
        <v>0</v>
      </c>
      <c r="Y8" s="10">
        <v>0</v>
      </c>
      <c r="Z8" s="10">
        <v>0</v>
      </c>
      <c r="AA8" s="10">
        <v>0</v>
      </c>
      <c r="AB8" s="10">
        <v>0</v>
      </c>
      <c r="AC8" s="10">
        <v>0</v>
      </c>
      <c r="AD8" s="10">
        <v>0</v>
      </c>
      <c r="AE8" s="10">
        <v>0</v>
      </c>
      <c r="AF8" s="10">
        <v>0</v>
      </c>
      <c r="AG8" s="10">
        <v>0</v>
      </c>
      <c r="AH8" s="10">
        <v>0</v>
      </c>
      <c r="AI8" s="10">
        <v>0</v>
      </c>
      <c r="AJ8" s="10">
        <v>0</v>
      </c>
      <c r="AK8" s="10">
        <v>0</v>
      </c>
      <c r="AL8" s="11">
        <v>0</v>
      </c>
    </row>
    <row r="9" spans="1:38">
      <c r="A9" s="9" t="s">
        <v>6</v>
      </c>
      <c r="B9" s="10">
        <v>0</v>
      </c>
      <c r="C9" s="10">
        <v>0</v>
      </c>
      <c r="D9" s="10">
        <v>0</v>
      </c>
      <c r="E9" s="10">
        <v>0</v>
      </c>
      <c r="F9" s="10">
        <v>0</v>
      </c>
      <c r="G9" s="10">
        <v>0</v>
      </c>
      <c r="H9" s="10">
        <v>0</v>
      </c>
      <c r="I9" s="10">
        <v>0</v>
      </c>
      <c r="J9" s="10">
        <v>0</v>
      </c>
      <c r="K9" s="10">
        <v>0</v>
      </c>
      <c r="L9" s="10">
        <v>0</v>
      </c>
      <c r="M9" s="10">
        <v>0</v>
      </c>
      <c r="N9" s="10">
        <v>0</v>
      </c>
      <c r="O9" s="10">
        <v>0</v>
      </c>
      <c r="P9" s="10">
        <v>0</v>
      </c>
      <c r="Q9" s="10">
        <v>0</v>
      </c>
      <c r="R9" s="10">
        <v>0</v>
      </c>
      <c r="S9" s="10">
        <v>0</v>
      </c>
      <c r="T9" s="10">
        <v>0</v>
      </c>
      <c r="U9" s="10">
        <v>0</v>
      </c>
      <c r="V9" s="10">
        <v>0</v>
      </c>
      <c r="W9" s="10">
        <v>0</v>
      </c>
      <c r="X9" s="10">
        <v>0</v>
      </c>
      <c r="Y9" s="10">
        <v>0</v>
      </c>
      <c r="Z9" s="10">
        <v>0</v>
      </c>
      <c r="AA9" s="10">
        <v>0</v>
      </c>
      <c r="AB9" s="10">
        <v>0</v>
      </c>
      <c r="AC9" s="10">
        <v>0</v>
      </c>
      <c r="AD9" s="10">
        <v>0</v>
      </c>
      <c r="AE9" s="10">
        <v>0</v>
      </c>
      <c r="AF9" s="10">
        <v>0</v>
      </c>
      <c r="AG9" s="10">
        <v>0</v>
      </c>
      <c r="AH9" s="10">
        <v>0</v>
      </c>
      <c r="AI9" s="10">
        <v>0</v>
      </c>
      <c r="AJ9" s="10">
        <v>0</v>
      </c>
      <c r="AK9" s="10">
        <v>0</v>
      </c>
      <c r="AL9" s="11">
        <v>0</v>
      </c>
    </row>
    <row r="10" spans="1:38" ht="15.75" thickBot="1">
      <c r="A10" s="12" t="s">
        <v>7</v>
      </c>
      <c r="B10" s="13">
        <v>12007.939759036144</v>
      </c>
      <c r="C10" s="13">
        <v>11902.240963855422</v>
      </c>
      <c r="D10" s="13">
        <v>11797.530120481928</v>
      </c>
      <c r="E10" s="13">
        <v>11690.89156626506</v>
      </c>
      <c r="F10" s="13">
        <v>11587.22891566265</v>
      </c>
      <c r="G10" s="13">
        <v>11482.566265060241</v>
      </c>
      <c r="H10" s="13">
        <v>11377.867469879518</v>
      </c>
      <c r="I10" s="13">
        <v>11354.939759036144</v>
      </c>
      <c r="J10" s="13">
        <v>11332</v>
      </c>
      <c r="K10" s="13">
        <v>11308.084337349397</v>
      </c>
      <c r="L10" s="13">
        <v>11285.180722891566</v>
      </c>
      <c r="M10" s="13">
        <v>11261.204819277109</v>
      </c>
      <c r="N10" s="13">
        <v>11253.277108433735</v>
      </c>
      <c r="O10" s="13">
        <v>11244.301204819278</v>
      </c>
      <c r="P10" s="13">
        <v>11235.349397590362</v>
      </c>
      <c r="Q10" s="13">
        <v>11226.301204819278</v>
      </c>
      <c r="R10" s="13">
        <v>11217.373493975903</v>
      </c>
      <c r="S10" s="13">
        <v>11192.445783132531</v>
      </c>
      <c r="T10" s="13">
        <v>11168.518072289156</v>
      </c>
      <c r="U10" s="13">
        <v>11143.542168674699</v>
      </c>
      <c r="V10" s="13">
        <v>11118.674698795181</v>
      </c>
      <c r="W10" s="13">
        <v>11093.783132530121</v>
      </c>
      <c r="X10" s="13">
        <v>11060.807228915663</v>
      </c>
      <c r="Y10" s="13">
        <v>11027.987951807228</v>
      </c>
      <c r="Z10" s="13">
        <v>10995.060240963856</v>
      </c>
      <c r="AA10" s="13">
        <v>10961.168674698794</v>
      </c>
      <c r="AB10" s="13">
        <v>10928.277108433735</v>
      </c>
      <c r="AC10" s="13">
        <v>10901.433734939759</v>
      </c>
      <c r="AD10" s="13">
        <v>10873.433734939759</v>
      </c>
      <c r="AE10" s="13">
        <v>10846.602409638554</v>
      </c>
      <c r="AF10" s="13">
        <v>10819.602409638554</v>
      </c>
      <c r="AG10" s="13">
        <v>10792.722891566265</v>
      </c>
      <c r="AH10" s="13">
        <v>10768.783132530121</v>
      </c>
      <c r="AI10" s="13">
        <v>10744.855421686747</v>
      </c>
      <c r="AJ10" s="13">
        <v>10721</v>
      </c>
      <c r="AK10" s="13">
        <v>10697.072289156626</v>
      </c>
      <c r="AL10" s="14">
        <v>10673.144578313253</v>
      </c>
    </row>
    <row r="11" spans="1:38" ht="15.75" thickTop="1"/>
    <row r="12" spans="1:38" ht="15.75" thickBot="1">
      <c r="A12" s="5" t="s">
        <v>8</v>
      </c>
    </row>
    <row r="13" spans="1:38" ht="15.75" thickTop="1">
      <c r="A13" s="6" t="s">
        <v>9</v>
      </c>
      <c r="B13" s="7">
        <v>0</v>
      </c>
      <c r="C13" s="7">
        <v>0</v>
      </c>
      <c r="D13" s="7">
        <v>0</v>
      </c>
      <c r="E13" s="7">
        <v>0</v>
      </c>
      <c r="F13" s="7">
        <v>0</v>
      </c>
      <c r="G13" s="7">
        <v>0</v>
      </c>
      <c r="H13" s="7">
        <v>0</v>
      </c>
      <c r="I13" s="7">
        <v>0</v>
      </c>
      <c r="J13" s="7">
        <v>0</v>
      </c>
      <c r="K13" s="7">
        <v>0</v>
      </c>
      <c r="L13" s="7">
        <v>0</v>
      </c>
      <c r="M13" s="7">
        <v>0</v>
      </c>
      <c r="N13" s="7">
        <v>0</v>
      </c>
      <c r="O13" s="7">
        <v>0</v>
      </c>
      <c r="P13" s="7">
        <v>0</v>
      </c>
      <c r="Q13" s="7">
        <v>0</v>
      </c>
      <c r="R13" s="7">
        <v>0</v>
      </c>
      <c r="S13" s="7">
        <v>0</v>
      </c>
      <c r="T13" s="7">
        <v>0</v>
      </c>
      <c r="U13" s="7">
        <v>0</v>
      </c>
      <c r="V13" s="7">
        <v>0</v>
      </c>
      <c r="W13" s="7">
        <v>0</v>
      </c>
      <c r="X13" s="7">
        <v>0</v>
      </c>
      <c r="Y13" s="7">
        <v>0</v>
      </c>
      <c r="Z13" s="7">
        <v>0</v>
      </c>
      <c r="AA13" s="7">
        <v>0</v>
      </c>
      <c r="AB13" s="7">
        <v>0</v>
      </c>
      <c r="AC13" s="7">
        <v>0</v>
      </c>
      <c r="AD13" s="7">
        <v>0</v>
      </c>
      <c r="AE13" s="7">
        <v>0</v>
      </c>
      <c r="AF13" s="7">
        <v>0</v>
      </c>
      <c r="AG13" s="7">
        <v>0</v>
      </c>
      <c r="AH13" s="7">
        <v>0</v>
      </c>
      <c r="AI13" s="7">
        <v>0</v>
      </c>
      <c r="AJ13" s="7">
        <v>0</v>
      </c>
      <c r="AK13" s="7">
        <v>0</v>
      </c>
      <c r="AL13" s="8">
        <v>0</v>
      </c>
    </row>
    <row r="14" spans="1:38">
      <c r="A14" s="9" t="s">
        <v>10</v>
      </c>
      <c r="B14" s="10">
        <v>0</v>
      </c>
      <c r="C14" s="10">
        <v>0</v>
      </c>
      <c r="D14" s="10">
        <v>0</v>
      </c>
      <c r="E14" s="10">
        <v>0</v>
      </c>
      <c r="F14" s="10">
        <v>0</v>
      </c>
      <c r="G14" s="10">
        <v>0</v>
      </c>
      <c r="H14" s="10">
        <v>0</v>
      </c>
      <c r="I14" s="10">
        <v>0</v>
      </c>
      <c r="J14" s="10">
        <v>0</v>
      </c>
      <c r="K14" s="10">
        <v>0</v>
      </c>
      <c r="L14" s="10">
        <v>0</v>
      </c>
      <c r="M14" s="10">
        <v>0</v>
      </c>
      <c r="N14" s="10">
        <v>0</v>
      </c>
      <c r="O14" s="10">
        <v>0</v>
      </c>
      <c r="P14" s="10">
        <v>0</v>
      </c>
      <c r="Q14" s="10">
        <v>0</v>
      </c>
      <c r="R14" s="10">
        <v>0</v>
      </c>
      <c r="S14" s="10">
        <v>0</v>
      </c>
      <c r="T14" s="10">
        <v>0</v>
      </c>
      <c r="U14" s="10">
        <v>0</v>
      </c>
      <c r="V14" s="10">
        <v>0</v>
      </c>
      <c r="W14" s="10">
        <v>0</v>
      </c>
      <c r="X14" s="10">
        <v>0</v>
      </c>
      <c r="Y14" s="10">
        <v>0</v>
      </c>
      <c r="Z14" s="10">
        <v>0</v>
      </c>
      <c r="AA14" s="10">
        <v>0</v>
      </c>
      <c r="AB14" s="10">
        <v>0</v>
      </c>
      <c r="AC14" s="10">
        <v>0</v>
      </c>
      <c r="AD14" s="10">
        <v>0</v>
      </c>
      <c r="AE14" s="10">
        <v>0</v>
      </c>
      <c r="AF14" s="10">
        <v>0</v>
      </c>
      <c r="AG14" s="10">
        <v>0</v>
      </c>
      <c r="AH14" s="10">
        <v>0</v>
      </c>
      <c r="AI14" s="10">
        <v>0</v>
      </c>
      <c r="AJ14" s="10">
        <v>0</v>
      </c>
      <c r="AK14" s="10">
        <v>0</v>
      </c>
      <c r="AL14" s="11">
        <v>0</v>
      </c>
    </row>
    <row r="15" spans="1:38">
      <c r="A15" s="9" t="s">
        <v>11</v>
      </c>
      <c r="B15" s="10">
        <v>0</v>
      </c>
      <c r="C15" s="10">
        <v>0</v>
      </c>
      <c r="D15" s="10">
        <v>0</v>
      </c>
      <c r="E15" s="10">
        <v>0</v>
      </c>
      <c r="F15" s="10">
        <v>0</v>
      </c>
      <c r="G15" s="10">
        <v>0</v>
      </c>
      <c r="H15" s="10">
        <v>0</v>
      </c>
      <c r="I15" s="10">
        <v>0</v>
      </c>
      <c r="J15" s="10">
        <v>0</v>
      </c>
      <c r="K15" s="10">
        <v>0</v>
      </c>
      <c r="L15" s="10">
        <v>0</v>
      </c>
      <c r="M15" s="10">
        <v>0</v>
      </c>
      <c r="N15" s="10">
        <v>0</v>
      </c>
      <c r="O15" s="10">
        <v>0</v>
      </c>
      <c r="P15" s="10">
        <v>0</v>
      </c>
      <c r="Q15" s="10">
        <v>0</v>
      </c>
      <c r="R15" s="10">
        <v>0</v>
      </c>
      <c r="S15" s="10">
        <v>0</v>
      </c>
      <c r="T15" s="10">
        <v>0</v>
      </c>
      <c r="U15" s="10">
        <v>0</v>
      </c>
      <c r="V15" s="10">
        <v>0</v>
      </c>
      <c r="W15" s="10">
        <v>0</v>
      </c>
      <c r="X15" s="10">
        <v>0</v>
      </c>
      <c r="Y15" s="10">
        <v>0</v>
      </c>
      <c r="Z15" s="10">
        <v>0</v>
      </c>
      <c r="AA15" s="10">
        <v>0</v>
      </c>
      <c r="AB15" s="10">
        <v>0</v>
      </c>
      <c r="AC15" s="10">
        <v>0</v>
      </c>
      <c r="AD15" s="10">
        <v>0</v>
      </c>
      <c r="AE15" s="10">
        <v>0</v>
      </c>
      <c r="AF15" s="10">
        <v>0</v>
      </c>
      <c r="AG15" s="10">
        <v>0</v>
      </c>
      <c r="AH15" s="10">
        <v>0</v>
      </c>
      <c r="AI15" s="10">
        <v>0</v>
      </c>
      <c r="AJ15" s="10">
        <v>0</v>
      </c>
      <c r="AK15" s="10">
        <v>0</v>
      </c>
      <c r="AL15" s="11">
        <v>0</v>
      </c>
    </row>
    <row r="16" spans="1:38">
      <c r="A16" s="9" t="s">
        <v>12</v>
      </c>
      <c r="B16" s="10">
        <v>0</v>
      </c>
      <c r="C16" s="10">
        <v>0</v>
      </c>
      <c r="D16" s="10">
        <v>0</v>
      </c>
      <c r="E16" s="10">
        <v>0</v>
      </c>
      <c r="F16" s="10">
        <v>0</v>
      </c>
      <c r="G16" s="10">
        <v>0</v>
      </c>
      <c r="H16" s="10">
        <v>0</v>
      </c>
      <c r="I16" s="10">
        <v>0</v>
      </c>
      <c r="J16" s="10">
        <v>0</v>
      </c>
      <c r="K16" s="10">
        <v>0</v>
      </c>
      <c r="L16" s="10">
        <v>0</v>
      </c>
      <c r="M16" s="10">
        <v>0</v>
      </c>
      <c r="N16" s="10">
        <v>0</v>
      </c>
      <c r="O16" s="10">
        <v>0</v>
      </c>
      <c r="P16" s="10">
        <v>0</v>
      </c>
      <c r="Q16" s="10">
        <v>0</v>
      </c>
      <c r="R16" s="10">
        <v>0</v>
      </c>
      <c r="S16" s="10">
        <v>0</v>
      </c>
      <c r="T16" s="10">
        <v>0</v>
      </c>
      <c r="U16" s="10">
        <v>0</v>
      </c>
      <c r="V16" s="10">
        <v>0</v>
      </c>
      <c r="W16" s="10">
        <v>0</v>
      </c>
      <c r="X16" s="10">
        <v>0</v>
      </c>
      <c r="Y16" s="10">
        <v>0</v>
      </c>
      <c r="Z16" s="10">
        <v>0</v>
      </c>
      <c r="AA16" s="10">
        <v>0</v>
      </c>
      <c r="AB16" s="10">
        <v>0</v>
      </c>
      <c r="AC16" s="10">
        <v>0</v>
      </c>
      <c r="AD16" s="10">
        <v>0</v>
      </c>
      <c r="AE16" s="10">
        <v>0</v>
      </c>
      <c r="AF16" s="10">
        <v>0</v>
      </c>
      <c r="AG16" s="10">
        <v>0</v>
      </c>
      <c r="AH16" s="10">
        <v>0</v>
      </c>
      <c r="AI16" s="10">
        <v>0</v>
      </c>
      <c r="AJ16" s="10">
        <v>0</v>
      </c>
      <c r="AK16" s="10">
        <v>0</v>
      </c>
      <c r="AL16" s="11">
        <v>0</v>
      </c>
    </row>
    <row r="17" spans="1:38">
      <c r="A17" s="9" t="s">
        <v>13</v>
      </c>
      <c r="B17" s="10">
        <v>1012</v>
      </c>
      <c r="C17" s="10">
        <v>1149</v>
      </c>
      <c r="D17" s="10">
        <v>1417</v>
      </c>
      <c r="E17" s="10">
        <v>1459</v>
      </c>
      <c r="F17" s="10">
        <v>1501</v>
      </c>
      <c r="G17" s="10">
        <v>1544</v>
      </c>
      <c r="H17" s="10">
        <v>1586</v>
      </c>
      <c r="I17" s="10">
        <v>1628</v>
      </c>
      <c r="J17" s="10">
        <v>1670</v>
      </c>
      <c r="K17" s="10">
        <v>1712</v>
      </c>
      <c r="L17" s="10">
        <v>1755</v>
      </c>
      <c r="M17" s="10">
        <v>1797</v>
      </c>
      <c r="N17" s="10">
        <v>1839</v>
      </c>
      <c r="O17" s="10">
        <v>1881</v>
      </c>
      <c r="P17" s="10">
        <v>1924</v>
      </c>
      <c r="Q17" s="10">
        <v>1966</v>
      </c>
      <c r="R17" s="10">
        <v>2008</v>
      </c>
      <c r="S17" s="10">
        <v>2050</v>
      </c>
      <c r="T17" s="10">
        <v>2093</v>
      </c>
      <c r="U17" s="10">
        <v>2135</v>
      </c>
      <c r="V17" s="10">
        <v>2177</v>
      </c>
      <c r="W17" s="10">
        <v>2219</v>
      </c>
      <c r="X17" s="10">
        <v>2262</v>
      </c>
      <c r="Y17" s="10">
        <v>2304</v>
      </c>
      <c r="Z17" s="10">
        <v>2346</v>
      </c>
      <c r="AA17" s="10">
        <v>2388</v>
      </c>
      <c r="AB17" s="10">
        <v>2431</v>
      </c>
      <c r="AC17" s="10">
        <v>2473</v>
      </c>
      <c r="AD17" s="10">
        <v>2515</v>
      </c>
      <c r="AE17" s="10">
        <v>2557</v>
      </c>
      <c r="AF17" s="10">
        <v>2600</v>
      </c>
      <c r="AG17" s="10">
        <v>2642</v>
      </c>
      <c r="AH17" s="10">
        <v>2684</v>
      </c>
      <c r="AI17" s="10">
        <v>2726</v>
      </c>
      <c r="AJ17" s="10">
        <v>2768</v>
      </c>
      <c r="AK17" s="10">
        <v>2811</v>
      </c>
      <c r="AL17" s="11">
        <v>2853</v>
      </c>
    </row>
    <row r="18" spans="1:38">
      <c r="A18" s="9" t="s">
        <v>14</v>
      </c>
      <c r="B18" s="10">
        <v>0</v>
      </c>
      <c r="C18" s="10">
        <v>0</v>
      </c>
      <c r="D18" s="10">
        <v>0</v>
      </c>
      <c r="E18" s="10">
        <v>0</v>
      </c>
      <c r="F18" s="10">
        <v>0</v>
      </c>
      <c r="G18" s="10">
        <v>0</v>
      </c>
      <c r="H18" s="10">
        <v>0</v>
      </c>
      <c r="I18" s="10">
        <v>0</v>
      </c>
      <c r="J18" s="10">
        <v>0</v>
      </c>
      <c r="K18" s="10">
        <v>0</v>
      </c>
      <c r="L18" s="10">
        <v>0</v>
      </c>
      <c r="M18" s="10">
        <v>0</v>
      </c>
      <c r="N18" s="10">
        <v>0</v>
      </c>
      <c r="O18" s="10">
        <v>0</v>
      </c>
      <c r="P18" s="10">
        <v>0</v>
      </c>
      <c r="Q18" s="10">
        <v>0</v>
      </c>
      <c r="R18" s="10">
        <v>0</v>
      </c>
      <c r="S18" s="10">
        <v>0</v>
      </c>
      <c r="T18" s="10">
        <v>0</v>
      </c>
      <c r="U18" s="10">
        <v>0</v>
      </c>
      <c r="V18" s="10">
        <v>0</v>
      </c>
      <c r="W18" s="10">
        <v>0</v>
      </c>
      <c r="X18" s="10">
        <v>0</v>
      </c>
      <c r="Y18" s="10">
        <v>0</v>
      </c>
      <c r="Z18" s="10">
        <v>0</v>
      </c>
      <c r="AA18" s="10">
        <v>0</v>
      </c>
      <c r="AB18" s="10">
        <v>0</v>
      </c>
      <c r="AC18" s="10">
        <v>0</v>
      </c>
      <c r="AD18" s="10">
        <v>0</v>
      </c>
      <c r="AE18" s="10">
        <v>0</v>
      </c>
      <c r="AF18" s="10">
        <v>0</v>
      </c>
      <c r="AG18" s="10">
        <v>0</v>
      </c>
      <c r="AH18" s="10">
        <v>0</v>
      </c>
      <c r="AI18" s="10">
        <v>0</v>
      </c>
      <c r="AJ18" s="10">
        <v>0</v>
      </c>
      <c r="AK18" s="10">
        <v>0</v>
      </c>
      <c r="AL18" s="11">
        <v>0</v>
      </c>
    </row>
    <row r="19" spans="1:38">
      <c r="A19" s="9" t="s">
        <v>15</v>
      </c>
      <c r="B19" s="10">
        <v>0</v>
      </c>
      <c r="C19" s="10">
        <v>0</v>
      </c>
      <c r="D19" s="10">
        <v>0</v>
      </c>
      <c r="E19" s="10">
        <v>0</v>
      </c>
      <c r="F19" s="10">
        <v>0</v>
      </c>
      <c r="G19" s="10">
        <v>0</v>
      </c>
      <c r="H19" s="10">
        <v>0</v>
      </c>
      <c r="I19" s="10">
        <v>0</v>
      </c>
      <c r="J19" s="10">
        <v>0</v>
      </c>
      <c r="K19" s="10">
        <v>0</v>
      </c>
      <c r="L19" s="10">
        <v>0</v>
      </c>
      <c r="M19" s="10">
        <v>0</v>
      </c>
      <c r="N19" s="10">
        <v>0</v>
      </c>
      <c r="O19" s="10">
        <v>0</v>
      </c>
      <c r="P19" s="10">
        <v>0</v>
      </c>
      <c r="Q19" s="10">
        <v>0</v>
      </c>
      <c r="R19" s="10">
        <v>0</v>
      </c>
      <c r="S19" s="10">
        <v>0</v>
      </c>
      <c r="T19" s="10">
        <v>0</v>
      </c>
      <c r="U19" s="10">
        <v>0</v>
      </c>
      <c r="V19" s="10">
        <v>0</v>
      </c>
      <c r="W19" s="10">
        <v>0</v>
      </c>
      <c r="X19" s="10">
        <v>0</v>
      </c>
      <c r="Y19" s="10">
        <v>0</v>
      </c>
      <c r="Z19" s="10">
        <v>0</v>
      </c>
      <c r="AA19" s="10">
        <v>0</v>
      </c>
      <c r="AB19" s="10">
        <v>0</v>
      </c>
      <c r="AC19" s="10">
        <v>0</v>
      </c>
      <c r="AD19" s="10">
        <v>0</v>
      </c>
      <c r="AE19" s="10">
        <v>0</v>
      </c>
      <c r="AF19" s="10">
        <v>0</v>
      </c>
      <c r="AG19" s="10">
        <v>0</v>
      </c>
      <c r="AH19" s="10">
        <v>0</v>
      </c>
      <c r="AI19" s="10">
        <v>0</v>
      </c>
      <c r="AJ19" s="10">
        <v>0</v>
      </c>
      <c r="AK19" s="10">
        <v>0</v>
      </c>
      <c r="AL19" s="11">
        <v>0</v>
      </c>
    </row>
    <row r="20" spans="1:38">
      <c r="A20" s="9" t="s">
        <v>16</v>
      </c>
      <c r="B20" s="10">
        <v>0</v>
      </c>
      <c r="C20" s="10">
        <v>0</v>
      </c>
      <c r="D20" s="10">
        <v>0</v>
      </c>
      <c r="E20" s="10">
        <v>0</v>
      </c>
      <c r="F20" s="10">
        <v>0</v>
      </c>
      <c r="G20" s="10">
        <v>0</v>
      </c>
      <c r="H20" s="10">
        <v>0</v>
      </c>
      <c r="I20" s="10">
        <v>0</v>
      </c>
      <c r="J20" s="10">
        <v>0</v>
      </c>
      <c r="K20" s="10">
        <v>0</v>
      </c>
      <c r="L20" s="10">
        <v>0</v>
      </c>
      <c r="M20" s="10">
        <v>0</v>
      </c>
      <c r="N20" s="10">
        <v>0</v>
      </c>
      <c r="O20" s="10">
        <v>0</v>
      </c>
      <c r="P20" s="10">
        <v>0</v>
      </c>
      <c r="Q20" s="10">
        <v>0</v>
      </c>
      <c r="R20" s="10">
        <v>0</v>
      </c>
      <c r="S20" s="10">
        <v>0</v>
      </c>
      <c r="T20" s="10">
        <v>0</v>
      </c>
      <c r="U20" s="10">
        <v>0</v>
      </c>
      <c r="V20" s="10">
        <v>0</v>
      </c>
      <c r="W20" s="10">
        <v>0</v>
      </c>
      <c r="X20" s="10">
        <v>0</v>
      </c>
      <c r="Y20" s="10">
        <v>0</v>
      </c>
      <c r="Z20" s="10">
        <v>0</v>
      </c>
      <c r="AA20" s="10">
        <v>0</v>
      </c>
      <c r="AB20" s="10">
        <v>0</v>
      </c>
      <c r="AC20" s="10">
        <v>0</v>
      </c>
      <c r="AD20" s="10">
        <v>0</v>
      </c>
      <c r="AE20" s="10">
        <v>0</v>
      </c>
      <c r="AF20" s="10">
        <v>0</v>
      </c>
      <c r="AG20" s="10">
        <v>0</v>
      </c>
      <c r="AH20" s="10">
        <v>0</v>
      </c>
      <c r="AI20" s="10">
        <v>0</v>
      </c>
      <c r="AJ20" s="10">
        <v>0</v>
      </c>
      <c r="AK20" s="10">
        <v>0</v>
      </c>
      <c r="AL20" s="11">
        <v>0</v>
      </c>
    </row>
    <row r="21" spans="1:38">
      <c r="A21" s="9" t="s">
        <v>17</v>
      </c>
      <c r="B21" s="10">
        <v>0</v>
      </c>
      <c r="C21" s="10">
        <v>0</v>
      </c>
      <c r="D21" s="10">
        <v>0</v>
      </c>
      <c r="E21" s="10">
        <v>0</v>
      </c>
      <c r="F21" s="10">
        <v>0</v>
      </c>
      <c r="G21" s="10">
        <v>0</v>
      </c>
      <c r="H21" s="10">
        <v>0</v>
      </c>
      <c r="I21" s="10">
        <v>0</v>
      </c>
      <c r="J21" s="10">
        <v>0</v>
      </c>
      <c r="K21" s="10">
        <v>0</v>
      </c>
      <c r="L21" s="10">
        <v>0</v>
      </c>
      <c r="M21" s="10">
        <v>0</v>
      </c>
      <c r="N21" s="10">
        <v>0</v>
      </c>
      <c r="O21" s="10">
        <v>0</v>
      </c>
      <c r="P21" s="10">
        <v>0</v>
      </c>
      <c r="Q21" s="10">
        <v>0</v>
      </c>
      <c r="R21" s="10">
        <v>0</v>
      </c>
      <c r="S21" s="10">
        <v>0</v>
      </c>
      <c r="T21" s="10">
        <v>0</v>
      </c>
      <c r="U21" s="10">
        <v>0</v>
      </c>
      <c r="V21" s="10">
        <v>0</v>
      </c>
      <c r="W21" s="10">
        <v>0</v>
      </c>
      <c r="X21" s="10">
        <v>0</v>
      </c>
      <c r="Y21" s="10">
        <v>0</v>
      </c>
      <c r="Z21" s="10">
        <v>0</v>
      </c>
      <c r="AA21" s="10">
        <v>0</v>
      </c>
      <c r="AB21" s="10">
        <v>0</v>
      </c>
      <c r="AC21" s="10">
        <v>0</v>
      </c>
      <c r="AD21" s="10">
        <v>0</v>
      </c>
      <c r="AE21" s="10">
        <v>0</v>
      </c>
      <c r="AF21" s="10">
        <v>0</v>
      </c>
      <c r="AG21" s="10">
        <v>0</v>
      </c>
      <c r="AH21" s="10">
        <v>0</v>
      </c>
      <c r="AI21" s="10">
        <v>0</v>
      </c>
      <c r="AJ21" s="10">
        <v>0</v>
      </c>
      <c r="AK21" s="10">
        <v>0</v>
      </c>
      <c r="AL21" s="11">
        <v>0</v>
      </c>
    </row>
    <row r="22" spans="1:38">
      <c r="A22" s="9" t="s">
        <v>18</v>
      </c>
      <c r="B22" s="10">
        <v>0</v>
      </c>
      <c r="C22" s="10">
        <v>0</v>
      </c>
      <c r="D22" s="10">
        <v>0</v>
      </c>
      <c r="E22" s="10">
        <v>0</v>
      </c>
      <c r="F22" s="10">
        <v>0</v>
      </c>
      <c r="G22" s="10">
        <v>0</v>
      </c>
      <c r="H22" s="10">
        <v>0</v>
      </c>
      <c r="I22" s="10">
        <v>0</v>
      </c>
      <c r="J22" s="10">
        <v>0</v>
      </c>
      <c r="K22" s="10">
        <v>0</v>
      </c>
      <c r="L22" s="10">
        <v>0</v>
      </c>
      <c r="M22" s="10">
        <v>0</v>
      </c>
      <c r="N22" s="10">
        <v>0</v>
      </c>
      <c r="O22" s="10">
        <v>0</v>
      </c>
      <c r="P22" s="10">
        <v>0</v>
      </c>
      <c r="Q22" s="10">
        <v>0</v>
      </c>
      <c r="R22" s="10">
        <v>0</v>
      </c>
      <c r="S22" s="10">
        <v>0</v>
      </c>
      <c r="T22" s="10">
        <v>0</v>
      </c>
      <c r="U22" s="10">
        <v>0</v>
      </c>
      <c r="V22" s="10">
        <v>0</v>
      </c>
      <c r="W22" s="10">
        <v>0</v>
      </c>
      <c r="X22" s="10">
        <v>0</v>
      </c>
      <c r="Y22" s="10">
        <v>0</v>
      </c>
      <c r="Z22" s="10">
        <v>0</v>
      </c>
      <c r="AA22" s="10">
        <v>0</v>
      </c>
      <c r="AB22" s="10">
        <v>0</v>
      </c>
      <c r="AC22" s="10">
        <v>0</v>
      </c>
      <c r="AD22" s="10">
        <v>0</v>
      </c>
      <c r="AE22" s="10">
        <v>0</v>
      </c>
      <c r="AF22" s="10">
        <v>0</v>
      </c>
      <c r="AG22" s="10">
        <v>0</v>
      </c>
      <c r="AH22" s="10">
        <v>0</v>
      </c>
      <c r="AI22" s="10">
        <v>0</v>
      </c>
      <c r="AJ22" s="10">
        <v>0</v>
      </c>
      <c r="AK22" s="10">
        <v>0</v>
      </c>
      <c r="AL22" s="11">
        <v>0</v>
      </c>
    </row>
    <row r="23" spans="1:38" ht="15.75" thickBot="1">
      <c r="A23" s="12" t="s">
        <v>19</v>
      </c>
      <c r="B23" s="13">
        <v>1012</v>
      </c>
      <c r="C23" s="13">
        <v>1149</v>
      </c>
      <c r="D23" s="13">
        <v>1417</v>
      </c>
      <c r="E23" s="13">
        <v>1459</v>
      </c>
      <c r="F23" s="13">
        <v>1501</v>
      </c>
      <c r="G23" s="13">
        <v>1544</v>
      </c>
      <c r="H23" s="13">
        <v>1586</v>
      </c>
      <c r="I23" s="13">
        <v>1628</v>
      </c>
      <c r="J23" s="13">
        <v>1670</v>
      </c>
      <c r="K23" s="13">
        <v>1712</v>
      </c>
      <c r="L23" s="13">
        <v>1755</v>
      </c>
      <c r="M23" s="13">
        <v>1797</v>
      </c>
      <c r="N23" s="13">
        <v>1839</v>
      </c>
      <c r="O23" s="13">
        <v>1881</v>
      </c>
      <c r="P23" s="13">
        <v>1924</v>
      </c>
      <c r="Q23" s="13">
        <v>1966</v>
      </c>
      <c r="R23" s="13">
        <v>2008</v>
      </c>
      <c r="S23" s="13">
        <v>2050</v>
      </c>
      <c r="T23" s="13">
        <v>2093</v>
      </c>
      <c r="U23" s="13">
        <v>2135</v>
      </c>
      <c r="V23" s="13">
        <v>2177</v>
      </c>
      <c r="W23" s="13">
        <v>2219</v>
      </c>
      <c r="X23" s="13">
        <v>2262</v>
      </c>
      <c r="Y23" s="13">
        <v>2304</v>
      </c>
      <c r="Z23" s="13">
        <v>2346</v>
      </c>
      <c r="AA23" s="13">
        <v>2388</v>
      </c>
      <c r="AB23" s="13">
        <v>2431</v>
      </c>
      <c r="AC23" s="13">
        <v>2473</v>
      </c>
      <c r="AD23" s="13">
        <v>2515</v>
      </c>
      <c r="AE23" s="13">
        <v>2557</v>
      </c>
      <c r="AF23" s="13">
        <v>2600</v>
      </c>
      <c r="AG23" s="13">
        <v>2642</v>
      </c>
      <c r="AH23" s="13">
        <v>2684</v>
      </c>
      <c r="AI23" s="13">
        <v>2726</v>
      </c>
      <c r="AJ23" s="13">
        <v>2768</v>
      </c>
      <c r="AK23" s="13">
        <v>2811</v>
      </c>
      <c r="AL23" s="14">
        <v>2853</v>
      </c>
    </row>
    <row r="24" spans="1:38" ht="15.75" thickTop="1"/>
    <row r="25" spans="1:38" ht="15.75" thickBot="1">
      <c r="A25" s="5" t="s">
        <v>20</v>
      </c>
    </row>
    <row r="26" spans="1:38" ht="15.75" thickTop="1">
      <c r="A26" s="6" t="s">
        <v>21</v>
      </c>
      <c r="B26" s="7">
        <v>10996.289156626506</v>
      </c>
      <c r="C26" s="7">
        <v>10752.795180722891</v>
      </c>
      <c r="D26" s="7">
        <v>10380.759036144578</v>
      </c>
      <c r="E26" s="7">
        <v>10231.855421686747</v>
      </c>
      <c r="F26" s="7">
        <v>10085.939759036144</v>
      </c>
      <c r="G26" s="7">
        <v>9938.9397590361441</v>
      </c>
      <c r="H26" s="7">
        <v>9792.0722891566256</v>
      </c>
      <c r="I26" s="7">
        <v>9726.9156626506028</v>
      </c>
      <c r="J26" s="7">
        <v>9661.795180722891</v>
      </c>
      <c r="K26" s="7">
        <v>9595.6144578313251</v>
      </c>
      <c r="L26" s="7">
        <v>9530.4337349397592</v>
      </c>
      <c r="M26" s="7">
        <v>9464.2409638554218</v>
      </c>
      <c r="N26" s="7">
        <v>9414.0843373493972</v>
      </c>
      <c r="O26" s="7">
        <v>9362.8674698795185</v>
      </c>
      <c r="P26" s="7">
        <v>9311.6024096385536</v>
      </c>
      <c r="Q26" s="7">
        <v>9260.4096385542161</v>
      </c>
      <c r="R26" s="7">
        <v>9209.2409638554218</v>
      </c>
      <c r="S26" s="7">
        <v>9142.0602409638559</v>
      </c>
      <c r="T26" s="7">
        <v>9075.8915662650597</v>
      </c>
      <c r="U26" s="7">
        <v>9008.6506024096379</v>
      </c>
      <c r="V26" s="7">
        <v>8941.5542168674692</v>
      </c>
      <c r="W26" s="7">
        <v>8874.4337349397592</v>
      </c>
      <c r="X26" s="7">
        <v>8799.3373493975905</v>
      </c>
      <c r="Y26" s="7">
        <v>8724.1686746987943</v>
      </c>
      <c r="Z26" s="7">
        <v>8648.9397590361441</v>
      </c>
      <c r="AA26" s="7">
        <v>8572.9156626506028</v>
      </c>
      <c r="AB26" s="7">
        <v>8497.6867469879526</v>
      </c>
      <c r="AC26" s="7">
        <v>8428.5903614457839</v>
      </c>
      <c r="AD26" s="7">
        <v>8358.3855421686749</v>
      </c>
      <c r="AE26" s="7">
        <v>8289.2530120481933</v>
      </c>
      <c r="AF26" s="7">
        <v>8220.1686746987943</v>
      </c>
      <c r="AG26" s="7">
        <v>8150.9277108433735</v>
      </c>
      <c r="AH26" s="7">
        <v>8084.7590361445782</v>
      </c>
      <c r="AI26" s="7">
        <v>8018.6265060240967</v>
      </c>
      <c r="AJ26" s="7">
        <v>7952.4457831325299</v>
      </c>
      <c r="AK26" s="7">
        <v>7886.2409638554218</v>
      </c>
      <c r="AL26" s="8">
        <v>7820.1445783132531</v>
      </c>
    </row>
    <row r="27" spans="1:38">
      <c r="A27" s="9" t="s">
        <v>22</v>
      </c>
      <c r="B27" s="10">
        <v>10996.289156626506</v>
      </c>
      <c r="C27" s="10">
        <v>10752.795180722891</v>
      </c>
      <c r="D27" s="10">
        <v>10380.759036144578</v>
      </c>
      <c r="E27" s="10">
        <v>10231.855421686747</v>
      </c>
      <c r="F27" s="10">
        <v>10085.939759036144</v>
      </c>
      <c r="G27" s="10">
        <v>9938.9397590361441</v>
      </c>
      <c r="H27" s="10">
        <v>9792.0722891566256</v>
      </c>
      <c r="I27" s="10">
        <v>9726.9156626506028</v>
      </c>
      <c r="J27" s="10">
        <v>9661.795180722891</v>
      </c>
      <c r="K27" s="10">
        <v>9595.6144578313251</v>
      </c>
      <c r="L27" s="10">
        <v>9530.4337349397592</v>
      </c>
      <c r="M27" s="10">
        <v>9464.2409638554218</v>
      </c>
      <c r="N27" s="10">
        <v>9414.0843373493972</v>
      </c>
      <c r="O27" s="10">
        <v>9362.8674698795185</v>
      </c>
      <c r="P27" s="10">
        <v>9311.6024096385536</v>
      </c>
      <c r="Q27" s="10">
        <v>9260.4096385542161</v>
      </c>
      <c r="R27" s="10">
        <v>9209.2409638554218</v>
      </c>
      <c r="S27" s="10">
        <v>9142.0602409638559</v>
      </c>
      <c r="T27" s="10">
        <v>9075.8915662650597</v>
      </c>
      <c r="U27" s="10">
        <v>9008.6506024096379</v>
      </c>
      <c r="V27" s="10">
        <v>8941.5542168674692</v>
      </c>
      <c r="W27" s="10">
        <v>8874.4337349397592</v>
      </c>
      <c r="X27" s="10">
        <v>8799.3373493975905</v>
      </c>
      <c r="Y27" s="10">
        <v>8724.1686746987943</v>
      </c>
      <c r="Z27" s="10">
        <v>8648.9397590361441</v>
      </c>
      <c r="AA27" s="10">
        <v>8572.9156626506028</v>
      </c>
      <c r="AB27" s="10">
        <v>8497.6867469879526</v>
      </c>
      <c r="AC27" s="10">
        <v>8428.5903614457839</v>
      </c>
      <c r="AD27" s="10">
        <v>8358.3855421686749</v>
      </c>
      <c r="AE27" s="10">
        <v>8289.2530120481933</v>
      </c>
      <c r="AF27" s="10">
        <v>8220.1686746987943</v>
      </c>
      <c r="AG27" s="10">
        <v>8150.9277108433735</v>
      </c>
      <c r="AH27" s="10">
        <v>8084.7590361445782</v>
      </c>
      <c r="AI27" s="10">
        <v>8018.6265060240967</v>
      </c>
      <c r="AJ27" s="10">
        <v>7952.4457831325299</v>
      </c>
      <c r="AK27" s="10">
        <v>7886.2409638554218</v>
      </c>
      <c r="AL27" s="11">
        <v>7820.1445783132531</v>
      </c>
    </row>
    <row r="28" spans="1:38">
      <c r="A28" s="9" t="s">
        <v>23</v>
      </c>
      <c r="B28" s="10">
        <v>0</v>
      </c>
      <c r="C28" s="10">
        <v>0</v>
      </c>
      <c r="D28" s="10">
        <v>0</v>
      </c>
      <c r="E28" s="10">
        <v>0</v>
      </c>
      <c r="F28" s="10">
        <v>0</v>
      </c>
      <c r="G28" s="10">
        <v>0</v>
      </c>
      <c r="H28" s="10">
        <v>0</v>
      </c>
      <c r="I28" s="10">
        <v>0</v>
      </c>
      <c r="J28" s="10">
        <v>0</v>
      </c>
      <c r="K28" s="10">
        <v>0</v>
      </c>
      <c r="L28" s="10">
        <v>0</v>
      </c>
      <c r="M28" s="10">
        <v>0</v>
      </c>
      <c r="N28" s="10">
        <v>0</v>
      </c>
      <c r="O28" s="10">
        <v>0</v>
      </c>
      <c r="P28" s="10">
        <v>0</v>
      </c>
      <c r="Q28" s="10">
        <v>0</v>
      </c>
      <c r="R28" s="10">
        <v>0</v>
      </c>
      <c r="S28" s="10">
        <v>0</v>
      </c>
      <c r="T28" s="10">
        <v>0</v>
      </c>
      <c r="U28" s="10">
        <v>0</v>
      </c>
      <c r="V28" s="10">
        <v>0</v>
      </c>
      <c r="W28" s="10">
        <v>0</v>
      </c>
      <c r="X28" s="10">
        <v>0</v>
      </c>
      <c r="Y28" s="10">
        <v>0</v>
      </c>
      <c r="Z28" s="10">
        <v>0</v>
      </c>
      <c r="AA28" s="10">
        <v>0</v>
      </c>
      <c r="AB28" s="10">
        <v>0</v>
      </c>
      <c r="AC28" s="10">
        <v>0</v>
      </c>
      <c r="AD28" s="10">
        <v>0</v>
      </c>
      <c r="AE28" s="10">
        <v>0</v>
      </c>
      <c r="AF28" s="10">
        <v>0</v>
      </c>
      <c r="AG28" s="10">
        <v>0</v>
      </c>
      <c r="AH28" s="10">
        <v>0</v>
      </c>
      <c r="AI28" s="10">
        <v>0</v>
      </c>
      <c r="AJ28" s="10">
        <v>0</v>
      </c>
      <c r="AK28" s="10">
        <v>0</v>
      </c>
      <c r="AL28" s="11">
        <v>0</v>
      </c>
    </row>
    <row r="29" spans="1:38">
      <c r="A29" s="9" t="s">
        <v>6</v>
      </c>
      <c r="B29" s="10">
        <v>0</v>
      </c>
      <c r="C29" s="10">
        <v>0</v>
      </c>
      <c r="D29" s="10">
        <v>0</v>
      </c>
      <c r="E29" s="10">
        <v>0</v>
      </c>
      <c r="F29" s="10">
        <v>0</v>
      </c>
      <c r="G29" s="10">
        <v>0</v>
      </c>
      <c r="H29" s="10">
        <v>0</v>
      </c>
      <c r="I29" s="10">
        <v>0</v>
      </c>
      <c r="J29" s="10">
        <v>0</v>
      </c>
      <c r="K29" s="10">
        <v>0</v>
      </c>
      <c r="L29" s="10">
        <v>0</v>
      </c>
      <c r="M29" s="10">
        <v>0</v>
      </c>
      <c r="N29" s="10">
        <v>0</v>
      </c>
      <c r="O29" s="10">
        <v>0</v>
      </c>
      <c r="P29" s="10">
        <v>0</v>
      </c>
      <c r="Q29" s="10">
        <v>0</v>
      </c>
      <c r="R29" s="10">
        <v>0</v>
      </c>
      <c r="S29" s="10">
        <v>0</v>
      </c>
      <c r="T29" s="10">
        <v>0</v>
      </c>
      <c r="U29" s="10">
        <v>0</v>
      </c>
      <c r="V29" s="10">
        <v>0</v>
      </c>
      <c r="W29" s="10">
        <v>0</v>
      </c>
      <c r="X29" s="10">
        <v>0</v>
      </c>
      <c r="Y29" s="10">
        <v>0</v>
      </c>
      <c r="Z29" s="10">
        <v>0</v>
      </c>
      <c r="AA29" s="10">
        <v>0</v>
      </c>
      <c r="AB29" s="10">
        <v>0</v>
      </c>
      <c r="AC29" s="10">
        <v>0</v>
      </c>
      <c r="AD29" s="10">
        <v>0</v>
      </c>
      <c r="AE29" s="10">
        <v>0</v>
      </c>
      <c r="AF29" s="10">
        <v>0</v>
      </c>
      <c r="AG29" s="10">
        <v>0</v>
      </c>
      <c r="AH29" s="10">
        <v>0</v>
      </c>
      <c r="AI29" s="10">
        <v>0</v>
      </c>
      <c r="AJ29" s="10">
        <v>0</v>
      </c>
      <c r="AK29" s="10">
        <v>0</v>
      </c>
      <c r="AL29" s="11">
        <v>0</v>
      </c>
    </row>
    <row r="30" spans="1:38">
      <c r="A30" s="9" t="s">
        <v>24</v>
      </c>
      <c r="B30" s="10">
        <v>0</v>
      </c>
      <c r="C30" s="10">
        <v>0</v>
      </c>
      <c r="D30" s="10">
        <v>0</v>
      </c>
      <c r="E30" s="10">
        <v>0</v>
      </c>
      <c r="F30" s="10">
        <v>0</v>
      </c>
      <c r="G30" s="10">
        <v>0</v>
      </c>
      <c r="H30" s="10">
        <v>0</v>
      </c>
      <c r="I30" s="10">
        <v>0</v>
      </c>
      <c r="J30" s="10">
        <v>0</v>
      </c>
      <c r="K30" s="10">
        <v>0</v>
      </c>
      <c r="L30" s="10">
        <v>0</v>
      </c>
      <c r="M30" s="10">
        <v>0</v>
      </c>
      <c r="N30" s="10">
        <v>0</v>
      </c>
      <c r="O30" s="10">
        <v>0</v>
      </c>
      <c r="P30" s="10">
        <v>0</v>
      </c>
      <c r="Q30" s="10">
        <v>0</v>
      </c>
      <c r="R30" s="10">
        <v>0</v>
      </c>
      <c r="S30" s="10">
        <v>0</v>
      </c>
      <c r="T30" s="10">
        <v>0</v>
      </c>
      <c r="U30" s="10">
        <v>0</v>
      </c>
      <c r="V30" s="10">
        <v>0</v>
      </c>
      <c r="W30" s="10">
        <v>0</v>
      </c>
      <c r="X30" s="10">
        <v>0</v>
      </c>
      <c r="Y30" s="10">
        <v>0</v>
      </c>
      <c r="Z30" s="10">
        <v>0</v>
      </c>
      <c r="AA30" s="10">
        <v>0</v>
      </c>
      <c r="AB30" s="10">
        <v>0</v>
      </c>
      <c r="AC30" s="10">
        <v>0</v>
      </c>
      <c r="AD30" s="10">
        <v>0</v>
      </c>
      <c r="AE30" s="10">
        <v>0</v>
      </c>
      <c r="AF30" s="10">
        <v>0</v>
      </c>
      <c r="AG30" s="10">
        <v>0</v>
      </c>
      <c r="AH30" s="10">
        <v>0</v>
      </c>
      <c r="AI30" s="10">
        <v>0</v>
      </c>
      <c r="AJ30" s="10">
        <v>0</v>
      </c>
      <c r="AK30" s="10">
        <v>0</v>
      </c>
      <c r="AL30" s="11">
        <v>0</v>
      </c>
    </row>
    <row r="31" spans="1:38">
      <c r="A31" s="9" t="s">
        <v>25</v>
      </c>
      <c r="B31" s="10">
        <v>0</v>
      </c>
      <c r="C31" s="10">
        <v>0</v>
      </c>
      <c r="D31" s="10">
        <v>0</v>
      </c>
      <c r="E31" s="10">
        <v>0</v>
      </c>
      <c r="F31" s="10">
        <v>0</v>
      </c>
      <c r="G31" s="10">
        <v>0</v>
      </c>
      <c r="H31" s="10">
        <v>0</v>
      </c>
      <c r="I31" s="10">
        <v>0</v>
      </c>
      <c r="J31" s="10">
        <v>0</v>
      </c>
      <c r="K31" s="10">
        <v>0</v>
      </c>
      <c r="L31" s="10">
        <v>0</v>
      </c>
      <c r="M31" s="10">
        <v>0</v>
      </c>
      <c r="N31" s="10">
        <v>0</v>
      </c>
      <c r="O31" s="10">
        <v>0</v>
      </c>
      <c r="P31" s="10">
        <v>0</v>
      </c>
      <c r="Q31" s="10">
        <v>0</v>
      </c>
      <c r="R31" s="10">
        <v>0</v>
      </c>
      <c r="S31" s="10">
        <v>0</v>
      </c>
      <c r="T31" s="10">
        <v>0</v>
      </c>
      <c r="U31" s="10">
        <v>0</v>
      </c>
      <c r="V31" s="10">
        <v>0</v>
      </c>
      <c r="W31" s="10">
        <v>0</v>
      </c>
      <c r="X31" s="10">
        <v>0</v>
      </c>
      <c r="Y31" s="10">
        <v>0</v>
      </c>
      <c r="Z31" s="10">
        <v>0</v>
      </c>
      <c r="AA31" s="10">
        <v>0</v>
      </c>
      <c r="AB31" s="10">
        <v>0</v>
      </c>
      <c r="AC31" s="10">
        <v>0</v>
      </c>
      <c r="AD31" s="10">
        <v>0</v>
      </c>
      <c r="AE31" s="10">
        <v>0</v>
      </c>
      <c r="AF31" s="10">
        <v>0</v>
      </c>
      <c r="AG31" s="10">
        <v>0</v>
      </c>
      <c r="AH31" s="10">
        <v>0</v>
      </c>
      <c r="AI31" s="10">
        <v>0</v>
      </c>
      <c r="AJ31" s="10">
        <v>0</v>
      </c>
      <c r="AK31" s="10">
        <v>0</v>
      </c>
      <c r="AL31" s="11">
        <v>0</v>
      </c>
    </row>
    <row r="32" spans="1:38" ht="15.75" thickBot="1">
      <c r="A32" s="12" t="s">
        <v>26</v>
      </c>
      <c r="B32" s="13">
        <v>10996.289156626506</v>
      </c>
      <c r="C32" s="13">
        <v>10752.795180722891</v>
      </c>
      <c r="D32" s="13">
        <v>10380.759036144578</v>
      </c>
      <c r="E32" s="13">
        <v>10231.855421686747</v>
      </c>
      <c r="F32" s="13">
        <v>10085.939759036144</v>
      </c>
      <c r="G32" s="13">
        <v>9938.9397590361441</v>
      </c>
      <c r="H32" s="13">
        <v>9792.0722891566256</v>
      </c>
      <c r="I32" s="13">
        <v>9726.9156626506028</v>
      </c>
      <c r="J32" s="13">
        <v>9661.795180722891</v>
      </c>
      <c r="K32" s="13">
        <v>9595.6144578313251</v>
      </c>
      <c r="L32" s="13">
        <v>9530.4337349397592</v>
      </c>
      <c r="M32" s="13">
        <v>9464.2409638554218</v>
      </c>
      <c r="N32" s="13">
        <v>9414.0843373493972</v>
      </c>
      <c r="O32" s="13">
        <v>9362.8674698795185</v>
      </c>
      <c r="P32" s="13">
        <v>9311.6024096385536</v>
      </c>
      <c r="Q32" s="13">
        <v>9260.4096385542161</v>
      </c>
      <c r="R32" s="13">
        <v>9209.2409638554218</v>
      </c>
      <c r="S32" s="13">
        <v>9142.0602409638559</v>
      </c>
      <c r="T32" s="13">
        <v>9075.8915662650597</v>
      </c>
      <c r="U32" s="13">
        <v>9008.6506024096379</v>
      </c>
      <c r="V32" s="13">
        <v>8941.5542168674692</v>
      </c>
      <c r="W32" s="13">
        <v>8874.4337349397592</v>
      </c>
      <c r="X32" s="13">
        <v>8799.3373493975905</v>
      </c>
      <c r="Y32" s="13">
        <v>8724.1686746987943</v>
      </c>
      <c r="Z32" s="13">
        <v>8648.9397590361441</v>
      </c>
      <c r="AA32" s="13">
        <v>8572.9156626506028</v>
      </c>
      <c r="AB32" s="13">
        <v>8497.6867469879526</v>
      </c>
      <c r="AC32" s="13">
        <v>8428.5903614457839</v>
      </c>
      <c r="AD32" s="13">
        <v>8358.3855421686749</v>
      </c>
      <c r="AE32" s="13">
        <v>8289.2530120481933</v>
      </c>
      <c r="AF32" s="13">
        <v>8220.1686746987943</v>
      </c>
      <c r="AG32" s="13">
        <v>8150.9277108433735</v>
      </c>
      <c r="AH32" s="13">
        <v>8084.7590361445782</v>
      </c>
      <c r="AI32" s="13">
        <v>8018.6265060240967</v>
      </c>
      <c r="AJ32" s="13">
        <v>7952.4457831325299</v>
      </c>
      <c r="AK32" s="13">
        <v>7886.2409638554218</v>
      </c>
      <c r="AL32" s="14">
        <v>7820.1445783132531</v>
      </c>
    </row>
    <row r="33" spans="1:38" ht="16.5" thickTop="1" thickBot="1"/>
    <row r="34" spans="1:38" ht="16.5" thickTop="1" thickBot="1">
      <c r="A34" s="15" t="s">
        <v>27</v>
      </c>
      <c r="B34" s="16">
        <v>0</v>
      </c>
      <c r="C34" s="16">
        <v>216</v>
      </c>
      <c r="D34" s="16">
        <v>431</v>
      </c>
      <c r="E34" s="16">
        <v>647</v>
      </c>
      <c r="F34" s="16">
        <v>861</v>
      </c>
      <c r="G34" s="16">
        <v>1076</v>
      </c>
      <c r="H34" s="16">
        <v>1290</v>
      </c>
      <c r="I34" s="16">
        <v>1292</v>
      </c>
      <c r="J34" s="16">
        <v>1294</v>
      </c>
      <c r="K34" s="16">
        <v>1296</v>
      </c>
      <c r="L34" s="16">
        <v>1298</v>
      </c>
      <c r="M34" s="16">
        <v>1301</v>
      </c>
      <c r="N34" s="16">
        <v>1306</v>
      </c>
      <c r="O34" s="16">
        <v>1312</v>
      </c>
      <c r="P34" s="16">
        <v>1318</v>
      </c>
      <c r="Q34" s="16">
        <v>1324</v>
      </c>
      <c r="R34" s="16">
        <v>1329</v>
      </c>
      <c r="S34" s="16">
        <v>1332</v>
      </c>
      <c r="T34" s="16">
        <v>1334</v>
      </c>
      <c r="U34" s="16">
        <v>1336</v>
      </c>
      <c r="V34" s="16">
        <v>1339</v>
      </c>
      <c r="W34" s="16">
        <v>1341</v>
      </c>
      <c r="X34" s="16">
        <v>1350</v>
      </c>
      <c r="Y34" s="16">
        <v>1359</v>
      </c>
      <c r="Z34" s="16">
        <v>1368</v>
      </c>
      <c r="AA34" s="16">
        <v>1378</v>
      </c>
      <c r="AB34" s="16">
        <v>1387</v>
      </c>
      <c r="AC34" s="16">
        <v>1397</v>
      </c>
      <c r="AD34" s="16">
        <v>1408</v>
      </c>
      <c r="AE34" s="16">
        <v>1419</v>
      </c>
      <c r="AF34" s="16">
        <v>1429</v>
      </c>
      <c r="AG34" s="16">
        <v>1440</v>
      </c>
      <c r="AH34" s="16">
        <v>1449</v>
      </c>
      <c r="AI34" s="16">
        <v>1457</v>
      </c>
      <c r="AJ34" s="16">
        <v>1466</v>
      </c>
      <c r="AK34" s="16">
        <v>1475</v>
      </c>
      <c r="AL34" s="17">
        <v>1484</v>
      </c>
    </row>
    <row r="35" spans="1:38" ht="15.75" thickTop="1"/>
    <row r="36" spans="1:38">
      <c r="A36" s="18" t="s">
        <v>28</v>
      </c>
    </row>
    <row r="37" spans="1:38">
      <c r="A37" s="19"/>
    </row>
  </sheetData>
  <pageMargins left="0.5" right="0.5" top="1" bottom="1" header="0.5" footer="0.5"/>
  <pageSetup orientation="portrait" r:id="rId1"/>
  <headerFooter>
    <oddFooter>&amp;CPage &amp;P&amp;R&amp;F</oddFooter>
  </headerFooter>
</worksheet>
</file>

<file path=xl/worksheets/sheet4.xml><?xml version="1.0" encoding="utf-8"?>
<worksheet xmlns="http://schemas.openxmlformats.org/spreadsheetml/2006/main" xmlns:r="http://schemas.openxmlformats.org/officeDocument/2006/relationships">
  <dimension ref="A1:AL37"/>
  <sheetViews>
    <sheetView showGridLines="0" workbookViewId="0">
      <selection sqref="A1:XFD1048576"/>
    </sheetView>
  </sheetViews>
  <sheetFormatPr defaultRowHeight="15"/>
  <cols>
    <col min="1" max="1" width="43.7109375" style="2" customWidth="1"/>
    <col min="2" max="16384" width="9.140625" style="2"/>
  </cols>
  <sheetData>
    <row r="1" spans="1:38" ht="18">
      <c r="A1" s="1" t="s">
        <v>30</v>
      </c>
    </row>
    <row r="3" spans="1:38" ht="30.75">
      <c r="A3" s="3" t="s">
        <v>1</v>
      </c>
    </row>
    <row r="4" spans="1:38">
      <c r="B4" s="4">
        <v>2014</v>
      </c>
      <c r="C4" s="4">
        <v>2015</v>
      </c>
      <c r="D4" s="4">
        <v>2016</v>
      </c>
      <c r="E4" s="4">
        <v>2017</v>
      </c>
      <c r="F4" s="4">
        <v>2018</v>
      </c>
      <c r="G4" s="4">
        <v>2019</v>
      </c>
      <c r="H4" s="4">
        <v>2020</v>
      </c>
      <c r="I4" s="4">
        <v>2021</v>
      </c>
      <c r="J4" s="4">
        <v>2022</v>
      </c>
      <c r="K4" s="4">
        <v>2023</v>
      </c>
      <c r="L4" s="4">
        <v>2024</v>
      </c>
      <c r="M4" s="4">
        <v>2025</v>
      </c>
      <c r="N4" s="4">
        <v>2026</v>
      </c>
      <c r="O4" s="4">
        <v>2027</v>
      </c>
      <c r="P4" s="4">
        <v>2028</v>
      </c>
      <c r="Q4" s="4">
        <v>2029</v>
      </c>
      <c r="R4" s="4">
        <v>2030</v>
      </c>
      <c r="S4" s="4">
        <v>2031</v>
      </c>
      <c r="T4" s="4">
        <v>2032</v>
      </c>
      <c r="U4" s="4">
        <v>2033</v>
      </c>
      <c r="V4" s="4">
        <v>2034</v>
      </c>
      <c r="W4" s="4">
        <v>2035</v>
      </c>
      <c r="X4" s="4">
        <v>2036</v>
      </c>
      <c r="Y4" s="4">
        <v>2037</v>
      </c>
      <c r="Z4" s="4">
        <v>2038</v>
      </c>
      <c r="AA4" s="4">
        <v>2039</v>
      </c>
      <c r="AB4" s="4">
        <v>2040</v>
      </c>
      <c r="AC4" s="4">
        <v>2041</v>
      </c>
      <c r="AD4" s="4">
        <v>2042</v>
      </c>
      <c r="AE4" s="4">
        <v>2043</v>
      </c>
      <c r="AF4" s="4">
        <v>2044</v>
      </c>
      <c r="AG4" s="4">
        <v>2045</v>
      </c>
      <c r="AH4" s="4">
        <v>2046</v>
      </c>
      <c r="AI4" s="4">
        <v>2047</v>
      </c>
      <c r="AJ4" s="4">
        <v>2048</v>
      </c>
      <c r="AK4" s="4">
        <v>2049</v>
      </c>
      <c r="AL4" s="4">
        <v>2050</v>
      </c>
    </row>
    <row r="5" spans="1:38" ht="15.75" thickBot="1">
      <c r="A5" s="5" t="s">
        <v>2</v>
      </c>
    </row>
    <row r="6" spans="1:38" ht="15.75" thickTop="1">
      <c r="A6" s="6" t="s">
        <v>3</v>
      </c>
      <c r="B6" s="7">
        <v>22067.590361445782</v>
      </c>
      <c r="C6" s="7">
        <v>22390.409638554218</v>
      </c>
      <c r="D6" s="7">
        <v>22712.265060240963</v>
      </c>
      <c r="E6" s="7">
        <v>23034.096385542169</v>
      </c>
      <c r="F6" s="7">
        <v>23277.192771084337</v>
      </c>
      <c r="G6" s="7">
        <v>23031.120481927712</v>
      </c>
      <c r="H6" s="7">
        <v>22776</v>
      </c>
      <c r="I6" s="7">
        <v>22826.891566265062</v>
      </c>
      <c r="J6" s="7">
        <v>22877.638554216868</v>
      </c>
      <c r="K6" s="7">
        <v>22928.506024096387</v>
      </c>
      <c r="L6" s="7">
        <v>22958.433734939757</v>
      </c>
      <c r="M6" s="7">
        <v>22970.385542168675</v>
      </c>
      <c r="N6" s="7">
        <v>22996.277108433736</v>
      </c>
      <c r="O6" s="7">
        <v>23021.180722891568</v>
      </c>
      <c r="P6" s="7">
        <v>23047.072289156626</v>
      </c>
      <c r="Q6" s="7">
        <v>23072.01204819277</v>
      </c>
      <c r="R6" s="7">
        <v>23097.867469879518</v>
      </c>
      <c r="S6" s="7">
        <v>23092.903614457831</v>
      </c>
      <c r="T6" s="7">
        <v>23086.951807228917</v>
      </c>
      <c r="U6" s="7">
        <v>23081.963855421687</v>
      </c>
      <c r="V6" s="7">
        <v>23076.963855421687</v>
      </c>
      <c r="W6" s="7">
        <v>23072.01204819277</v>
      </c>
      <c r="X6" s="7">
        <v>23109.819277108432</v>
      </c>
      <c r="Y6" s="7">
        <v>23148.662650602411</v>
      </c>
      <c r="Z6" s="7">
        <v>23186.530120481926</v>
      </c>
      <c r="AA6" s="7">
        <v>23225.421686746988</v>
      </c>
      <c r="AB6" s="7">
        <v>23264.337349397589</v>
      </c>
      <c r="AC6" s="7">
        <v>23267.289156626506</v>
      </c>
      <c r="AD6" s="7">
        <v>23269.277108433736</v>
      </c>
      <c r="AE6" s="7">
        <v>23273.192771084337</v>
      </c>
      <c r="AF6" s="7">
        <v>23276.180722891568</v>
      </c>
      <c r="AG6" s="7">
        <v>23278.204819277107</v>
      </c>
      <c r="AH6" s="7">
        <v>23290.180722891568</v>
      </c>
      <c r="AI6" s="7">
        <v>23302.168674698794</v>
      </c>
      <c r="AJ6" s="7">
        <v>23313.156626506025</v>
      </c>
      <c r="AK6" s="7">
        <v>23325.156626506025</v>
      </c>
      <c r="AL6" s="8">
        <v>23334.98795180723</v>
      </c>
    </row>
    <row r="7" spans="1:38">
      <c r="A7" s="9" t="s">
        <v>4</v>
      </c>
      <c r="B7" s="10">
        <v>0</v>
      </c>
      <c r="C7" s="10">
        <v>0</v>
      </c>
      <c r="D7" s="10">
        <v>0</v>
      </c>
      <c r="E7" s="10">
        <v>0</v>
      </c>
      <c r="F7" s="10">
        <v>0</v>
      </c>
      <c r="G7" s="10">
        <v>0</v>
      </c>
      <c r="H7" s="10">
        <v>0</v>
      </c>
      <c r="I7" s="10">
        <v>0</v>
      </c>
      <c r="J7" s="10">
        <v>0</v>
      </c>
      <c r="K7" s="10">
        <v>0</v>
      </c>
      <c r="L7" s="10">
        <v>0</v>
      </c>
      <c r="M7" s="10">
        <v>0</v>
      </c>
      <c r="N7" s="10">
        <v>0</v>
      </c>
      <c r="O7" s="10">
        <v>0</v>
      </c>
      <c r="P7" s="10">
        <v>0</v>
      </c>
      <c r="Q7" s="10">
        <v>0</v>
      </c>
      <c r="R7" s="10">
        <v>0</v>
      </c>
      <c r="S7" s="10">
        <v>0</v>
      </c>
      <c r="T7" s="10">
        <v>0</v>
      </c>
      <c r="U7" s="10">
        <v>0</v>
      </c>
      <c r="V7" s="10">
        <v>0</v>
      </c>
      <c r="W7" s="10">
        <v>0</v>
      </c>
      <c r="X7" s="10">
        <v>0</v>
      </c>
      <c r="Y7" s="10">
        <v>0</v>
      </c>
      <c r="Z7" s="10">
        <v>0</v>
      </c>
      <c r="AA7" s="10">
        <v>0</v>
      </c>
      <c r="AB7" s="10">
        <v>0</v>
      </c>
      <c r="AC7" s="10">
        <v>0</v>
      </c>
      <c r="AD7" s="10">
        <v>0</v>
      </c>
      <c r="AE7" s="10">
        <v>0</v>
      </c>
      <c r="AF7" s="10">
        <v>0</v>
      </c>
      <c r="AG7" s="10">
        <v>0</v>
      </c>
      <c r="AH7" s="10">
        <v>0</v>
      </c>
      <c r="AI7" s="10">
        <v>0</v>
      </c>
      <c r="AJ7" s="10">
        <v>0</v>
      </c>
      <c r="AK7" s="10">
        <v>0</v>
      </c>
      <c r="AL7" s="11">
        <v>0</v>
      </c>
    </row>
    <row r="8" spans="1:38">
      <c r="A8" s="9" t="s">
        <v>5</v>
      </c>
      <c r="B8" s="10">
        <v>0</v>
      </c>
      <c r="C8" s="10">
        <v>0</v>
      </c>
      <c r="D8" s="10">
        <v>0</v>
      </c>
      <c r="E8" s="10">
        <v>0</v>
      </c>
      <c r="F8" s="10">
        <v>0</v>
      </c>
      <c r="G8" s="10">
        <v>0</v>
      </c>
      <c r="H8" s="10">
        <v>0</v>
      </c>
      <c r="I8" s="10">
        <v>0</v>
      </c>
      <c r="J8" s="10">
        <v>0</v>
      </c>
      <c r="K8" s="10">
        <v>0</v>
      </c>
      <c r="L8" s="10">
        <v>0</v>
      </c>
      <c r="M8" s="10">
        <v>0</v>
      </c>
      <c r="N8" s="10">
        <v>0</v>
      </c>
      <c r="O8" s="10">
        <v>0</v>
      </c>
      <c r="P8" s="10">
        <v>0</v>
      </c>
      <c r="Q8" s="10">
        <v>0</v>
      </c>
      <c r="R8" s="10">
        <v>0</v>
      </c>
      <c r="S8" s="10">
        <v>0</v>
      </c>
      <c r="T8" s="10">
        <v>0</v>
      </c>
      <c r="U8" s="10">
        <v>0</v>
      </c>
      <c r="V8" s="10">
        <v>0</v>
      </c>
      <c r="W8" s="10">
        <v>0</v>
      </c>
      <c r="X8" s="10">
        <v>0</v>
      </c>
      <c r="Y8" s="10">
        <v>0</v>
      </c>
      <c r="Z8" s="10">
        <v>0</v>
      </c>
      <c r="AA8" s="10">
        <v>0</v>
      </c>
      <c r="AB8" s="10">
        <v>0</v>
      </c>
      <c r="AC8" s="10">
        <v>0</v>
      </c>
      <c r="AD8" s="10">
        <v>0</v>
      </c>
      <c r="AE8" s="10">
        <v>0</v>
      </c>
      <c r="AF8" s="10">
        <v>0</v>
      </c>
      <c r="AG8" s="10">
        <v>0</v>
      </c>
      <c r="AH8" s="10">
        <v>0</v>
      </c>
      <c r="AI8" s="10">
        <v>0</v>
      </c>
      <c r="AJ8" s="10">
        <v>0</v>
      </c>
      <c r="AK8" s="10">
        <v>0</v>
      </c>
      <c r="AL8" s="11">
        <v>0</v>
      </c>
    </row>
    <row r="9" spans="1:38">
      <c r="A9" s="9" t="s">
        <v>6</v>
      </c>
      <c r="B9" s="10">
        <v>2000</v>
      </c>
      <c r="C9" s="10">
        <v>2100</v>
      </c>
      <c r="D9" s="10">
        <v>1780</v>
      </c>
      <c r="E9" s="10">
        <v>1460</v>
      </c>
      <c r="F9" s="10">
        <v>1140</v>
      </c>
      <c r="G9" s="10">
        <v>820</v>
      </c>
      <c r="H9" s="10">
        <v>500</v>
      </c>
      <c r="I9" s="10">
        <v>460</v>
      </c>
      <c r="J9" s="10">
        <v>420</v>
      </c>
      <c r="K9" s="10">
        <v>380</v>
      </c>
      <c r="L9" s="10">
        <v>340</v>
      </c>
      <c r="M9" s="10">
        <v>300</v>
      </c>
      <c r="N9" s="10">
        <v>280</v>
      </c>
      <c r="O9" s="10">
        <v>260</v>
      </c>
      <c r="P9" s="10">
        <v>240</v>
      </c>
      <c r="Q9" s="10">
        <v>220</v>
      </c>
      <c r="R9" s="10">
        <v>200</v>
      </c>
      <c r="S9" s="10">
        <v>200</v>
      </c>
      <c r="T9" s="10">
        <v>200</v>
      </c>
      <c r="U9" s="10">
        <v>200</v>
      </c>
      <c r="V9" s="10">
        <v>200</v>
      </c>
      <c r="W9" s="10">
        <v>200</v>
      </c>
      <c r="X9" s="10">
        <v>200</v>
      </c>
      <c r="Y9" s="10">
        <v>200</v>
      </c>
      <c r="Z9" s="10">
        <v>200</v>
      </c>
      <c r="AA9" s="10">
        <v>200</v>
      </c>
      <c r="AB9" s="10">
        <v>200</v>
      </c>
      <c r="AC9" s="10">
        <v>200</v>
      </c>
      <c r="AD9" s="10">
        <v>200</v>
      </c>
      <c r="AE9" s="10">
        <v>200</v>
      </c>
      <c r="AF9" s="10">
        <v>200</v>
      </c>
      <c r="AG9" s="10">
        <v>200</v>
      </c>
      <c r="AH9" s="10">
        <v>200</v>
      </c>
      <c r="AI9" s="10">
        <v>200</v>
      </c>
      <c r="AJ9" s="10">
        <v>200</v>
      </c>
      <c r="AK9" s="10">
        <v>200</v>
      </c>
      <c r="AL9" s="11">
        <v>200</v>
      </c>
    </row>
    <row r="10" spans="1:38" ht="15.75" thickBot="1">
      <c r="A10" s="12" t="s">
        <v>7</v>
      </c>
      <c r="B10" s="13">
        <v>24067.590361445782</v>
      </c>
      <c r="C10" s="13">
        <v>24490.409638554218</v>
      </c>
      <c r="D10" s="13">
        <v>24492.265060240963</v>
      </c>
      <c r="E10" s="13">
        <v>24494.096385542169</v>
      </c>
      <c r="F10" s="13">
        <v>24417.192771084337</v>
      </c>
      <c r="G10" s="13">
        <v>23851.120481927712</v>
      </c>
      <c r="H10" s="13">
        <v>23276</v>
      </c>
      <c r="I10" s="13">
        <v>23286.891566265062</v>
      </c>
      <c r="J10" s="13">
        <v>23297.638554216868</v>
      </c>
      <c r="K10" s="13">
        <v>23308.506024096387</v>
      </c>
      <c r="L10" s="13">
        <v>23298.433734939757</v>
      </c>
      <c r="M10" s="13">
        <v>23270.385542168675</v>
      </c>
      <c r="N10" s="13">
        <v>23276.277108433736</v>
      </c>
      <c r="O10" s="13">
        <v>23281.180722891568</v>
      </c>
      <c r="P10" s="13">
        <v>23287.072289156626</v>
      </c>
      <c r="Q10" s="13">
        <v>23292.01204819277</v>
      </c>
      <c r="R10" s="13">
        <v>23297.867469879518</v>
      </c>
      <c r="S10" s="13">
        <v>23292.903614457831</v>
      </c>
      <c r="T10" s="13">
        <v>23286.951807228917</v>
      </c>
      <c r="U10" s="13">
        <v>23281.963855421687</v>
      </c>
      <c r="V10" s="13">
        <v>23276.963855421687</v>
      </c>
      <c r="W10" s="13">
        <v>23272.01204819277</v>
      </c>
      <c r="X10" s="13">
        <v>23309.819277108432</v>
      </c>
      <c r="Y10" s="13">
        <v>23348.662650602411</v>
      </c>
      <c r="Z10" s="13">
        <v>23386.530120481926</v>
      </c>
      <c r="AA10" s="13">
        <v>23425.421686746988</v>
      </c>
      <c r="AB10" s="13">
        <v>23464.337349397589</v>
      </c>
      <c r="AC10" s="13">
        <v>23467.289156626506</v>
      </c>
      <c r="AD10" s="13">
        <v>23469.277108433736</v>
      </c>
      <c r="AE10" s="13">
        <v>23473.192771084337</v>
      </c>
      <c r="AF10" s="13">
        <v>23476.180722891568</v>
      </c>
      <c r="AG10" s="13">
        <v>23478.204819277107</v>
      </c>
      <c r="AH10" s="13">
        <v>23490.180722891568</v>
      </c>
      <c r="AI10" s="13">
        <v>23502.168674698794</v>
      </c>
      <c r="AJ10" s="13">
        <v>23513.156626506025</v>
      </c>
      <c r="AK10" s="13">
        <v>23525.156626506025</v>
      </c>
      <c r="AL10" s="14">
        <v>23534.98795180723</v>
      </c>
    </row>
    <row r="11" spans="1:38" ht="15.75" thickTop="1"/>
    <row r="12" spans="1:38" ht="15.75" thickBot="1">
      <c r="A12" s="5" t="s">
        <v>8</v>
      </c>
    </row>
    <row r="13" spans="1:38" ht="15.75" thickTop="1">
      <c r="A13" s="6" t="s">
        <v>9</v>
      </c>
      <c r="B13" s="7">
        <v>364</v>
      </c>
      <c r="C13" s="7">
        <v>364</v>
      </c>
      <c r="D13" s="7">
        <v>364</v>
      </c>
      <c r="E13" s="7">
        <v>364</v>
      </c>
      <c r="F13" s="7">
        <v>364</v>
      </c>
      <c r="G13" s="7">
        <v>364</v>
      </c>
      <c r="H13" s="7">
        <v>364</v>
      </c>
      <c r="I13" s="7">
        <v>364</v>
      </c>
      <c r="J13" s="7">
        <v>364</v>
      </c>
      <c r="K13" s="7">
        <v>364</v>
      </c>
      <c r="L13" s="7">
        <v>364</v>
      </c>
      <c r="M13" s="7">
        <v>364</v>
      </c>
      <c r="N13" s="7">
        <v>364</v>
      </c>
      <c r="O13" s="7">
        <v>364</v>
      </c>
      <c r="P13" s="7">
        <v>364</v>
      </c>
      <c r="Q13" s="7">
        <v>364</v>
      </c>
      <c r="R13" s="7">
        <v>364</v>
      </c>
      <c r="S13" s="7">
        <v>364</v>
      </c>
      <c r="T13" s="7">
        <v>364</v>
      </c>
      <c r="U13" s="7">
        <v>364</v>
      </c>
      <c r="V13" s="7">
        <v>364</v>
      </c>
      <c r="W13" s="7">
        <v>364</v>
      </c>
      <c r="X13" s="7">
        <v>364</v>
      </c>
      <c r="Y13" s="7">
        <v>364</v>
      </c>
      <c r="Z13" s="7">
        <v>364</v>
      </c>
      <c r="AA13" s="7">
        <v>364</v>
      </c>
      <c r="AB13" s="7">
        <v>364</v>
      </c>
      <c r="AC13" s="7">
        <v>364</v>
      </c>
      <c r="AD13" s="7">
        <v>364</v>
      </c>
      <c r="AE13" s="7">
        <v>364</v>
      </c>
      <c r="AF13" s="7">
        <v>364</v>
      </c>
      <c r="AG13" s="7">
        <v>364</v>
      </c>
      <c r="AH13" s="7">
        <v>364</v>
      </c>
      <c r="AI13" s="7">
        <v>364</v>
      </c>
      <c r="AJ13" s="7">
        <v>364</v>
      </c>
      <c r="AK13" s="7">
        <v>364</v>
      </c>
      <c r="AL13" s="8">
        <v>364</v>
      </c>
    </row>
    <row r="14" spans="1:38">
      <c r="A14" s="9" t="s">
        <v>10</v>
      </c>
      <c r="B14" s="10">
        <v>0</v>
      </c>
      <c r="C14" s="10">
        <v>0</v>
      </c>
      <c r="D14" s="10">
        <v>0</v>
      </c>
      <c r="E14" s="10">
        <v>0</v>
      </c>
      <c r="F14" s="10">
        <v>0</v>
      </c>
      <c r="G14" s="10">
        <v>0</v>
      </c>
      <c r="H14" s="10">
        <v>0</v>
      </c>
      <c r="I14" s="10">
        <v>0</v>
      </c>
      <c r="J14" s="10">
        <v>0</v>
      </c>
      <c r="K14" s="10">
        <v>0</v>
      </c>
      <c r="L14" s="10">
        <v>0</v>
      </c>
      <c r="M14" s="10">
        <v>0</v>
      </c>
      <c r="N14" s="10">
        <v>0</v>
      </c>
      <c r="O14" s="10">
        <v>0</v>
      </c>
      <c r="P14" s="10">
        <v>0</v>
      </c>
      <c r="Q14" s="10">
        <v>0</v>
      </c>
      <c r="R14" s="10">
        <v>0</v>
      </c>
      <c r="S14" s="10">
        <v>0</v>
      </c>
      <c r="T14" s="10">
        <v>0</v>
      </c>
      <c r="U14" s="10">
        <v>0</v>
      </c>
      <c r="V14" s="10">
        <v>0</v>
      </c>
      <c r="W14" s="10">
        <v>0</v>
      </c>
      <c r="X14" s="10">
        <v>0</v>
      </c>
      <c r="Y14" s="10">
        <v>0</v>
      </c>
      <c r="Z14" s="10">
        <v>0</v>
      </c>
      <c r="AA14" s="10">
        <v>0</v>
      </c>
      <c r="AB14" s="10">
        <v>0</v>
      </c>
      <c r="AC14" s="10">
        <v>0</v>
      </c>
      <c r="AD14" s="10">
        <v>0</v>
      </c>
      <c r="AE14" s="10">
        <v>0</v>
      </c>
      <c r="AF14" s="10">
        <v>0</v>
      </c>
      <c r="AG14" s="10">
        <v>0</v>
      </c>
      <c r="AH14" s="10">
        <v>0</v>
      </c>
      <c r="AI14" s="10">
        <v>0</v>
      </c>
      <c r="AJ14" s="10">
        <v>0</v>
      </c>
      <c r="AK14" s="10">
        <v>0</v>
      </c>
      <c r="AL14" s="11">
        <v>0</v>
      </c>
    </row>
    <row r="15" spans="1:38">
      <c r="A15" s="9" t="s">
        <v>11</v>
      </c>
      <c r="B15" s="10">
        <v>0</v>
      </c>
      <c r="C15" s="10">
        <v>0</v>
      </c>
      <c r="D15" s="10">
        <v>0</v>
      </c>
      <c r="E15" s="10">
        <v>0</v>
      </c>
      <c r="F15" s="10">
        <v>0</v>
      </c>
      <c r="G15" s="10">
        <v>0</v>
      </c>
      <c r="H15" s="10">
        <v>0</v>
      </c>
      <c r="I15" s="10">
        <v>0</v>
      </c>
      <c r="J15" s="10">
        <v>0</v>
      </c>
      <c r="K15" s="10">
        <v>0</v>
      </c>
      <c r="L15" s="10">
        <v>0</v>
      </c>
      <c r="M15" s="10">
        <v>0</v>
      </c>
      <c r="N15" s="10">
        <v>0</v>
      </c>
      <c r="O15" s="10">
        <v>0</v>
      </c>
      <c r="P15" s="10">
        <v>0</v>
      </c>
      <c r="Q15" s="10">
        <v>0</v>
      </c>
      <c r="R15" s="10">
        <v>0</v>
      </c>
      <c r="S15" s="10">
        <v>0</v>
      </c>
      <c r="T15" s="10">
        <v>0</v>
      </c>
      <c r="U15" s="10">
        <v>0</v>
      </c>
      <c r="V15" s="10">
        <v>0</v>
      </c>
      <c r="W15" s="10">
        <v>0</v>
      </c>
      <c r="X15" s="10">
        <v>0</v>
      </c>
      <c r="Y15" s="10">
        <v>0</v>
      </c>
      <c r="Z15" s="10">
        <v>0</v>
      </c>
      <c r="AA15" s="10">
        <v>0</v>
      </c>
      <c r="AB15" s="10">
        <v>0</v>
      </c>
      <c r="AC15" s="10">
        <v>0</v>
      </c>
      <c r="AD15" s="10">
        <v>0</v>
      </c>
      <c r="AE15" s="10">
        <v>0</v>
      </c>
      <c r="AF15" s="10">
        <v>0</v>
      </c>
      <c r="AG15" s="10">
        <v>0</v>
      </c>
      <c r="AH15" s="10">
        <v>0</v>
      </c>
      <c r="AI15" s="10">
        <v>0</v>
      </c>
      <c r="AJ15" s="10">
        <v>0</v>
      </c>
      <c r="AK15" s="10">
        <v>0</v>
      </c>
      <c r="AL15" s="11">
        <v>0</v>
      </c>
    </row>
    <row r="16" spans="1:38">
      <c r="A16" s="9" t="s">
        <v>12</v>
      </c>
      <c r="B16" s="10">
        <v>0</v>
      </c>
      <c r="C16" s="10">
        <v>0</v>
      </c>
      <c r="D16" s="10">
        <v>0</v>
      </c>
      <c r="E16" s="10">
        <v>0</v>
      </c>
      <c r="F16" s="10">
        <v>0</v>
      </c>
      <c r="G16" s="10">
        <v>0</v>
      </c>
      <c r="H16" s="10">
        <v>0</v>
      </c>
      <c r="I16" s="10">
        <v>0</v>
      </c>
      <c r="J16" s="10">
        <v>0</v>
      </c>
      <c r="K16" s="10">
        <v>0</v>
      </c>
      <c r="L16" s="10">
        <v>0</v>
      </c>
      <c r="M16" s="10">
        <v>0</v>
      </c>
      <c r="N16" s="10">
        <v>0</v>
      </c>
      <c r="O16" s="10">
        <v>0</v>
      </c>
      <c r="P16" s="10">
        <v>0</v>
      </c>
      <c r="Q16" s="10">
        <v>0</v>
      </c>
      <c r="R16" s="10">
        <v>0</v>
      </c>
      <c r="S16" s="10">
        <v>0</v>
      </c>
      <c r="T16" s="10">
        <v>0</v>
      </c>
      <c r="U16" s="10">
        <v>0</v>
      </c>
      <c r="V16" s="10">
        <v>0</v>
      </c>
      <c r="W16" s="10">
        <v>0</v>
      </c>
      <c r="X16" s="10">
        <v>0</v>
      </c>
      <c r="Y16" s="10">
        <v>0</v>
      </c>
      <c r="Z16" s="10">
        <v>0</v>
      </c>
      <c r="AA16" s="10">
        <v>0</v>
      </c>
      <c r="AB16" s="10">
        <v>0</v>
      </c>
      <c r="AC16" s="10">
        <v>0</v>
      </c>
      <c r="AD16" s="10">
        <v>0</v>
      </c>
      <c r="AE16" s="10">
        <v>0</v>
      </c>
      <c r="AF16" s="10">
        <v>0</v>
      </c>
      <c r="AG16" s="10">
        <v>0</v>
      </c>
      <c r="AH16" s="10">
        <v>0</v>
      </c>
      <c r="AI16" s="10">
        <v>0</v>
      </c>
      <c r="AJ16" s="10">
        <v>0</v>
      </c>
      <c r="AK16" s="10">
        <v>0</v>
      </c>
      <c r="AL16" s="11">
        <v>0</v>
      </c>
    </row>
    <row r="17" spans="1:38">
      <c r="A17" s="9" t="s">
        <v>13</v>
      </c>
      <c r="B17" s="10">
        <v>10550</v>
      </c>
      <c r="C17" s="10">
        <v>10928</v>
      </c>
      <c r="D17" s="10">
        <v>11306</v>
      </c>
      <c r="E17" s="10">
        <v>11684</v>
      </c>
      <c r="F17" s="10">
        <v>12062</v>
      </c>
      <c r="G17" s="10">
        <v>12440</v>
      </c>
      <c r="H17" s="10">
        <v>12818</v>
      </c>
      <c r="I17" s="10">
        <v>13196</v>
      </c>
      <c r="J17" s="10">
        <v>13574</v>
      </c>
      <c r="K17" s="10">
        <v>13952</v>
      </c>
      <c r="L17" s="10">
        <v>14330</v>
      </c>
      <c r="M17" s="10">
        <v>14517</v>
      </c>
      <c r="N17" s="10">
        <v>14517</v>
      </c>
      <c r="O17" s="10">
        <v>14517</v>
      </c>
      <c r="P17" s="10">
        <v>14517</v>
      </c>
      <c r="Q17" s="10">
        <v>14517</v>
      </c>
      <c r="R17" s="10">
        <v>14517</v>
      </c>
      <c r="S17" s="10">
        <v>14517</v>
      </c>
      <c r="T17" s="10">
        <v>14517</v>
      </c>
      <c r="U17" s="10">
        <v>14517</v>
      </c>
      <c r="V17" s="10">
        <v>14517</v>
      </c>
      <c r="W17" s="10">
        <v>14517</v>
      </c>
      <c r="X17" s="10">
        <v>14517</v>
      </c>
      <c r="Y17" s="10">
        <v>14517</v>
      </c>
      <c r="Z17" s="10">
        <v>14517</v>
      </c>
      <c r="AA17" s="10">
        <v>14517</v>
      </c>
      <c r="AB17" s="10">
        <v>14517</v>
      </c>
      <c r="AC17" s="10">
        <v>14517</v>
      </c>
      <c r="AD17" s="10">
        <v>14517</v>
      </c>
      <c r="AE17" s="10">
        <v>14517</v>
      </c>
      <c r="AF17" s="10">
        <v>14517</v>
      </c>
      <c r="AG17" s="10">
        <v>14517</v>
      </c>
      <c r="AH17" s="10">
        <v>14517</v>
      </c>
      <c r="AI17" s="10">
        <v>14517</v>
      </c>
      <c r="AJ17" s="10">
        <v>14517</v>
      </c>
      <c r="AK17" s="10">
        <v>14517</v>
      </c>
      <c r="AL17" s="11">
        <v>14517</v>
      </c>
    </row>
    <row r="18" spans="1:38">
      <c r="A18" s="9" t="s">
        <v>14</v>
      </c>
      <c r="B18" s="10">
        <v>1989</v>
      </c>
      <c r="C18" s="10">
        <v>2146</v>
      </c>
      <c r="D18" s="10">
        <v>2222</v>
      </c>
      <c r="E18" s="10">
        <v>2276</v>
      </c>
      <c r="F18" s="10">
        <v>2330</v>
      </c>
      <c r="G18" s="10">
        <v>2384</v>
      </c>
      <c r="H18" s="10">
        <v>2438</v>
      </c>
      <c r="I18" s="10">
        <v>2492</v>
      </c>
      <c r="J18" s="10">
        <v>2545</v>
      </c>
      <c r="K18" s="10">
        <v>2599</v>
      </c>
      <c r="L18" s="10">
        <v>2632</v>
      </c>
      <c r="M18" s="10">
        <v>2648</v>
      </c>
      <c r="N18" s="10">
        <v>2663</v>
      </c>
      <c r="O18" s="10">
        <v>2679</v>
      </c>
      <c r="P18" s="10">
        <v>2694</v>
      </c>
      <c r="Q18" s="10">
        <v>2710</v>
      </c>
      <c r="R18" s="10">
        <v>2725</v>
      </c>
      <c r="S18" s="10">
        <v>2741</v>
      </c>
      <c r="T18" s="10">
        <v>2756</v>
      </c>
      <c r="U18" s="10">
        <v>2772</v>
      </c>
      <c r="V18" s="10">
        <v>2787</v>
      </c>
      <c r="W18" s="10">
        <v>2803</v>
      </c>
      <c r="X18" s="10">
        <v>2818</v>
      </c>
      <c r="Y18" s="10">
        <v>2834</v>
      </c>
      <c r="Z18" s="10">
        <v>2849</v>
      </c>
      <c r="AA18" s="10">
        <v>2865</v>
      </c>
      <c r="AB18" s="10">
        <v>2880</v>
      </c>
      <c r="AC18" s="10">
        <v>2896</v>
      </c>
      <c r="AD18" s="10">
        <v>2911</v>
      </c>
      <c r="AE18" s="10">
        <v>2927</v>
      </c>
      <c r="AF18" s="10">
        <v>2942</v>
      </c>
      <c r="AG18" s="10">
        <v>2958</v>
      </c>
      <c r="AH18" s="10">
        <v>2973</v>
      </c>
      <c r="AI18" s="10">
        <v>2989</v>
      </c>
      <c r="AJ18" s="10">
        <v>3004</v>
      </c>
      <c r="AK18" s="10">
        <v>3020</v>
      </c>
      <c r="AL18" s="11">
        <v>3035</v>
      </c>
    </row>
    <row r="19" spans="1:38">
      <c r="A19" s="9" t="s">
        <v>15</v>
      </c>
      <c r="B19" s="10">
        <v>1989</v>
      </c>
      <c r="C19" s="10">
        <v>2146</v>
      </c>
      <c r="D19" s="10">
        <v>2222</v>
      </c>
      <c r="E19" s="10">
        <v>2276</v>
      </c>
      <c r="F19" s="10">
        <v>2330</v>
      </c>
      <c r="G19" s="10">
        <v>2384</v>
      </c>
      <c r="H19" s="10">
        <v>2438</v>
      </c>
      <c r="I19" s="10">
        <v>2492</v>
      </c>
      <c r="J19" s="10">
        <v>2545</v>
      </c>
      <c r="K19" s="10">
        <v>2599</v>
      </c>
      <c r="L19" s="10">
        <v>2632</v>
      </c>
      <c r="M19" s="10">
        <v>2648</v>
      </c>
      <c r="N19" s="10">
        <v>2663</v>
      </c>
      <c r="O19" s="10">
        <v>2679</v>
      </c>
      <c r="P19" s="10">
        <v>2694</v>
      </c>
      <c r="Q19" s="10">
        <v>2710</v>
      </c>
      <c r="R19" s="10">
        <v>2725</v>
      </c>
      <c r="S19" s="10">
        <v>2741</v>
      </c>
      <c r="T19" s="10">
        <v>2756</v>
      </c>
      <c r="U19" s="10">
        <v>2772</v>
      </c>
      <c r="V19" s="10">
        <v>2787</v>
      </c>
      <c r="W19" s="10">
        <v>2803</v>
      </c>
      <c r="X19" s="10">
        <v>2818</v>
      </c>
      <c r="Y19" s="10">
        <v>2834</v>
      </c>
      <c r="Z19" s="10">
        <v>2849</v>
      </c>
      <c r="AA19" s="10">
        <v>2865</v>
      </c>
      <c r="AB19" s="10">
        <v>2880</v>
      </c>
      <c r="AC19" s="10">
        <v>2896</v>
      </c>
      <c r="AD19" s="10">
        <v>2911</v>
      </c>
      <c r="AE19" s="10">
        <v>2927</v>
      </c>
      <c r="AF19" s="10">
        <v>2942</v>
      </c>
      <c r="AG19" s="10">
        <v>2958</v>
      </c>
      <c r="AH19" s="10">
        <v>2973</v>
      </c>
      <c r="AI19" s="10">
        <v>2989</v>
      </c>
      <c r="AJ19" s="10">
        <v>3004</v>
      </c>
      <c r="AK19" s="10">
        <v>3020</v>
      </c>
      <c r="AL19" s="11">
        <v>3035</v>
      </c>
    </row>
    <row r="20" spans="1:38">
      <c r="A20" s="9" t="s">
        <v>16</v>
      </c>
      <c r="B20" s="10">
        <v>0</v>
      </c>
      <c r="C20" s="10">
        <v>0</v>
      </c>
      <c r="D20" s="10">
        <v>0</v>
      </c>
      <c r="E20" s="10">
        <v>0</v>
      </c>
      <c r="F20" s="10">
        <v>0</v>
      </c>
      <c r="G20" s="10">
        <v>0</v>
      </c>
      <c r="H20" s="10">
        <v>0</v>
      </c>
      <c r="I20" s="10">
        <v>0</v>
      </c>
      <c r="J20" s="10">
        <v>0</v>
      </c>
      <c r="K20" s="10">
        <v>0</v>
      </c>
      <c r="L20" s="10">
        <v>0</v>
      </c>
      <c r="M20" s="10">
        <v>0</v>
      </c>
      <c r="N20" s="10">
        <v>0</v>
      </c>
      <c r="O20" s="10">
        <v>0</v>
      </c>
      <c r="P20" s="10">
        <v>0</v>
      </c>
      <c r="Q20" s="10">
        <v>0</v>
      </c>
      <c r="R20" s="10">
        <v>0</v>
      </c>
      <c r="S20" s="10">
        <v>0</v>
      </c>
      <c r="T20" s="10">
        <v>0</v>
      </c>
      <c r="U20" s="10">
        <v>0</v>
      </c>
      <c r="V20" s="10">
        <v>0</v>
      </c>
      <c r="W20" s="10">
        <v>0</v>
      </c>
      <c r="X20" s="10">
        <v>0</v>
      </c>
      <c r="Y20" s="10">
        <v>0</v>
      </c>
      <c r="Z20" s="10">
        <v>0</v>
      </c>
      <c r="AA20" s="10">
        <v>0</v>
      </c>
      <c r="AB20" s="10">
        <v>0</v>
      </c>
      <c r="AC20" s="10">
        <v>0</v>
      </c>
      <c r="AD20" s="10">
        <v>0</v>
      </c>
      <c r="AE20" s="10">
        <v>0</v>
      </c>
      <c r="AF20" s="10">
        <v>0</v>
      </c>
      <c r="AG20" s="10">
        <v>0</v>
      </c>
      <c r="AH20" s="10">
        <v>0</v>
      </c>
      <c r="AI20" s="10">
        <v>0</v>
      </c>
      <c r="AJ20" s="10">
        <v>0</v>
      </c>
      <c r="AK20" s="10">
        <v>0</v>
      </c>
      <c r="AL20" s="11">
        <v>0</v>
      </c>
    </row>
    <row r="21" spans="1:38">
      <c r="A21" s="9" t="s">
        <v>17</v>
      </c>
      <c r="B21" s="10">
        <v>0</v>
      </c>
      <c r="C21" s="10">
        <v>0</v>
      </c>
      <c r="D21" s="10">
        <v>0</v>
      </c>
      <c r="E21" s="10">
        <v>0</v>
      </c>
      <c r="F21" s="10">
        <v>0</v>
      </c>
      <c r="G21" s="10">
        <v>0</v>
      </c>
      <c r="H21" s="10">
        <v>0</v>
      </c>
      <c r="I21" s="10">
        <v>0</v>
      </c>
      <c r="J21" s="10">
        <v>0</v>
      </c>
      <c r="K21" s="10">
        <v>0</v>
      </c>
      <c r="L21" s="10">
        <v>0</v>
      </c>
      <c r="M21" s="10">
        <v>0</v>
      </c>
      <c r="N21" s="10">
        <v>0</v>
      </c>
      <c r="O21" s="10">
        <v>0</v>
      </c>
      <c r="P21" s="10">
        <v>0</v>
      </c>
      <c r="Q21" s="10">
        <v>0</v>
      </c>
      <c r="R21" s="10">
        <v>0</v>
      </c>
      <c r="S21" s="10">
        <v>0</v>
      </c>
      <c r="T21" s="10">
        <v>0</v>
      </c>
      <c r="U21" s="10">
        <v>0</v>
      </c>
      <c r="V21" s="10">
        <v>0</v>
      </c>
      <c r="W21" s="10">
        <v>0</v>
      </c>
      <c r="X21" s="10">
        <v>0</v>
      </c>
      <c r="Y21" s="10">
        <v>0</v>
      </c>
      <c r="Z21" s="10">
        <v>0</v>
      </c>
      <c r="AA21" s="10">
        <v>0</v>
      </c>
      <c r="AB21" s="10">
        <v>0</v>
      </c>
      <c r="AC21" s="10">
        <v>0</v>
      </c>
      <c r="AD21" s="10">
        <v>0</v>
      </c>
      <c r="AE21" s="10">
        <v>0</v>
      </c>
      <c r="AF21" s="10">
        <v>0</v>
      </c>
      <c r="AG21" s="10">
        <v>0</v>
      </c>
      <c r="AH21" s="10">
        <v>0</v>
      </c>
      <c r="AI21" s="10">
        <v>0</v>
      </c>
      <c r="AJ21" s="10">
        <v>0</v>
      </c>
      <c r="AK21" s="10">
        <v>0</v>
      </c>
      <c r="AL21" s="11">
        <v>0</v>
      </c>
    </row>
    <row r="22" spans="1:38">
      <c r="A22" s="9" t="s">
        <v>18</v>
      </c>
      <c r="B22" s="10">
        <v>0</v>
      </c>
      <c r="C22" s="10">
        <v>0</v>
      </c>
      <c r="D22" s="10">
        <v>0</v>
      </c>
      <c r="E22" s="10">
        <v>0</v>
      </c>
      <c r="F22" s="10">
        <v>0</v>
      </c>
      <c r="G22" s="10">
        <v>0</v>
      </c>
      <c r="H22" s="10">
        <v>0</v>
      </c>
      <c r="I22" s="10">
        <v>0</v>
      </c>
      <c r="J22" s="10">
        <v>0</v>
      </c>
      <c r="K22" s="10">
        <v>0</v>
      </c>
      <c r="L22" s="10">
        <v>0</v>
      </c>
      <c r="M22" s="10">
        <v>0</v>
      </c>
      <c r="N22" s="10">
        <v>0</v>
      </c>
      <c r="O22" s="10">
        <v>0</v>
      </c>
      <c r="P22" s="10">
        <v>0</v>
      </c>
      <c r="Q22" s="10">
        <v>0</v>
      </c>
      <c r="R22" s="10">
        <v>0</v>
      </c>
      <c r="S22" s="10">
        <v>0</v>
      </c>
      <c r="T22" s="10">
        <v>0</v>
      </c>
      <c r="U22" s="10">
        <v>0</v>
      </c>
      <c r="V22" s="10">
        <v>0</v>
      </c>
      <c r="W22" s="10">
        <v>0</v>
      </c>
      <c r="X22" s="10">
        <v>0</v>
      </c>
      <c r="Y22" s="10">
        <v>0</v>
      </c>
      <c r="Z22" s="10">
        <v>0</v>
      </c>
      <c r="AA22" s="10">
        <v>0</v>
      </c>
      <c r="AB22" s="10">
        <v>0</v>
      </c>
      <c r="AC22" s="10">
        <v>0</v>
      </c>
      <c r="AD22" s="10">
        <v>0</v>
      </c>
      <c r="AE22" s="10">
        <v>0</v>
      </c>
      <c r="AF22" s="10">
        <v>0</v>
      </c>
      <c r="AG22" s="10">
        <v>0</v>
      </c>
      <c r="AH22" s="10">
        <v>0</v>
      </c>
      <c r="AI22" s="10">
        <v>0</v>
      </c>
      <c r="AJ22" s="10">
        <v>0</v>
      </c>
      <c r="AK22" s="10">
        <v>0</v>
      </c>
      <c r="AL22" s="11">
        <v>0</v>
      </c>
    </row>
    <row r="23" spans="1:38" ht="15.75" thickBot="1">
      <c r="A23" s="12" t="s">
        <v>19</v>
      </c>
      <c r="B23" s="13">
        <v>12903</v>
      </c>
      <c r="C23" s="13">
        <v>13438</v>
      </c>
      <c r="D23" s="13">
        <v>13892</v>
      </c>
      <c r="E23" s="13">
        <v>14324</v>
      </c>
      <c r="F23" s="13">
        <v>14756</v>
      </c>
      <c r="G23" s="13">
        <v>15188</v>
      </c>
      <c r="H23" s="13">
        <v>15620</v>
      </c>
      <c r="I23" s="13">
        <v>16052</v>
      </c>
      <c r="J23" s="13">
        <v>16483</v>
      </c>
      <c r="K23" s="13">
        <v>16915</v>
      </c>
      <c r="L23" s="13">
        <v>17326</v>
      </c>
      <c r="M23" s="13">
        <v>17528</v>
      </c>
      <c r="N23" s="13">
        <v>17544</v>
      </c>
      <c r="O23" s="13">
        <v>17560</v>
      </c>
      <c r="P23" s="13">
        <v>17575</v>
      </c>
      <c r="Q23" s="13">
        <v>17591</v>
      </c>
      <c r="R23" s="13">
        <v>17606</v>
      </c>
      <c r="S23" s="13">
        <v>17622</v>
      </c>
      <c r="T23" s="13">
        <v>17637</v>
      </c>
      <c r="U23" s="13">
        <v>17653</v>
      </c>
      <c r="V23" s="13">
        <v>17668</v>
      </c>
      <c r="W23" s="13">
        <v>17684</v>
      </c>
      <c r="X23" s="13">
        <v>17699</v>
      </c>
      <c r="Y23" s="13">
        <v>17715</v>
      </c>
      <c r="Z23" s="13">
        <v>17730</v>
      </c>
      <c r="AA23" s="13">
        <v>17746</v>
      </c>
      <c r="AB23" s="13">
        <v>17761</v>
      </c>
      <c r="AC23" s="13">
        <v>17777</v>
      </c>
      <c r="AD23" s="13">
        <v>17792</v>
      </c>
      <c r="AE23" s="13">
        <v>17808</v>
      </c>
      <c r="AF23" s="13">
        <v>17823</v>
      </c>
      <c r="AG23" s="13">
        <v>17839</v>
      </c>
      <c r="AH23" s="13">
        <v>17854</v>
      </c>
      <c r="AI23" s="13">
        <v>17870</v>
      </c>
      <c r="AJ23" s="13">
        <v>17885</v>
      </c>
      <c r="AK23" s="13">
        <v>17901</v>
      </c>
      <c r="AL23" s="14">
        <v>17916</v>
      </c>
    </row>
    <row r="24" spans="1:38" ht="15.75" thickTop="1"/>
    <row r="25" spans="1:38" ht="15.75" thickBot="1">
      <c r="A25" s="5" t="s">
        <v>20</v>
      </c>
    </row>
    <row r="26" spans="1:38" ht="15.75" thickTop="1">
      <c r="A26" s="6" t="s">
        <v>21</v>
      </c>
      <c r="B26" s="7">
        <v>9164.5180722891564</v>
      </c>
      <c r="C26" s="7">
        <v>8952.2409638554218</v>
      </c>
      <c r="D26" s="7">
        <v>8819.87951807229</v>
      </c>
      <c r="E26" s="7">
        <v>8709.8192771084341</v>
      </c>
      <c r="F26" s="7">
        <v>8521.0963855421687</v>
      </c>
      <c r="G26" s="7">
        <v>7843.2048192771081</v>
      </c>
      <c r="H26" s="7">
        <v>7156.3855421686749</v>
      </c>
      <c r="I26" s="7">
        <v>6775.2289156626503</v>
      </c>
      <c r="J26" s="7">
        <v>6394.325301204819</v>
      </c>
      <c r="K26" s="7">
        <v>6013.3012048192768</v>
      </c>
      <c r="L26" s="7">
        <v>5631.8433734939763</v>
      </c>
      <c r="M26" s="7">
        <v>5441.7951807228919</v>
      </c>
      <c r="N26" s="7">
        <v>5452.2771084337346</v>
      </c>
      <c r="O26" s="7">
        <v>5461.6144578313251</v>
      </c>
      <c r="P26" s="7">
        <v>5472.0722891566265</v>
      </c>
      <c r="Q26" s="7">
        <v>5481.469879518072</v>
      </c>
      <c r="R26" s="7">
        <v>5491.8313253012047</v>
      </c>
      <c r="S26" s="7">
        <v>5471.3614457831327</v>
      </c>
      <c r="T26" s="7">
        <v>5449.9518072289156</v>
      </c>
      <c r="U26" s="7">
        <v>5429.3975903614455</v>
      </c>
      <c r="V26" s="7">
        <v>5408.9277108433735</v>
      </c>
      <c r="W26" s="7">
        <v>5388.4337349397592</v>
      </c>
      <c r="X26" s="7">
        <v>5410.7951807228919</v>
      </c>
      <c r="Y26" s="7">
        <v>5434.1566265060237</v>
      </c>
      <c r="Z26" s="7">
        <v>5456.5060240963858</v>
      </c>
      <c r="AA26" s="7">
        <v>5479.9156626506028</v>
      </c>
      <c r="AB26" s="7">
        <v>5503.2530120481924</v>
      </c>
      <c r="AC26" s="7">
        <v>5490.734939759036</v>
      </c>
      <c r="AD26" s="7">
        <v>5477.2289156626503</v>
      </c>
      <c r="AE26" s="7">
        <v>5465.6987951807232</v>
      </c>
      <c r="AF26" s="7">
        <v>5453.1566265060237</v>
      </c>
      <c r="AG26" s="7">
        <v>5439.734939759036</v>
      </c>
      <c r="AH26" s="7">
        <v>5436.1445783132531</v>
      </c>
      <c r="AI26" s="7">
        <v>5432.5903614457829</v>
      </c>
      <c r="AJ26" s="7">
        <v>5428.060240963855</v>
      </c>
      <c r="AK26" s="7">
        <v>5424.530120481928</v>
      </c>
      <c r="AL26" s="8">
        <v>5418.9156626506028</v>
      </c>
    </row>
    <row r="27" spans="1:38">
      <c r="A27" s="9" t="s">
        <v>22</v>
      </c>
      <c r="B27" s="10">
        <v>9164.5180722891564</v>
      </c>
      <c r="C27" s="10">
        <v>8952.2409638554218</v>
      </c>
      <c r="D27" s="10">
        <v>8819.87951807229</v>
      </c>
      <c r="E27" s="10">
        <v>8709.8192771084341</v>
      </c>
      <c r="F27" s="10">
        <v>8521.0963855421687</v>
      </c>
      <c r="G27" s="10">
        <v>7843.2048192771081</v>
      </c>
      <c r="H27" s="10">
        <v>7156.3855421686749</v>
      </c>
      <c r="I27" s="10">
        <v>6775.2289156626503</v>
      </c>
      <c r="J27" s="10">
        <v>6394.325301204819</v>
      </c>
      <c r="K27" s="10">
        <v>6013.3012048192768</v>
      </c>
      <c r="L27" s="10">
        <v>5631.8433734939763</v>
      </c>
      <c r="M27" s="10">
        <v>5441.7951807228919</v>
      </c>
      <c r="N27" s="10">
        <v>5452.2771084337346</v>
      </c>
      <c r="O27" s="10">
        <v>5461.6144578313251</v>
      </c>
      <c r="P27" s="10">
        <v>5472.0722891566265</v>
      </c>
      <c r="Q27" s="10">
        <v>5481.469879518072</v>
      </c>
      <c r="R27" s="10">
        <v>5491.8313253012047</v>
      </c>
      <c r="S27" s="10">
        <v>5471.3614457831327</v>
      </c>
      <c r="T27" s="10">
        <v>5449.9518072289156</v>
      </c>
      <c r="U27" s="10">
        <v>5429.3975903614455</v>
      </c>
      <c r="V27" s="10">
        <v>5408.9277108433735</v>
      </c>
      <c r="W27" s="10">
        <v>5388.4337349397592</v>
      </c>
      <c r="X27" s="10">
        <v>5410.7951807228919</v>
      </c>
      <c r="Y27" s="10">
        <v>5434.1566265060237</v>
      </c>
      <c r="Z27" s="10">
        <v>5456.5060240963858</v>
      </c>
      <c r="AA27" s="10">
        <v>5479.9156626506028</v>
      </c>
      <c r="AB27" s="10">
        <v>5503.2530120481924</v>
      </c>
      <c r="AC27" s="10">
        <v>5490.734939759036</v>
      </c>
      <c r="AD27" s="10">
        <v>5477.2289156626503</v>
      </c>
      <c r="AE27" s="10">
        <v>5465.6987951807232</v>
      </c>
      <c r="AF27" s="10">
        <v>5453.1566265060237</v>
      </c>
      <c r="AG27" s="10">
        <v>5439.734939759036</v>
      </c>
      <c r="AH27" s="10">
        <v>5436.1445783132531</v>
      </c>
      <c r="AI27" s="10">
        <v>5432.5903614457829</v>
      </c>
      <c r="AJ27" s="10">
        <v>5428.060240963855</v>
      </c>
      <c r="AK27" s="10">
        <v>5424.530120481928</v>
      </c>
      <c r="AL27" s="11">
        <v>5418.9156626506028</v>
      </c>
    </row>
    <row r="28" spans="1:38">
      <c r="A28" s="9" t="s">
        <v>23</v>
      </c>
      <c r="B28" s="10">
        <v>0</v>
      </c>
      <c r="C28" s="10">
        <v>0</v>
      </c>
      <c r="D28" s="10">
        <v>0</v>
      </c>
      <c r="E28" s="10">
        <v>0</v>
      </c>
      <c r="F28" s="10">
        <v>0</v>
      </c>
      <c r="G28" s="10">
        <v>0</v>
      </c>
      <c r="H28" s="10">
        <v>0</v>
      </c>
      <c r="I28" s="10">
        <v>0</v>
      </c>
      <c r="J28" s="10">
        <v>0</v>
      </c>
      <c r="K28" s="10">
        <v>0</v>
      </c>
      <c r="L28" s="10">
        <v>0</v>
      </c>
      <c r="M28" s="10">
        <v>0</v>
      </c>
      <c r="N28" s="10">
        <v>0</v>
      </c>
      <c r="O28" s="10">
        <v>0</v>
      </c>
      <c r="P28" s="10">
        <v>0</v>
      </c>
      <c r="Q28" s="10">
        <v>0</v>
      </c>
      <c r="R28" s="10">
        <v>0</v>
      </c>
      <c r="S28" s="10">
        <v>0</v>
      </c>
      <c r="T28" s="10">
        <v>0</v>
      </c>
      <c r="U28" s="10">
        <v>0</v>
      </c>
      <c r="V28" s="10">
        <v>0</v>
      </c>
      <c r="W28" s="10">
        <v>0</v>
      </c>
      <c r="X28" s="10">
        <v>0</v>
      </c>
      <c r="Y28" s="10">
        <v>0</v>
      </c>
      <c r="Z28" s="10">
        <v>0</v>
      </c>
      <c r="AA28" s="10">
        <v>0</v>
      </c>
      <c r="AB28" s="10">
        <v>0</v>
      </c>
      <c r="AC28" s="10">
        <v>0</v>
      </c>
      <c r="AD28" s="10">
        <v>0</v>
      </c>
      <c r="AE28" s="10">
        <v>0</v>
      </c>
      <c r="AF28" s="10">
        <v>0</v>
      </c>
      <c r="AG28" s="10">
        <v>0</v>
      </c>
      <c r="AH28" s="10">
        <v>0</v>
      </c>
      <c r="AI28" s="10">
        <v>0</v>
      </c>
      <c r="AJ28" s="10">
        <v>0</v>
      </c>
      <c r="AK28" s="10">
        <v>0</v>
      </c>
      <c r="AL28" s="11">
        <v>0</v>
      </c>
    </row>
    <row r="29" spans="1:38">
      <c r="A29" s="9" t="s">
        <v>6</v>
      </c>
      <c r="B29" s="10">
        <v>2000</v>
      </c>
      <c r="C29" s="10">
        <v>2100</v>
      </c>
      <c r="D29" s="10">
        <v>1780</v>
      </c>
      <c r="E29" s="10">
        <v>1460</v>
      </c>
      <c r="F29" s="10">
        <v>1140</v>
      </c>
      <c r="G29" s="10">
        <v>820</v>
      </c>
      <c r="H29" s="10">
        <v>500</v>
      </c>
      <c r="I29" s="10">
        <v>460</v>
      </c>
      <c r="J29" s="10">
        <v>420</v>
      </c>
      <c r="K29" s="10">
        <v>380</v>
      </c>
      <c r="L29" s="10">
        <v>340</v>
      </c>
      <c r="M29" s="10">
        <v>300</v>
      </c>
      <c r="N29" s="10">
        <v>280</v>
      </c>
      <c r="O29" s="10">
        <v>260</v>
      </c>
      <c r="P29" s="10">
        <v>240</v>
      </c>
      <c r="Q29" s="10">
        <v>220</v>
      </c>
      <c r="R29" s="10">
        <v>200</v>
      </c>
      <c r="S29" s="10">
        <v>200</v>
      </c>
      <c r="T29" s="10">
        <v>200</v>
      </c>
      <c r="U29" s="10">
        <v>200</v>
      </c>
      <c r="V29" s="10">
        <v>200</v>
      </c>
      <c r="W29" s="10">
        <v>200</v>
      </c>
      <c r="X29" s="10">
        <v>200</v>
      </c>
      <c r="Y29" s="10">
        <v>200</v>
      </c>
      <c r="Z29" s="10">
        <v>200</v>
      </c>
      <c r="AA29" s="10">
        <v>200</v>
      </c>
      <c r="AB29" s="10">
        <v>200</v>
      </c>
      <c r="AC29" s="10">
        <v>200</v>
      </c>
      <c r="AD29" s="10">
        <v>200</v>
      </c>
      <c r="AE29" s="10">
        <v>200</v>
      </c>
      <c r="AF29" s="10">
        <v>200</v>
      </c>
      <c r="AG29" s="10">
        <v>200</v>
      </c>
      <c r="AH29" s="10">
        <v>200</v>
      </c>
      <c r="AI29" s="10">
        <v>200</v>
      </c>
      <c r="AJ29" s="10">
        <v>200</v>
      </c>
      <c r="AK29" s="10">
        <v>200</v>
      </c>
      <c r="AL29" s="11">
        <v>200</v>
      </c>
    </row>
    <row r="30" spans="1:38">
      <c r="A30" s="9" t="s">
        <v>24</v>
      </c>
      <c r="B30" s="10">
        <v>2000</v>
      </c>
      <c r="C30" s="10">
        <v>2100</v>
      </c>
      <c r="D30" s="10">
        <v>1780</v>
      </c>
      <c r="E30" s="10">
        <v>1460</v>
      </c>
      <c r="F30" s="10">
        <v>1140</v>
      </c>
      <c r="G30" s="10">
        <v>820</v>
      </c>
      <c r="H30" s="10">
        <v>500</v>
      </c>
      <c r="I30" s="10">
        <v>460</v>
      </c>
      <c r="J30" s="10">
        <v>420</v>
      </c>
      <c r="K30" s="10">
        <v>380</v>
      </c>
      <c r="L30" s="10">
        <v>340</v>
      </c>
      <c r="M30" s="10">
        <v>300</v>
      </c>
      <c r="N30" s="10">
        <v>280</v>
      </c>
      <c r="O30" s="10">
        <v>260</v>
      </c>
      <c r="P30" s="10">
        <v>240</v>
      </c>
      <c r="Q30" s="10">
        <v>220</v>
      </c>
      <c r="R30" s="10">
        <v>200</v>
      </c>
      <c r="S30" s="10">
        <v>200</v>
      </c>
      <c r="T30" s="10">
        <v>200</v>
      </c>
      <c r="U30" s="10">
        <v>200</v>
      </c>
      <c r="V30" s="10">
        <v>200</v>
      </c>
      <c r="W30" s="10">
        <v>200</v>
      </c>
      <c r="X30" s="10">
        <v>200</v>
      </c>
      <c r="Y30" s="10">
        <v>200</v>
      </c>
      <c r="Z30" s="10">
        <v>200</v>
      </c>
      <c r="AA30" s="10">
        <v>200</v>
      </c>
      <c r="AB30" s="10">
        <v>200</v>
      </c>
      <c r="AC30" s="10">
        <v>200</v>
      </c>
      <c r="AD30" s="10">
        <v>200</v>
      </c>
      <c r="AE30" s="10">
        <v>200</v>
      </c>
      <c r="AF30" s="10">
        <v>200</v>
      </c>
      <c r="AG30" s="10">
        <v>200</v>
      </c>
      <c r="AH30" s="10">
        <v>200</v>
      </c>
      <c r="AI30" s="10">
        <v>200</v>
      </c>
      <c r="AJ30" s="10">
        <v>200</v>
      </c>
      <c r="AK30" s="10">
        <v>200</v>
      </c>
      <c r="AL30" s="11">
        <v>200</v>
      </c>
    </row>
    <row r="31" spans="1:38">
      <c r="A31" s="9" t="s">
        <v>25</v>
      </c>
      <c r="B31" s="10">
        <v>0</v>
      </c>
      <c r="C31" s="10">
        <v>0</v>
      </c>
      <c r="D31" s="10">
        <v>0</v>
      </c>
      <c r="E31" s="10">
        <v>0</v>
      </c>
      <c r="F31" s="10">
        <v>0</v>
      </c>
      <c r="G31" s="10">
        <v>0</v>
      </c>
      <c r="H31" s="10">
        <v>0</v>
      </c>
      <c r="I31" s="10">
        <v>0</v>
      </c>
      <c r="J31" s="10">
        <v>0</v>
      </c>
      <c r="K31" s="10">
        <v>0</v>
      </c>
      <c r="L31" s="10">
        <v>0</v>
      </c>
      <c r="M31" s="10">
        <v>0</v>
      </c>
      <c r="N31" s="10">
        <v>0</v>
      </c>
      <c r="O31" s="10">
        <v>0</v>
      </c>
      <c r="P31" s="10">
        <v>0</v>
      </c>
      <c r="Q31" s="10">
        <v>0</v>
      </c>
      <c r="R31" s="10">
        <v>0</v>
      </c>
      <c r="S31" s="10">
        <v>0</v>
      </c>
      <c r="T31" s="10">
        <v>0</v>
      </c>
      <c r="U31" s="10">
        <v>0</v>
      </c>
      <c r="V31" s="10">
        <v>0</v>
      </c>
      <c r="W31" s="10">
        <v>0</v>
      </c>
      <c r="X31" s="10">
        <v>0</v>
      </c>
      <c r="Y31" s="10">
        <v>0</v>
      </c>
      <c r="Z31" s="10">
        <v>0</v>
      </c>
      <c r="AA31" s="10">
        <v>0</v>
      </c>
      <c r="AB31" s="10">
        <v>0</v>
      </c>
      <c r="AC31" s="10">
        <v>0</v>
      </c>
      <c r="AD31" s="10">
        <v>0</v>
      </c>
      <c r="AE31" s="10">
        <v>0</v>
      </c>
      <c r="AF31" s="10">
        <v>0</v>
      </c>
      <c r="AG31" s="10">
        <v>0</v>
      </c>
      <c r="AH31" s="10">
        <v>0</v>
      </c>
      <c r="AI31" s="10">
        <v>0</v>
      </c>
      <c r="AJ31" s="10">
        <v>0</v>
      </c>
      <c r="AK31" s="10">
        <v>0</v>
      </c>
      <c r="AL31" s="11">
        <v>0</v>
      </c>
    </row>
    <row r="32" spans="1:38" ht="15.75" thickBot="1">
      <c r="A32" s="12" t="s">
        <v>26</v>
      </c>
      <c r="B32" s="13">
        <v>11164.518072289156</v>
      </c>
      <c r="C32" s="13">
        <v>11052.240963855422</v>
      </c>
      <c r="D32" s="13">
        <v>10599.87951807229</v>
      </c>
      <c r="E32" s="13">
        <v>10169.819277108434</v>
      </c>
      <c r="F32" s="13">
        <v>9661.0963855421687</v>
      </c>
      <c r="G32" s="13">
        <v>8663.204819277109</v>
      </c>
      <c r="H32" s="13">
        <v>7656.3855421686749</v>
      </c>
      <c r="I32" s="13">
        <v>7235.2289156626503</v>
      </c>
      <c r="J32" s="13">
        <v>6814.325301204819</v>
      </c>
      <c r="K32" s="13">
        <v>6393.3012048192768</v>
      </c>
      <c r="L32" s="13">
        <v>5971.8433734939763</v>
      </c>
      <c r="M32" s="13">
        <v>5741.7951807228919</v>
      </c>
      <c r="N32" s="13">
        <v>5732.2771084337346</v>
      </c>
      <c r="O32" s="13">
        <v>5721.6144578313251</v>
      </c>
      <c r="P32" s="13">
        <v>5712.0722891566265</v>
      </c>
      <c r="Q32" s="13">
        <v>5701.469879518072</v>
      </c>
      <c r="R32" s="13">
        <v>5691.8313253012047</v>
      </c>
      <c r="S32" s="13">
        <v>5671.3614457831327</v>
      </c>
      <c r="T32" s="13">
        <v>5649.9518072289156</v>
      </c>
      <c r="U32" s="13">
        <v>5629.3975903614455</v>
      </c>
      <c r="V32" s="13">
        <v>5608.9277108433735</v>
      </c>
      <c r="W32" s="13">
        <v>5588.4337349397592</v>
      </c>
      <c r="X32" s="13">
        <v>5610.7951807228919</v>
      </c>
      <c r="Y32" s="13">
        <v>5634.1566265060237</v>
      </c>
      <c r="Z32" s="13">
        <v>5656.5060240963858</v>
      </c>
      <c r="AA32" s="13">
        <v>5679.9156626506028</v>
      </c>
      <c r="AB32" s="13">
        <v>5703.2530120481924</v>
      </c>
      <c r="AC32" s="13">
        <v>5690.734939759036</v>
      </c>
      <c r="AD32" s="13">
        <v>5677.2289156626503</v>
      </c>
      <c r="AE32" s="13">
        <v>5665.6987951807232</v>
      </c>
      <c r="AF32" s="13">
        <v>5653.1566265060237</v>
      </c>
      <c r="AG32" s="13">
        <v>5639.734939759036</v>
      </c>
      <c r="AH32" s="13">
        <v>5636.1445783132531</v>
      </c>
      <c r="AI32" s="13">
        <v>5632.5903614457829</v>
      </c>
      <c r="AJ32" s="13">
        <v>5628.060240963855</v>
      </c>
      <c r="AK32" s="13">
        <v>5624.530120481928</v>
      </c>
      <c r="AL32" s="14">
        <v>5618.9156626506028</v>
      </c>
    </row>
    <row r="33" spans="1:38" ht="16.5" thickTop="1" thickBot="1"/>
    <row r="34" spans="1:38" ht="16.5" thickTop="1" thickBot="1">
      <c r="A34" s="15" t="s">
        <v>27</v>
      </c>
      <c r="B34" s="16">
        <v>0</v>
      </c>
      <c r="C34" s="16">
        <v>0</v>
      </c>
      <c r="D34" s="16">
        <v>0</v>
      </c>
      <c r="E34" s="16">
        <v>0</v>
      </c>
      <c r="F34" s="16">
        <v>79</v>
      </c>
      <c r="G34" s="16">
        <v>650</v>
      </c>
      <c r="H34" s="16">
        <v>1229</v>
      </c>
      <c r="I34" s="16">
        <v>1180</v>
      </c>
      <c r="J34" s="16">
        <v>1131</v>
      </c>
      <c r="K34" s="16">
        <v>1082</v>
      </c>
      <c r="L34" s="16">
        <v>1054</v>
      </c>
      <c r="M34" s="16">
        <v>1043</v>
      </c>
      <c r="N34" s="16">
        <v>1038</v>
      </c>
      <c r="O34" s="16">
        <v>1034</v>
      </c>
      <c r="P34" s="16">
        <v>1029</v>
      </c>
      <c r="Q34" s="16">
        <v>1025</v>
      </c>
      <c r="R34" s="16">
        <v>1020</v>
      </c>
      <c r="S34" s="16">
        <v>1010</v>
      </c>
      <c r="T34" s="16">
        <v>1000</v>
      </c>
      <c r="U34" s="16">
        <v>990</v>
      </c>
      <c r="V34" s="16">
        <v>980</v>
      </c>
      <c r="W34" s="16">
        <v>970</v>
      </c>
      <c r="X34" s="16">
        <v>980</v>
      </c>
      <c r="Y34" s="16">
        <v>990</v>
      </c>
      <c r="Z34" s="16">
        <v>1001</v>
      </c>
      <c r="AA34" s="16">
        <v>1011</v>
      </c>
      <c r="AB34" s="16">
        <v>1021</v>
      </c>
      <c r="AC34" s="16">
        <v>1036</v>
      </c>
      <c r="AD34" s="16">
        <v>1051</v>
      </c>
      <c r="AE34" s="16">
        <v>1065</v>
      </c>
      <c r="AF34" s="16">
        <v>1080</v>
      </c>
      <c r="AG34" s="16">
        <v>1095</v>
      </c>
      <c r="AH34" s="16">
        <v>1104</v>
      </c>
      <c r="AI34" s="16">
        <v>1113</v>
      </c>
      <c r="AJ34" s="16">
        <v>1123</v>
      </c>
      <c r="AK34" s="16">
        <v>1132</v>
      </c>
      <c r="AL34" s="17">
        <v>1142</v>
      </c>
    </row>
    <row r="35" spans="1:38" ht="15.75" thickTop="1"/>
    <row r="36" spans="1:38">
      <c r="A36" s="18" t="s">
        <v>28</v>
      </c>
    </row>
    <row r="37" spans="1:38">
      <c r="A37" s="19"/>
    </row>
  </sheetData>
  <pageMargins left="0.5" right="0.5" top="1" bottom="1" header="0.5" footer="0.5"/>
  <pageSetup orientation="portrait" r:id="rId1"/>
  <headerFooter>
    <oddFooter>&amp;CPage &amp;P&amp;R&amp;F</oddFooter>
  </headerFooter>
</worksheet>
</file>

<file path=xl/worksheets/sheet5.xml><?xml version="1.0" encoding="utf-8"?>
<worksheet xmlns="http://schemas.openxmlformats.org/spreadsheetml/2006/main" xmlns:r="http://schemas.openxmlformats.org/officeDocument/2006/relationships">
  <dimension ref="A1:AL37"/>
  <sheetViews>
    <sheetView showGridLines="0" workbookViewId="0">
      <selection sqref="A1:XFD1048576"/>
    </sheetView>
  </sheetViews>
  <sheetFormatPr defaultRowHeight="15"/>
  <cols>
    <col min="1" max="1" width="43.7109375" style="2" customWidth="1"/>
    <col min="2" max="16384" width="9.140625" style="2"/>
  </cols>
  <sheetData>
    <row r="1" spans="1:38" ht="36">
      <c r="A1" s="1" t="s">
        <v>31</v>
      </c>
    </row>
    <row r="3" spans="1:38" ht="30.75">
      <c r="A3" s="3" t="s">
        <v>1</v>
      </c>
    </row>
    <row r="4" spans="1:38">
      <c r="B4" s="4">
        <v>2014</v>
      </c>
      <c r="C4" s="4">
        <v>2015</v>
      </c>
      <c r="D4" s="4">
        <v>2016</v>
      </c>
      <c r="E4" s="4">
        <v>2017</v>
      </c>
      <c r="F4" s="4">
        <v>2018</v>
      </c>
      <c r="G4" s="4">
        <v>2019</v>
      </c>
      <c r="H4" s="4">
        <v>2020</v>
      </c>
      <c r="I4" s="4">
        <v>2021</v>
      </c>
      <c r="J4" s="4">
        <v>2022</v>
      </c>
      <c r="K4" s="4">
        <v>2023</v>
      </c>
      <c r="L4" s="4">
        <v>2024</v>
      </c>
      <c r="M4" s="4">
        <v>2025</v>
      </c>
      <c r="N4" s="4">
        <v>2026</v>
      </c>
      <c r="O4" s="4">
        <v>2027</v>
      </c>
      <c r="P4" s="4">
        <v>2028</v>
      </c>
      <c r="Q4" s="4">
        <v>2029</v>
      </c>
      <c r="R4" s="4">
        <v>2030</v>
      </c>
      <c r="S4" s="4">
        <v>2031</v>
      </c>
      <c r="T4" s="4">
        <v>2032</v>
      </c>
      <c r="U4" s="4">
        <v>2033</v>
      </c>
      <c r="V4" s="4">
        <v>2034</v>
      </c>
      <c r="W4" s="4">
        <v>2035</v>
      </c>
      <c r="X4" s="4">
        <v>2036</v>
      </c>
      <c r="Y4" s="4">
        <v>2037</v>
      </c>
      <c r="Z4" s="4">
        <v>2038</v>
      </c>
      <c r="AA4" s="4">
        <v>2039</v>
      </c>
      <c r="AB4" s="4">
        <v>2040</v>
      </c>
      <c r="AC4" s="4">
        <v>2041</v>
      </c>
      <c r="AD4" s="4">
        <v>2042</v>
      </c>
      <c r="AE4" s="4">
        <v>2043</v>
      </c>
      <c r="AF4" s="4">
        <v>2044</v>
      </c>
      <c r="AG4" s="4">
        <v>2045</v>
      </c>
      <c r="AH4" s="4">
        <v>2046</v>
      </c>
      <c r="AI4" s="4">
        <v>2047</v>
      </c>
      <c r="AJ4" s="4">
        <v>2048</v>
      </c>
      <c r="AK4" s="4">
        <v>2049</v>
      </c>
      <c r="AL4" s="4">
        <v>2050</v>
      </c>
    </row>
    <row r="5" spans="1:38" ht="15.75" thickBot="1">
      <c r="A5" s="5" t="s">
        <v>2</v>
      </c>
    </row>
    <row r="6" spans="1:38" ht="15.75" thickTop="1">
      <c r="A6" s="6" t="s">
        <v>3</v>
      </c>
      <c r="B6" s="7">
        <v>145312.31325301205</v>
      </c>
      <c r="C6" s="7">
        <v>146878.84337349399</v>
      </c>
      <c r="D6" s="7">
        <v>141464.90361445784</v>
      </c>
      <c r="E6" s="7">
        <v>135880.86746987951</v>
      </c>
      <c r="F6" s="7">
        <v>130146.48192771085</v>
      </c>
      <c r="G6" s="7">
        <v>124308.6265060241</v>
      </c>
      <c r="H6" s="7">
        <v>118365.31325301205</v>
      </c>
      <c r="I6" s="7">
        <v>118263.78313253012</v>
      </c>
      <c r="J6" s="7">
        <v>118163.30120481928</v>
      </c>
      <c r="K6" s="7">
        <v>118061.7469879518</v>
      </c>
      <c r="L6" s="7">
        <v>117960.21686746988</v>
      </c>
      <c r="M6" s="7">
        <v>117858.7108433735</v>
      </c>
      <c r="N6" s="7">
        <v>118071.67469879518</v>
      </c>
      <c r="O6" s="7">
        <v>118283.72289156627</v>
      </c>
      <c r="P6" s="7">
        <v>118495.60240963855</v>
      </c>
      <c r="Q6" s="7">
        <v>118707.65060240965</v>
      </c>
      <c r="R6" s="7">
        <v>118919.57831325301</v>
      </c>
      <c r="S6" s="7">
        <v>119001.19277108433</v>
      </c>
      <c r="T6" s="7">
        <v>119082.86746987952</v>
      </c>
      <c r="U6" s="7">
        <v>119155.51807228915</v>
      </c>
      <c r="V6" s="7">
        <v>119224.15662650602</v>
      </c>
      <c r="W6" s="7">
        <v>119290.85542168675</v>
      </c>
      <c r="X6" s="7">
        <v>119486.85542168675</v>
      </c>
      <c r="Y6" s="7">
        <v>119682.95180722892</v>
      </c>
      <c r="Z6" s="7">
        <v>119878.96385542168</v>
      </c>
      <c r="AA6" s="7">
        <v>120075.01204819277</v>
      </c>
      <c r="AB6" s="7">
        <v>120271.0843373494</v>
      </c>
      <c r="AC6" s="7">
        <v>120302</v>
      </c>
      <c r="AD6" s="7">
        <v>120332.80722891567</v>
      </c>
      <c r="AE6" s="7">
        <v>120363.65060240965</v>
      </c>
      <c r="AF6" s="7">
        <v>120394.42168674699</v>
      </c>
      <c r="AG6" s="7">
        <v>120425.3373493976</v>
      </c>
      <c r="AH6" s="7">
        <v>120542.77108433735</v>
      </c>
      <c r="AI6" s="7">
        <v>120662.21686746988</v>
      </c>
      <c r="AJ6" s="7">
        <v>120779.61445783133</v>
      </c>
      <c r="AK6" s="7">
        <v>120898.02409638555</v>
      </c>
      <c r="AL6" s="8">
        <v>121015.49397590362</v>
      </c>
    </row>
    <row r="7" spans="1:38">
      <c r="A7" s="9" t="s">
        <v>4</v>
      </c>
      <c r="B7" s="10">
        <v>20914.120481927712</v>
      </c>
      <c r="C7" s="10">
        <v>20957.674698795181</v>
      </c>
      <c r="D7" s="10">
        <v>21036.698795180724</v>
      </c>
      <c r="E7" s="10">
        <v>21115.746987951807</v>
      </c>
      <c r="F7" s="10">
        <v>21195.831325301206</v>
      </c>
      <c r="G7" s="10">
        <v>21274.843373493975</v>
      </c>
      <c r="H7" s="10">
        <v>21353.927710843374</v>
      </c>
      <c r="I7" s="10">
        <v>21424.843373493975</v>
      </c>
      <c r="J7" s="10">
        <v>21495.783132530119</v>
      </c>
      <c r="K7" s="10">
        <v>21567.807228915663</v>
      </c>
      <c r="L7" s="10">
        <v>21638.746987951807</v>
      </c>
      <c r="M7" s="10">
        <v>21709.662650602411</v>
      </c>
      <c r="N7" s="10">
        <v>21831.204819277107</v>
      </c>
      <c r="O7" s="10">
        <v>21952.915662650601</v>
      </c>
      <c r="P7" s="10">
        <v>22075.554216867469</v>
      </c>
      <c r="Q7" s="10">
        <v>22197.096385542169</v>
      </c>
      <c r="R7" s="10">
        <v>22318.746987951807</v>
      </c>
      <c r="S7" s="10">
        <v>22440.373493975905</v>
      </c>
      <c r="T7" s="10">
        <v>22562.01204819277</v>
      </c>
      <c r="U7" s="10">
        <v>22684.614457831325</v>
      </c>
      <c r="V7" s="10">
        <v>22806.22891566265</v>
      </c>
      <c r="W7" s="10">
        <v>22927.855421686749</v>
      </c>
      <c r="X7" s="10">
        <v>22927.855421686749</v>
      </c>
      <c r="Y7" s="10">
        <v>22927.855421686749</v>
      </c>
      <c r="Z7" s="10">
        <v>22927.855421686749</v>
      </c>
      <c r="AA7" s="10">
        <v>22927.855421686749</v>
      </c>
      <c r="AB7" s="10">
        <v>22927.855421686749</v>
      </c>
      <c r="AC7" s="10">
        <v>22927.855421686749</v>
      </c>
      <c r="AD7" s="10">
        <v>22927.855421686749</v>
      </c>
      <c r="AE7" s="10">
        <v>22927.855421686749</v>
      </c>
      <c r="AF7" s="10">
        <v>22927.855421686749</v>
      </c>
      <c r="AG7" s="10">
        <v>22927.855421686749</v>
      </c>
      <c r="AH7" s="10">
        <v>22927.855421686749</v>
      </c>
      <c r="AI7" s="10">
        <v>22927.855421686749</v>
      </c>
      <c r="AJ7" s="10">
        <v>22927.855421686749</v>
      </c>
      <c r="AK7" s="10">
        <v>22927.855421686749</v>
      </c>
      <c r="AL7" s="11">
        <v>22927.855421686749</v>
      </c>
    </row>
    <row r="8" spans="1:38">
      <c r="A8" s="9" t="s">
        <v>5</v>
      </c>
      <c r="B8" s="10">
        <v>0</v>
      </c>
      <c r="C8" s="10">
        <v>0</v>
      </c>
      <c r="D8" s="10">
        <v>0</v>
      </c>
      <c r="E8" s="10">
        <v>0</v>
      </c>
      <c r="F8" s="10">
        <v>0</v>
      </c>
      <c r="G8" s="10">
        <v>0</v>
      </c>
      <c r="H8" s="10">
        <v>0</v>
      </c>
      <c r="I8" s="10">
        <v>0</v>
      </c>
      <c r="J8" s="10">
        <v>0</v>
      </c>
      <c r="K8" s="10">
        <v>0</v>
      </c>
      <c r="L8" s="10">
        <v>0</v>
      </c>
      <c r="M8" s="10">
        <v>0</v>
      </c>
      <c r="N8" s="10">
        <v>0</v>
      </c>
      <c r="O8" s="10">
        <v>0</v>
      </c>
      <c r="P8" s="10">
        <v>0</v>
      </c>
      <c r="Q8" s="10">
        <v>0</v>
      </c>
      <c r="R8" s="10">
        <v>0</v>
      </c>
      <c r="S8" s="10">
        <v>0</v>
      </c>
      <c r="T8" s="10">
        <v>0</v>
      </c>
      <c r="U8" s="10">
        <v>0</v>
      </c>
      <c r="V8" s="10">
        <v>0</v>
      </c>
      <c r="W8" s="10">
        <v>0</v>
      </c>
      <c r="X8" s="10">
        <v>0</v>
      </c>
      <c r="Y8" s="10">
        <v>0</v>
      </c>
      <c r="Z8" s="10">
        <v>0</v>
      </c>
      <c r="AA8" s="10">
        <v>0</v>
      </c>
      <c r="AB8" s="10">
        <v>0</v>
      </c>
      <c r="AC8" s="10">
        <v>0</v>
      </c>
      <c r="AD8" s="10">
        <v>0</v>
      </c>
      <c r="AE8" s="10">
        <v>0</v>
      </c>
      <c r="AF8" s="10">
        <v>0</v>
      </c>
      <c r="AG8" s="10">
        <v>0</v>
      </c>
      <c r="AH8" s="10">
        <v>0</v>
      </c>
      <c r="AI8" s="10">
        <v>0</v>
      </c>
      <c r="AJ8" s="10">
        <v>0</v>
      </c>
      <c r="AK8" s="10">
        <v>0</v>
      </c>
      <c r="AL8" s="11">
        <v>0</v>
      </c>
    </row>
    <row r="9" spans="1:38">
      <c r="A9" s="9" t="s">
        <v>6</v>
      </c>
      <c r="B9" s="10">
        <v>0</v>
      </c>
      <c r="C9" s="10">
        <v>8075</v>
      </c>
      <c r="D9" s="10">
        <v>8075</v>
      </c>
      <c r="E9" s="10">
        <v>8075</v>
      </c>
      <c r="F9" s="10">
        <v>8075</v>
      </c>
      <c r="G9" s="10">
        <v>8075</v>
      </c>
      <c r="H9" s="10">
        <v>8075</v>
      </c>
      <c r="I9" s="10">
        <v>8075</v>
      </c>
      <c r="J9" s="10">
        <v>8075</v>
      </c>
      <c r="K9" s="10">
        <v>8075</v>
      </c>
      <c r="L9" s="10">
        <v>8075</v>
      </c>
      <c r="M9" s="10">
        <v>8075</v>
      </c>
      <c r="N9" s="10">
        <v>8075</v>
      </c>
      <c r="O9" s="10">
        <v>8075</v>
      </c>
      <c r="P9" s="10">
        <v>8075</v>
      </c>
      <c r="Q9" s="10">
        <v>8075</v>
      </c>
      <c r="R9" s="10">
        <v>8075</v>
      </c>
      <c r="S9" s="10">
        <v>8075</v>
      </c>
      <c r="T9" s="10">
        <v>8075</v>
      </c>
      <c r="U9" s="10">
        <v>8075</v>
      </c>
      <c r="V9" s="10">
        <v>8075</v>
      </c>
      <c r="W9" s="10">
        <v>8075</v>
      </c>
      <c r="X9" s="10">
        <v>8075</v>
      </c>
      <c r="Y9" s="10">
        <v>8075</v>
      </c>
      <c r="Z9" s="10">
        <v>8075</v>
      </c>
      <c r="AA9" s="10">
        <v>8075</v>
      </c>
      <c r="AB9" s="10">
        <v>8075</v>
      </c>
      <c r="AC9" s="10">
        <v>8075</v>
      </c>
      <c r="AD9" s="10">
        <v>8075</v>
      </c>
      <c r="AE9" s="10">
        <v>8075</v>
      </c>
      <c r="AF9" s="10">
        <v>8075</v>
      </c>
      <c r="AG9" s="10">
        <v>8075</v>
      </c>
      <c r="AH9" s="10">
        <v>8075</v>
      </c>
      <c r="AI9" s="10">
        <v>8075</v>
      </c>
      <c r="AJ9" s="10">
        <v>8075</v>
      </c>
      <c r="AK9" s="10">
        <v>8075</v>
      </c>
      <c r="AL9" s="11">
        <v>8075</v>
      </c>
    </row>
    <row r="10" spans="1:38" ht="15.75" thickBot="1">
      <c r="A10" s="12" t="s">
        <v>7</v>
      </c>
      <c r="B10" s="13">
        <v>166226.44578313254</v>
      </c>
      <c r="C10" s="13">
        <v>175911.1686746988</v>
      </c>
      <c r="D10" s="13">
        <v>170576.32530120481</v>
      </c>
      <c r="E10" s="13">
        <v>165071.36144578314</v>
      </c>
      <c r="F10" s="13">
        <v>159417.02409638555</v>
      </c>
      <c r="G10" s="13">
        <v>153658.21686746989</v>
      </c>
      <c r="H10" s="13">
        <v>147793.95180722891</v>
      </c>
      <c r="I10" s="13">
        <v>147763.43373493975</v>
      </c>
      <c r="J10" s="13">
        <v>147733.84337349399</v>
      </c>
      <c r="K10" s="13">
        <v>147704.24096385541</v>
      </c>
      <c r="L10" s="13">
        <v>147673.72289156626</v>
      </c>
      <c r="M10" s="13">
        <v>147643.0843373494</v>
      </c>
      <c r="N10" s="13">
        <v>147977.6626506024</v>
      </c>
      <c r="O10" s="13">
        <v>148311.32530120481</v>
      </c>
      <c r="P10" s="13">
        <v>148645.9156626506</v>
      </c>
      <c r="Q10" s="13">
        <v>148979.5421686747</v>
      </c>
      <c r="R10" s="13">
        <v>149313.1204819277</v>
      </c>
      <c r="S10" s="13">
        <v>149516.3373493976</v>
      </c>
      <c r="T10" s="13">
        <v>149719.57831325301</v>
      </c>
      <c r="U10" s="13">
        <v>149914.85542168675</v>
      </c>
      <c r="V10" s="13">
        <v>150105.13253012049</v>
      </c>
      <c r="W10" s="13">
        <v>150293.44578313254</v>
      </c>
      <c r="X10" s="13">
        <v>150489.43373493975</v>
      </c>
      <c r="Y10" s="13">
        <v>150685.61445783134</v>
      </c>
      <c r="Z10" s="13">
        <v>150881.50602409639</v>
      </c>
      <c r="AA10" s="13">
        <v>151077.6265060241</v>
      </c>
      <c r="AB10" s="13">
        <v>151273.65060240965</v>
      </c>
      <c r="AC10" s="13">
        <v>151304.60240963855</v>
      </c>
      <c r="AD10" s="13">
        <v>151335.38554216866</v>
      </c>
      <c r="AE10" s="13">
        <v>151366.26506024096</v>
      </c>
      <c r="AF10" s="13">
        <v>151397.04819277109</v>
      </c>
      <c r="AG10" s="13">
        <v>151427.96385542169</v>
      </c>
      <c r="AH10" s="13">
        <v>151545.40963855421</v>
      </c>
      <c r="AI10" s="13">
        <v>151664.8313253012</v>
      </c>
      <c r="AJ10" s="13">
        <v>151782.26506024096</v>
      </c>
      <c r="AK10" s="13">
        <v>151900.67469879519</v>
      </c>
      <c r="AL10" s="14">
        <v>152018.15662650601</v>
      </c>
    </row>
    <row r="11" spans="1:38" ht="15.75" thickTop="1"/>
    <row r="12" spans="1:38" ht="15.75" thickBot="1">
      <c r="A12" s="5" t="s">
        <v>8</v>
      </c>
    </row>
    <row r="13" spans="1:38" ht="15.75" thickTop="1">
      <c r="A13" s="6" t="s">
        <v>9</v>
      </c>
      <c r="B13" s="7">
        <v>39495</v>
      </c>
      <c r="C13" s="7">
        <v>39388</v>
      </c>
      <c r="D13" s="7">
        <v>39205</v>
      </c>
      <c r="E13" s="7">
        <v>39088</v>
      </c>
      <c r="F13" s="7">
        <v>39030</v>
      </c>
      <c r="G13" s="7">
        <v>38972</v>
      </c>
      <c r="H13" s="7">
        <v>38913</v>
      </c>
      <c r="I13" s="7">
        <v>38855</v>
      </c>
      <c r="J13" s="7">
        <v>38797</v>
      </c>
      <c r="K13" s="7">
        <v>38739</v>
      </c>
      <c r="L13" s="7">
        <v>38680</v>
      </c>
      <c r="M13" s="7">
        <v>38622</v>
      </c>
      <c r="N13" s="7">
        <v>38564</v>
      </c>
      <c r="O13" s="7">
        <v>38506</v>
      </c>
      <c r="P13" s="7">
        <v>38447</v>
      </c>
      <c r="Q13" s="7">
        <v>38389</v>
      </c>
      <c r="R13" s="7">
        <v>38331</v>
      </c>
      <c r="S13" s="7">
        <v>38273</v>
      </c>
      <c r="T13" s="7">
        <v>38214</v>
      </c>
      <c r="U13" s="7">
        <v>38176</v>
      </c>
      <c r="V13" s="7">
        <v>38176</v>
      </c>
      <c r="W13" s="7">
        <v>38176</v>
      </c>
      <c r="X13" s="7">
        <v>38176</v>
      </c>
      <c r="Y13" s="7">
        <v>38176</v>
      </c>
      <c r="Z13" s="7">
        <v>38176</v>
      </c>
      <c r="AA13" s="7">
        <v>38176</v>
      </c>
      <c r="AB13" s="7">
        <v>38176</v>
      </c>
      <c r="AC13" s="7">
        <v>38176</v>
      </c>
      <c r="AD13" s="7">
        <v>38176</v>
      </c>
      <c r="AE13" s="7">
        <v>38176</v>
      </c>
      <c r="AF13" s="7">
        <v>38176</v>
      </c>
      <c r="AG13" s="7">
        <v>38176</v>
      </c>
      <c r="AH13" s="7">
        <v>38176</v>
      </c>
      <c r="AI13" s="7">
        <v>38176</v>
      </c>
      <c r="AJ13" s="7">
        <v>38176</v>
      </c>
      <c r="AK13" s="7">
        <v>38176</v>
      </c>
      <c r="AL13" s="8">
        <v>38176</v>
      </c>
    </row>
    <row r="14" spans="1:38">
      <c r="A14" s="9" t="s">
        <v>10</v>
      </c>
      <c r="B14" s="10">
        <v>0</v>
      </c>
      <c r="C14" s="10">
        <v>0</v>
      </c>
      <c r="D14" s="10">
        <v>0</v>
      </c>
      <c r="E14" s="10">
        <v>0</v>
      </c>
      <c r="F14" s="10">
        <v>0</v>
      </c>
      <c r="G14" s="10">
        <v>0</v>
      </c>
      <c r="H14" s="10">
        <v>0</v>
      </c>
      <c r="I14" s="10">
        <v>0</v>
      </c>
      <c r="J14" s="10">
        <v>0</v>
      </c>
      <c r="K14" s="10">
        <v>0</v>
      </c>
      <c r="L14" s="10">
        <v>0</v>
      </c>
      <c r="M14" s="10">
        <v>0</v>
      </c>
      <c r="N14" s="10">
        <v>0</v>
      </c>
      <c r="O14" s="10">
        <v>0</v>
      </c>
      <c r="P14" s="10">
        <v>0</v>
      </c>
      <c r="Q14" s="10">
        <v>0</v>
      </c>
      <c r="R14" s="10">
        <v>0</v>
      </c>
      <c r="S14" s="10">
        <v>0</v>
      </c>
      <c r="T14" s="10">
        <v>0</v>
      </c>
      <c r="U14" s="10">
        <v>0</v>
      </c>
      <c r="V14" s="10">
        <v>0</v>
      </c>
      <c r="W14" s="10">
        <v>0</v>
      </c>
      <c r="X14" s="10">
        <v>0</v>
      </c>
      <c r="Y14" s="10">
        <v>0</v>
      </c>
      <c r="Z14" s="10">
        <v>0</v>
      </c>
      <c r="AA14" s="10">
        <v>0</v>
      </c>
      <c r="AB14" s="10">
        <v>0</v>
      </c>
      <c r="AC14" s="10">
        <v>0</v>
      </c>
      <c r="AD14" s="10">
        <v>0</v>
      </c>
      <c r="AE14" s="10">
        <v>0</v>
      </c>
      <c r="AF14" s="10">
        <v>0</v>
      </c>
      <c r="AG14" s="10">
        <v>0</v>
      </c>
      <c r="AH14" s="10">
        <v>0</v>
      </c>
      <c r="AI14" s="10">
        <v>0</v>
      </c>
      <c r="AJ14" s="10">
        <v>0</v>
      </c>
      <c r="AK14" s="10">
        <v>0</v>
      </c>
      <c r="AL14" s="11">
        <v>0</v>
      </c>
    </row>
    <row r="15" spans="1:38">
      <c r="A15" s="9" t="s">
        <v>11</v>
      </c>
      <c r="B15" s="10">
        <v>0</v>
      </c>
      <c r="C15" s="10">
        <v>0</v>
      </c>
      <c r="D15" s="10">
        <v>0</v>
      </c>
      <c r="E15" s="10">
        <v>0</v>
      </c>
      <c r="F15" s="10">
        <v>0</v>
      </c>
      <c r="G15" s="10">
        <v>0</v>
      </c>
      <c r="H15" s="10">
        <v>0</v>
      </c>
      <c r="I15" s="10">
        <v>0</v>
      </c>
      <c r="J15" s="10">
        <v>0</v>
      </c>
      <c r="K15" s="10">
        <v>0</v>
      </c>
      <c r="L15" s="10">
        <v>0</v>
      </c>
      <c r="M15" s="10">
        <v>0</v>
      </c>
      <c r="N15" s="10">
        <v>0</v>
      </c>
      <c r="O15" s="10">
        <v>0</v>
      </c>
      <c r="P15" s="10">
        <v>0</v>
      </c>
      <c r="Q15" s="10">
        <v>0</v>
      </c>
      <c r="R15" s="10">
        <v>0</v>
      </c>
      <c r="S15" s="10">
        <v>0</v>
      </c>
      <c r="T15" s="10">
        <v>0</v>
      </c>
      <c r="U15" s="10">
        <v>0</v>
      </c>
      <c r="V15" s="10">
        <v>0</v>
      </c>
      <c r="W15" s="10">
        <v>0</v>
      </c>
      <c r="X15" s="10">
        <v>0</v>
      </c>
      <c r="Y15" s="10">
        <v>0</v>
      </c>
      <c r="Z15" s="10">
        <v>0</v>
      </c>
      <c r="AA15" s="10">
        <v>0</v>
      </c>
      <c r="AB15" s="10">
        <v>0</v>
      </c>
      <c r="AC15" s="10">
        <v>0</v>
      </c>
      <c r="AD15" s="10">
        <v>0</v>
      </c>
      <c r="AE15" s="10">
        <v>0</v>
      </c>
      <c r="AF15" s="10">
        <v>0</v>
      </c>
      <c r="AG15" s="10">
        <v>0</v>
      </c>
      <c r="AH15" s="10">
        <v>0</v>
      </c>
      <c r="AI15" s="10">
        <v>0</v>
      </c>
      <c r="AJ15" s="10">
        <v>0</v>
      </c>
      <c r="AK15" s="10">
        <v>0</v>
      </c>
      <c r="AL15" s="11">
        <v>0</v>
      </c>
    </row>
    <row r="16" spans="1:38">
      <c r="A16" s="9" t="s">
        <v>12</v>
      </c>
      <c r="B16" s="10">
        <v>0</v>
      </c>
      <c r="C16" s="10">
        <v>0</v>
      </c>
      <c r="D16" s="10">
        <v>0</v>
      </c>
      <c r="E16" s="10">
        <v>0</v>
      </c>
      <c r="F16" s="10">
        <v>0</v>
      </c>
      <c r="G16" s="10">
        <v>0</v>
      </c>
      <c r="H16" s="10">
        <v>0</v>
      </c>
      <c r="I16" s="10">
        <v>0</v>
      </c>
      <c r="J16" s="10">
        <v>0</v>
      </c>
      <c r="K16" s="10">
        <v>0</v>
      </c>
      <c r="L16" s="10">
        <v>0</v>
      </c>
      <c r="M16" s="10">
        <v>0</v>
      </c>
      <c r="N16" s="10">
        <v>0</v>
      </c>
      <c r="O16" s="10">
        <v>0</v>
      </c>
      <c r="P16" s="10">
        <v>0</v>
      </c>
      <c r="Q16" s="10">
        <v>0</v>
      </c>
      <c r="R16" s="10">
        <v>0</v>
      </c>
      <c r="S16" s="10">
        <v>0</v>
      </c>
      <c r="T16" s="10">
        <v>0</v>
      </c>
      <c r="U16" s="10">
        <v>0</v>
      </c>
      <c r="V16" s="10">
        <v>0</v>
      </c>
      <c r="W16" s="10">
        <v>0</v>
      </c>
      <c r="X16" s="10">
        <v>0</v>
      </c>
      <c r="Y16" s="10">
        <v>0</v>
      </c>
      <c r="Z16" s="10">
        <v>0</v>
      </c>
      <c r="AA16" s="10">
        <v>0</v>
      </c>
      <c r="AB16" s="10">
        <v>0</v>
      </c>
      <c r="AC16" s="10">
        <v>0</v>
      </c>
      <c r="AD16" s="10">
        <v>0</v>
      </c>
      <c r="AE16" s="10">
        <v>0</v>
      </c>
      <c r="AF16" s="10">
        <v>0</v>
      </c>
      <c r="AG16" s="10">
        <v>0</v>
      </c>
      <c r="AH16" s="10">
        <v>0</v>
      </c>
      <c r="AI16" s="10">
        <v>0</v>
      </c>
      <c r="AJ16" s="10">
        <v>0</v>
      </c>
      <c r="AK16" s="10">
        <v>0</v>
      </c>
      <c r="AL16" s="11">
        <v>0</v>
      </c>
    </row>
    <row r="17" spans="1:38">
      <c r="A17" s="9" t="s">
        <v>13</v>
      </c>
      <c r="B17" s="10">
        <v>126</v>
      </c>
      <c r="C17" s="10">
        <v>233</v>
      </c>
      <c r="D17" s="10">
        <v>416</v>
      </c>
      <c r="E17" s="10">
        <v>474</v>
      </c>
      <c r="F17" s="10">
        <v>532</v>
      </c>
      <c r="G17" s="10">
        <v>590</v>
      </c>
      <c r="H17" s="10">
        <v>648</v>
      </c>
      <c r="I17" s="10">
        <v>707</v>
      </c>
      <c r="J17" s="10">
        <v>765</v>
      </c>
      <c r="K17" s="10">
        <v>823</v>
      </c>
      <c r="L17" s="10">
        <v>881</v>
      </c>
      <c r="M17" s="10">
        <v>939</v>
      </c>
      <c r="N17" s="10">
        <v>998</v>
      </c>
      <c r="O17" s="10">
        <v>1056</v>
      </c>
      <c r="P17" s="10">
        <v>1114</v>
      </c>
      <c r="Q17" s="10">
        <v>1172</v>
      </c>
      <c r="R17" s="10">
        <v>1230</v>
      </c>
      <c r="S17" s="10">
        <v>1288</v>
      </c>
      <c r="T17" s="10">
        <v>1347</v>
      </c>
      <c r="U17" s="10">
        <v>1405</v>
      </c>
      <c r="V17" s="10">
        <v>1445</v>
      </c>
      <c r="W17" s="10">
        <v>1445</v>
      </c>
      <c r="X17" s="10">
        <v>1445</v>
      </c>
      <c r="Y17" s="10">
        <v>1445</v>
      </c>
      <c r="Z17" s="10">
        <v>1445</v>
      </c>
      <c r="AA17" s="10">
        <v>1445</v>
      </c>
      <c r="AB17" s="10">
        <v>1445</v>
      </c>
      <c r="AC17" s="10">
        <v>1445</v>
      </c>
      <c r="AD17" s="10">
        <v>1445</v>
      </c>
      <c r="AE17" s="10">
        <v>1445</v>
      </c>
      <c r="AF17" s="10">
        <v>1445</v>
      </c>
      <c r="AG17" s="10">
        <v>1445</v>
      </c>
      <c r="AH17" s="10">
        <v>1445</v>
      </c>
      <c r="AI17" s="10">
        <v>1445</v>
      </c>
      <c r="AJ17" s="10">
        <v>1445</v>
      </c>
      <c r="AK17" s="10">
        <v>1445</v>
      </c>
      <c r="AL17" s="11">
        <v>1445</v>
      </c>
    </row>
    <row r="18" spans="1:38">
      <c r="A18" s="9" t="s">
        <v>14</v>
      </c>
      <c r="B18" s="10">
        <v>7005</v>
      </c>
      <c r="C18" s="10">
        <v>7243</v>
      </c>
      <c r="D18" s="10">
        <v>7575</v>
      </c>
      <c r="E18" s="10">
        <v>7810</v>
      </c>
      <c r="F18" s="10">
        <v>8030</v>
      </c>
      <c r="G18" s="10">
        <v>8251</v>
      </c>
      <c r="H18" s="10">
        <v>8472</v>
      </c>
      <c r="I18" s="10">
        <v>8693</v>
      </c>
      <c r="J18" s="10">
        <v>8914</v>
      </c>
      <c r="K18" s="10">
        <v>9135</v>
      </c>
      <c r="L18" s="10">
        <v>9356</v>
      </c>
      <c r="M18" s="10">
        <v>9577</v>
      </c>
      <c r="N18" s="10">
        <v>9798</v>
      </c>
      <c r="O18" s="10">
        <v>10019</v>
      </c>
      <c r="P18" s="10">
        <v>10239</v>
      </c>
      <c r="Q18" s="10">
        <v>10460</v>
      </c>
      <c r="R18" s="10">
        <v>10681</v>
      </c>
      <c r="S18" s="10">
        <v>10902</v>
      </c>
      <c r="T18" s="10">
        <v>11123</v>
      </c>
      <c r="U18" s="10">
        <v>11335</v>
      </c>
      <c r="V18" s="10">
        <v>11543</v>
      </c>
      <c r="W18" s="10">
        <v>11750</v>
      </c>
      <c r="X18" s="10">
        <v>11957</v>
      </c>
      <c r="Y18" s="10">
        <v>12165</v>
      </c>
      <c r="Z18" s="10">
        <v>12372</v>
      </c>
      <c r="AA18" s="10">
        <v>12579</v>
      </c>
      <c r="AB18" s="10">
        <v>12787</v>
      </c>
      <c r="AC18" s="10">
        <v>12994</v>
      </c>
      <c r="AD18" s="10">
        <v>13201</v>
      </c>
      <c r="AE18" s="10">
        <v>13409</v>
      </c>
      <c r="AF18" s="10">
        <v>13616</v>
      </c>
      <c r="AG18" s="10">
        <v>13823</v>
      </c>
      <c r="AH18" s="10">
        <v>14031</v>
      </c>
      <c r="AI18" s="10">
        <v>14238</v>
      </c>
      <c r="AJ18" s="10">
        <v>14445</v>
      </c>
      <c r="AK18" s="10">
        <v>14653</v>
      </c>
      <c r="AL18" s="11">
        <v>14860</v>
      </c>
    </row>
    <row r="19" spans="1:38">
      <c r="A19" s="9" t="s">
        <v>15</v>
      </c>
      <c r="B19" s="10">
        <v>7005</v>
      </c>
      <c r="C19" s="10">
        <v>7243</v>
      </c>
      <c r="D19" s="10">
        <v>7575</v>
      </c>
      <c r="E19" s="10">
        <v>7810</v>
      </c>
      <c r="F19" s="10">
        <v>8030</v>
      </c>
      <c r="G19" s="10">
        <v>8251</v>
      </c>
      <c r="H19" s="10">
        <v>8472</v>
      </c>
      <c r="I19" s="10">
        <v>8693</v>
      </c>
      <c r="J19" s="10">
        <v>8914</v>
      </c>
      <c r="K19" s="10">
        <v>9135</v>
      </c>
      <c r="L19" s="10">
        <v>9356</v>
      </c>
      <c r="M19" s="10">
        <v>9577</v>
      </c>
      <c r="N19" s="10">
        <v>9798</v>
      </c>
      <c r="O19" s="10">
        <v>10019</v>
      </c>
      <c r="P19" s="10">
        <v>10239</v>
      </c>
      <c r="Q19" s="10">
        <v>10460</v>
      </c>
      <c r="R19" s="10">
        <v>10681</v>
      </c>
      <c r="S19" s="10">
        <v>10902</v>
      </c>
      <c r="T19" s="10">
        <v>11123</v>
      </c>
      <c r="U19" s="10">
        <v>11335</v>
      </c>
      <c r="V19" s="10">
        <v>11543</v>
      </c>
      <c r="W19" s="10">
        <v>11750</v>
      </c>
      <c r="X19" s="10">
        <v>11957</v>
      </c>
      <c r="Y19" s="10">
        <v>12165</v>
      </c>
      <c r="Z19" s="10">
        <v>12372</v>
      </c>
      <c r="AA19" s="10">
        <v>12579</v>
      </c>
      <c r="AB19" s="10">
        <v>12787</v>
      </c>
      <c r="AC19" s="10">
        <v>12994</v>
      </c>
      <c r="AD19" s="10">
        <v>13201</v>
      </c>
      <c r="AE19" s="10">
        <v>13409</v>
      </c>
      <c r="AF19" s="10">
        <v>13616</v>
      </c>
      <c r="AG19" s="10">
        <v>13823</v>
      </c>
      <c r="AH19" s="10">
        <v>14031</v>
      </c>
      <c r="AI19" s="10">
        <v>14238</v>
      </c>
      <c r="AJ19" s="10">
        <v>14445</v>
      </c>
      <c r="AK19" s="10">
        <v>14653</v>
      </c>
      <c r="AL19" s="11">
        <v>14860</v>
      </c>
    </row>
    <row r="20" spans="1:38">
      <c r="A20" s="9" t="s">
        <v>16</v>
      </c>
      <c r="B20" s="10">
        <v>0</v>
      </c>
      <c r="C20" s="10">
        <v>0</v>
      </c>
      <c r="D20" s="10">
        <v>0</v>
      </c>
      <c r="E20" s="10">
        <v>0</v>
      </c>
      <c r="F20" s="10">
        <v>0</v>
      </c>
      <c r="G20" s="10">
        <v>0</v>
      </c>
      <c r="H20" s="10">
        <v>0</v>
      </c>
      <c r="I20" s="10">
        <v>0</v>
      </c>
      <c r="J20" s="10">
        <v>0</v>
      </c>
      <c r="K20" s="10">
        <v>0</v>
      </c>
      <c r="L20" s="10">
        <v>0</v>
      </c>
      <c r="M20" s="10">
        <v>0</v>
      </c>
      <c r="N20" s="10">
        <v>0</v>
      </c>
      <c r="O20" s="10">
        <v>0</v>
      </c>
      <c r="P20" s="10">
        <v>0</v>
      </c>
      <c r="Q20" s="10">
        <v>0</v>
      </c>
      <c r="R20" s="10">
        <v>0</v>
      </c>
      <c r="S20" s="10">
        <v>0</v>
      </c>
      <c r="T20" s="10">
        <v>0</v>
      </c>
      <c r="U20" s="10">
        <v>0</v>
      </c>
      <c r="V20" s="10">
        <v>0</v>
      </c>
      <c r="W20" s="10">
        <v>0</v>
      </c>
      <c r="X20" s="10">
        <v>0</v>
      </c>
      <c r="Y20" s="10">
        <v>0</v>
      </c>
      <c r="Z20" s="10">
        <v>0</v>
      </c>
      <c r="AA20" s="10">
        <v>0</v>
      </c>
      <c r="AB20" s="10">
        <v>0</v>
      </c>
      <c r="AC20" s="10">
        <v>0</v>
      </c>
      <c r="AD20" s="10">
        <v>0</v>
      </c>
      <c r="AE20" s="10">
        <v>0</v>
      </c>
      <c r="AF20" s="10">
        <v>0</v>
      </c>
      <c r="AG20" s="10">
        <v>0</v>
      </c>
      <c r="AH20" s="10">
        <v>0</v>
      </c>
      <c r="AI20" s="10">
        <v>0</v>
      </c>
      <c r="AJ20" s="10">
        <v>0</v>
      </c>
      <c r="AK20" s="10">
        <v>0</v>
      </c>
      <c r="AL20" s="11">
        <v>0</v>
      </c>
    </row>
    <row r="21" spans="1:38">
      <c r="A21" s="9" t="s">
        <v>17</v>
      </c>
      <c r="B21" s="10">
        <v>0</v>
      </c>
      <c r="C21" s="10">
        <v>0</v>
      </c>
      <c r="D21" s="10">
        <v>0</v>
      </c>
      <c r="E21" s="10">
        <v>0</v>
      </c>
      <c r="F21" s="10">
        <v>0</v>
      </c>
      <c r="G21" s="10">
        <v>0</v>
      </c>
      <c r="H21" s="10">
        <v>0</v>
      </c>
      <c r="I21" s="10">
        <v>0</v>
      </c>
      <c r="J21" s="10">
        <v>0</v>
      </c>
      <c r="K21" s="10">
        <v>0</v>
      </c>
      <c r="L21" s="10">
        <v>0</v>
      </c>
      <c r="M21" s="10">
        <v>0</v>
      </c>
      <c r="N21" s="10">
        <v>0</v>
      </c>
      <c r="O21" s="10">
        <v>0</v>
      </c>
      <c r="P21" s="10">
        <v>0</v>
      </c>
      <c r="Q21" s="10">
        <v>0</v>
      </c>
      <c r="R21" s="10">
        <v>0</v>
      </c>
      <c r="S21" s="10">
        <v>0</v>
      </c>
      <c r="T21" s="10">
        <v>0</v>
      </c>
      <c r="U21" s="10">
        <v>0</v>
      </c>
      <c r="V21" s="10">
        <v>0</v>
      </c>
      <c r="W21" s="10">
        <v>0</v>
      </c>
      <c r="X21" s="10">
        <v>0</v>
      </c>
      <c r="Y21" s="10">
        <v>0</v>
      </c>
      <c r="Z21" s="10">
        <v>0</v>
      </c>
      <c r="AA21" s="10">
        <v>0</v>
      </c>
      <c r="AB21" s="10">
        <v>0</v>
      </c>
      <c r="AC21" s="10">
        <v>0</v>
      </c>
      <c r="AD21" s="10">
        <v>0</v>
      </c>
      <c r="AE21" s="10">
        <v>0</v>
      </c>
      <c r="AF21" s="10">
        <v>0</v>
      </c>
      <c r="AG21" s="10">
        <v>0</v>
      </c>
      <c r="AH21" s="10">
        <v>0</v>
      </c>
      <c r="AI21" s="10">
        <v>0</v>
      </c>
      <c r="AJ21" s="10">
        <v>0</v>
      </c>
      <c r="AK21" s="10">
        <v>0</v>
      </c>
      <c r="AL21" s="11">
        <v>0</v>
      </c>
    </row>
    <row r="22" spans="1:38">
      <c r="A22" s="9" t="s">
        <v>18</v>
      </c>
      <c r="B22" s="10">
        <v>11800</v>
      </c>
      <c r="C22" s="10">
        <v>9800</v>
      </c>
      <c r="D22" s="10">
        <v>9800</v>
      </c>
      <c r="E22" s="10">
        <v>9800</v>
      </c>
      <c r="F22" s="10">
        <v>9800</v>
      </c>
      <c r="G22" s="10">
        <v>9800</v>
      </c>
      <c r="H22" s="10">
        <v>7800</v>
      </c>
      <c r="I22" s="10">
        <v>7800</v>
      </c>
      <c r="J22" s="10">
        <v>7800</v>
      </c>
      <c r="K22" s="10">
        <v>7800</v>
      </c>
      <c r="L22" s="10">
        <v>7800</v>
      </c>
      <c r="M22" s="10">
        <v>7800</v>
      </c>
      <c r="N22" s="10">
        <v>7800</v>
      </c>
      <c r="O22" s="10">
        <v>7800</v>
      </c>
      <c r="P22" s="10">
        <v>7800</v>
      </c>
      <c r="Q22" s="10">
        <v>7800</v>
      </c>
      <c r="R22" s="10">
        <v>7800</v>
      </c>
      <c r="S22" s="10">
        <v>7800</v>
      </c>
      <c r="T22" s="10">
        <v>7800</v>
      </c>
      <c r="U22" s="10">
        <v>7800</v>
      </c>
      <c r="V22" s="10">
        <v>7800</v>
      </c>
      <c r="W22" s="10">
        <v>7800</v>
      </c>
      <c r="X22" s="10">
        <v>7800</v>
      </c>
      <c r="Y22" s="10">
        <v>7800</v>
      </c>
      <c r="Z22" s="10">
        <v>7800</v>
      </c>
      <c r="AA22" s="10">
        <v>7800</v>
      </c>
      <c r="AB22" s="10">
        <v>7800</v>
      </c>
      <c r="AC22" s="10">
        <v>7800</v>
      </c>
      <c r="AD22" s="10">
        <v>7800</v>
      </c>
      <c r="AE22" s="10">
        <v>7800</v>
      </c>
      <c r="AF22" s="10">
        <v>7800</v>
      </c>
      <c r="AG22" s="10">
        <v>7800</v>
      </c>
      <c r="AH22" s="10">
        <v>7800</v>
      </c>
      <c r="AI22" s="10">
        <v>7800</v>
      </c>
      <c r="AJ22" s="10">
        <v>7800</v>
      </c>
      <c r="AK22" s="10">
        <v>7800</v>
      </c>
      <c r="AL22" s="11">
        <v>7800</v>
      </c>
    </row>
    <row r="23" spans="1:38" ht="15.75" thickBot="1">
      <c r="A23" s="12" t="s">
        <v>19</v>
      </c>
      <c r="B23" s="13">
        <v>58426</v>
      </c>
      <c r="C23" s="13">
        <v>56664</v>
      </c>
      <c r="D23" s="13">
        <v>56995</v>
      </c>
      <c r="E23" s="13">
        <v>57171</v>
      </c>
      <c r="F23" s="13">
        <v>57392</v>
      </c>
      <c r="G23" s="13">
        <v>57613</v>
      </c>
      <c r="H23" s="13">
        <v>55834</v>
      </c>
      <c r="I23" s="13">
        <v>56055</v>
      </c>
      <c r="J23" s="13">
        <v>56276</v>
      </c>
      <c r="K23" s="13">
        <v>56497</v>
      </c>
      <c r="L23" s="13">
        <v>56717</v>
      </c>
      <c r="M23" s="13">
        <v>56938</v>
      </c>
      <c r="N23" s="13">
        <v>57159</v>
      </c>
      <c r="O23" s="13">
        <v>57380</v>
      </c>
      <c r="P23" s="13">
        <v>57601</v>
      </c>
      <c r="Q23" s="13">
        <v>57822</v>
      </c>
      <c r="R23" s="13">
        <v>58042</v>
      </c>
      <c r="S23" s="13">
        <v>58263</v>
      </c>
      <c r="T23" s="13">
        <v>58484</v>
      </c>
      <c r="U23" s="13">
        <v>58716</v>
      </c>
      <c r="V23" s="13">
        <v>58963</v>
      </c>
      <c r="W23" s="13">
        <v>59171</v>
      </c>
      <c r="X23" s="13">
        <v>59378</v>
      </c>
      <c r="Y23" s="13">
        <v>59585</v>
      </c>
      <c r="Z23" s="13">
        <v>59793</v>
      </c>
      <c r="AA23" s="13">
        <v>60000</v>
      </c>
      <c r="AB23" s="13">
        <v>60207</v>
      </c>
      <c r="AC23" s="13">
        <v>60415</v>
      </c>
      <c r="AD23" s="13">
        <v>60622</v>
      </c>
      <c r="AE23" s="13">
        <v>60829</v>
      </c>
      <c r="AF23" s="13">
        <v>61037</v>
      </c>
      <c r="AG23" s="13">
        <v>61244</v>
      </c>
      <c r="AH23" s="13">
        <v>61451</v>
      </c>
      <c r="AI23" s="13">
        <v>61659</v>
      </c>
      <c r="AJ23" s="13">
        <v>61866</v>
      </c>
      <c r="AK23" s="13">
        <v>62073</v>
      </c>
      <c r="AL23" s="14">
        <v>62281</v>
      </c>
    </row>
    <row r="24" spans="1:38" ht="15.75" thickTop="1"/>
    <row r="25" spans="1:38" ht="15.75" thickBot="1">
      <c r="A25" s="5" t="s">
        <v>20</v>
      </c>
    </row>
    <row r="26" spans="1:38" ht="15.75" thickTop="1">
      <c r="A26" s="6" t="s">
        <v>21</v>
      </c>
      <c r="B26" s="7">
        <v>107800.72289156627</v>
      </c>
      <c r="C26" s="7">
        <v>111172.40963855422</v>
      </c>
      <c r="D26" s="7">
        <v>105506.09638554217</v>
      </c>
      <c r="E26" s="7">
        <v>99825.156626506025</v>
      </c>
      <c r="F26" s="7">
        <v>93949.951807228921</v>
      </c>
      <c r="G26" s="7">
        <v>87970.373493975902</v>
      </c>
      <c r="H26" s="7">
        <v>83885.144578313251</v>
      </c>
      <c r="I26" s="7">
        <v>83633.783132530123</v>
      </c>
      <c r="J26" s="7">
        <v>83383.373493975902</v>
      </c>
      <c r="K26" s="7">
        <v>83133</v>
      </c>
      <c r="L26" s="7">
        <v>82881.602409638552</v>
      </c>
      <c r="M26" s="7">
        <v>82630.19277108433</v>
      </c>
      <c r="N26" s="7">
        <v>82743.891566265054</v>
      </c>
      <c r="O26" s="7">
        <v>82856.722891566271</v>
      </c>
      <c r="P26" s="7">
        <v>82970.506024096379</v>
      </c>
      <c r="Q26" s="7">
        <v>83083.240963855424</v>
      </c>
      <c r="R26" s="7">
        <v>83195.939759036148</v>
      </c>
      <c r="S26" s="7">
        <v>83178.397590361448</v>
      </c>
      <c r="T26" s="7">
        <v>83160.746987951803</v>
      </c>
      <c r="U26" s="7">
        <v>83124.349397590355</v>
      </c>
      <c r="V26" s="7">
        <v>83067.132530120478</v>
      </c>
      <c r="W26" s="7">
        <v>83048.120481927705</v>
      </c>
      <c r="X26" s="7">
        <v>83036.891566265054</v>
      </c>
      <c r="Y26" s="7">
        <v>83025.626506024098</v>
      </c>
      <c r="Z26" s="7">
        <v>83014.289156626503</v>
      </c>
      <c r="AA26" s="7">
        <v>83003.060240963852</v>
      </c>
      <c r="AB26" s="7">
        <v>82991.710843373497</v>
      </c>
      <c r="AC26" s="7">
        <v>82815.26506024097</v>
      </c>
      <c r="AD26" s="7">
        <v>82638.77108433735</v>
      </c>
      <c r="AE26" s="7">
        <v>82462.325301204823</v>
      </c>
      <c r="AF26" s="7">
        <v>82285.783132530123</v>
      </c>
      <c r="AG26" s="7">
        <v>82109.349397590355</v>
      </c>
      <c r="AH26" s="7">
        <v>82019.433734939754</v>
      </c>
      <c r="AI26" s="7">
        <v>81931.530120481926</v>
      </c>
      <c r="AJ26" s="7">
        <v>81841.638554216872</v>
      </c>
      <c r="AK26" s="7">
        <v>81752.77108433735</v>
      </c>
      <c r="AL26" s="8">
        <v>81662.831325301202</v>
      </c>
    </row>
    <row r="27" spans="1:38">
      <c r="A27" s="9" t="s">
        <v>22</v>
      </c>
      <c r="B27" s="10">
        <v>107800.72289156627</v>
      </c>
      <c r="C27" s="10">
        <v>111172.40963855422</v>
      </c>
      <c r="D27" s="10">
        <v>105506.09638554217</v>
      </c>
      <c r="E27" s="10">
        <v>99825.156626506025</v>
      </c>
      <c r="F27" s="10">
        <v>93949.951807228921</v>
      </c>
      <c r="G27" s="10">
        <v>87970.373493975902</v>
      </c>
      <c r="H27" s="10">
        <v>83885.144578313251</v>
      </c>
      <c r="I27" s="10">
        <v>83633.783132530123</v>
      </c>
      <c r="J27" s="10">
        <v>83383.373493975902</v>
      </c>
      <c r="K27" s="10">
        <v>83133</v>
      </c>
      <c r="L27" s="10">
        <v>82881.602409638552</v>
      </c>
      <c r="M27" s="10">
        <v>82630.19277108433</v>
      </c>
      <c r="N27" s="10">
        <v>82743.891566265054</v>
      </c>
      <c r="O27" s="10">
        <v>82856.722891566271</v>
      </c>
      <c r="P27" s="10">
        <v>82970.506024096379</v>
      </c>
      <c r="Q27" s="10">
        <v>83083.240963855424</v>
      </c>
      <c r="R27" s="10">
        <v>83195.939759036148</v>
      </c>
      <c r="S27" s="10">
        <v>83178.397590361448</v>
      </c>
      <c r="T27" s="10">
        <v>83160.746987951803</v>
      </c>
      <c r="U27" s="10">
        <v>83124.349397590355</v>
      </c>
      <c r="V27" s="10">
        <v>83067.132530120478</v>
      </c>
      <c r="W27" s="10">
        <v>83048.120481927705</v>
      </c>
      <c r="X27" s="10">
        <v>83036.891566265054</v>
      </c>
      <c r="Y27" s="10">
        <v>83025.626506024098</v>
      </c>
      <c r="Z27" s="10">
        <v>83014.289156626503</v>
      </c>
      <c r="AA27" s="10">
        <v>83003.060240963852</v>
      </c>
      <c r="AB27" s="10">
        <v>82991.710843373497</v>
      </c>
      <c r="AC27" s="10">
        <v>82815.26506024097</v>
      </c>
      <c r="AD27" s="10">
        <v>82638.77108433735</v>
      </c>
      <c r="AE27" s="10">
        <v>82462.325301204823</v>
      </c>
      <c r="AF27" s="10">
        <v>82285.783132530123</v>
      </c>
      <c r="AG27" s="10">
        <v>82109.349397590355</v>
      </c>
      <c r="AH27" s="10">
        <v>82019.433734939754</v>
      </c>
      <c r="AI27" s="10">
        <v>81931.530120481926</v>
      </c>
      <c r="AJ27" s="10">
        <v>81841.638554216872</v>
      </c>
      <c r="AK27" s="10">
        <v>81752.77108433735</v>
      </c>
      <c r="AL27" s="11">
        <v>81662.831325301202</v>
      </c>
    </row>
    <row r="28" spans="1:38">
      <c r="A28" s="9" t="s">
        <v>23</v>
      </c>
      <c r="B28" s="10">
        <v>0</v>
      </c>
      <c r="C28" s="10">
        <v>0</v>
      </c>
      <c r="D28" s="10">
        <v>0</v>
      </c>
      <c r="E28" s="10">
        <v>0</v>
      </c>
      <c r="F28" s="10">
        <v>0</v>
      </c>
      <c r="G28" s="10">
        <v>0</v>
      </c>
      <c r="H28" s="10">
        <v>0</v>
      </c>
      <c r="I28" s="10">
        <v>0</v>
      </c>
      <c r="J28" s="10">
        <v>0</v>
      </c>
      <c r="K28" s="10">
        <v>0</v>
      </c>
      <c r="L28" s="10">
        <v>0</v>
      </c>
      <c r="M28" s="10">
        <v>0</v>
      </c>
      <c r="N28" s="10">
        <v>0</v>
      </c>
      <c r="O28" s="10">
        <v>0</v>
      </c>
      <c r="P28" s="10">
        <v>0</v>
      </c>
      <c r="Q28" s="10">
        <v>0</v>
      </c>
      <c r="R28" s="10">
        <v>0</v>
      </c>
      <c r="S28" s="10">
        <v>0</v>
      </c>
      <c r="T28" s="10">
        <v>0</v>
      </c>
      <c r="U28" s="10">
        <v>0</v>
      </c>
      <c r="V28" s="10">
        <v>0</v>
      </c>
      <c r="W28" s="10">
        <v>0</v>
      </c>
      <c r="X28" s="10">
        <v>0</v>
      </c>
      <c r="Y28" s="10">
        <v>0</v>
      </c>
      <c r="Z28" s="10">
        <v>0</v>
      </c>
      <c r="AA28" s="10">
        <v>0</v>
      </c>
      <c r="AB28" s="10">
        <v>0</v>
      </c>
      <c r="AC28" s="10">
        <v>0</v>
      </c>
      <c r="AD28" s="10">
        <v>0</v>
      </c>
      <c r="AE28" s="10">
        <v>0</v>
      </c>
      <c r="AF28" s="10">
        <v>0</v>
      </c>
      <c r="AG28" s="10">
        <v>0</v>
      </c>
      <c r="AH28" s="10">
        <v>0</v>
      </c>
      <c r="AI28" s="10">
        <v>0</v>
      </c>
      <c r="AJ28" s="10">
        <v>0</v>
      </c>
      <c r="AK28" s="10">
        <v>0</v>
      </c>
      <c r="AL28" s="11">
        <v>0</v>
      </c>
    </row>
    <row r="29" spans="1:38">
      <c r="A29" s="9" t="s">
        <v>6</v>
      </c>
      <c r="B29" s="10">
        <v>0</v>
      </c>
      <c r="C29" s="10">
        <v>8075</v>
      </c>
      <c r="D29" s="10">
        <v>8075</v>
      </c>
      <c r="E29" s="10">
        <v>8075</v>
      </c>
      <c r="F29" s="10">
        <v>8075</v>
      </c>
      <c r="G29" s="10">
        <v>8075</v>
      </c>
      <c r="H29" s="10">
        <v>8075</v>
      </c>
      <c r="I29" s="10">
        <v>8075</v>
      </c>
      <c r="J29" s="10">
        <v>8075</v>
      </c>
      <c r="K29" s="10">
        <v>8075</v>
      </c>
      <c r="L29" s="10">
        <v>8075</v>
      </c>
      <c r="M29" s="10">
        <v>8075</v>
      </c>
      <c r="N29" s="10">
        <v>8075</v>
      </c>
      <c r="O29" s="10">
        <v>8075</v>
      </c>
      <c r="P29" s="10">
        <v>8075</v>
      </c>
      <c r="Q29" s="10">
        <v>8075</v>
      </c>
      <c r="R29" s="10">
        <v>8075</v>
      </c>
      <c r="S29" s="10">
        <v>8075</v>
      </c>
      <c r="T29" s="10">
        <v>8075</v>
      </c>
      <c r="U29" s="10">
        <v>8075</v>
      </c>
      <c r="V29" s="10">
        <v>8075</v>
      </c>
      <c r="W29" s="10">
        <v>8075</v>
      </c>
      <c r="X29" s="10">
        <v>8075</v>
      </c>
      <c r="Y29" s="10">
        <v>8075</v>
      </c>
      <c r="Z29" s="10">
        <v>8075</v>
      </c>
      <c r="AA29" s="10">
        <v>8075</v>
      </c>
      <c r="AB29" s="10">
        <v>8075</v>
      </c>
      <c r="AC29" s="10">
        <v>8075</v>
      </c>
      <c r="AD29" s="10">
        <v>8075</v>
      </c>
      <c r="AE29" s="10">
        <v>8075</v>
      </c>
      <c r="AF29" s="10">
        <v>8075</v>
      </c>
      <c r="AG29" s="10">
        <v>8075</v>
      </c>
      <c r="AH29" s="10">
        <v>8075</v>
      </c>
      <c r="AI29" s="10">
        <v>8075</v>
      </c>
      <c r="AJ29" s="10">
        <v>8075</v>
      </c>
      <c r="AK29" s="10">
        <v>8075</v>
      </c>
      <c r="AL29" s="11">
        <v>8075</v>
      </c>
    </row>
    <row r="30" spans="1:38">
      <c r="A30" s="9" t="s">
        <v>24</v>
      </c>
      <c r="B30" s="10">
        <v>0</v>
      </c>
      <c r="C30" s="10">
        <v>8075</v>
      </c>
      <c r="D30" s="10">
        <v>8075</v>
      </c>
      <c r="E30" s="10">
        <v>8075</v>
      </c>
      <c r="F30" s="10">
        <v>8075</v>
      </c>
      <c r="G30" s="10">
        <v>8075</v>
      </c>
      <c r="H30" s="10">
        <v>8075</v>
      </c>
      <c r="I30" s="10">
        <v>8075</v>
      </c>
      <c r="J30" s="10">
        <v>8075</v>
      </c>
      <c r="K30" s="10">
        <v>8075</v>
      </c>
      <c r="L30" s="10">
        <v>8075</v>
      </c>
      <c r="M30" s="10">
        <v>8075</v>
      </c>
      <c r="N30" s="10">
        <v>8075</v>
      </c>
      <c r="O30" s="10">
        <v>8075</v>
      </c>
      <c r="P30" s="10">
        <v>8075</v>
      </c>
      <c r="Q30" s="10">
        <v>8075</v>
      </c>
      <c r="R30" s="10">
        <v>8075</v>
      </c>
      <c r="S30" s="10">
        <v>8075</v>
      </c>
      <c r="T30" s="10">
        <v>8075</v>
      </c>
      <c r="U30" s="10">
        <v>8075</v>
      </c>
      <c r="V30" s="10">
        <v>8075</v>
      </c>
      <c r="W30" s="10">
        <v>8075</v>
      </c>
      <c r="X30" s="10">
        <v>8075</v>
      </c>
      <c r="Y30" s="10">
        <v>8075</v>
      </c>
      <c r="Z30" s="10">
        <v>8075</v>
      </c>
      <c r="AA30" s="10">
        <v>8075</v>
      </c>
      <c r="AB30" s="10">
        <v>8075</v>
      </c>
      <c r="AC30" s="10">
        <v>8075</v>
      </c>
      <c r="AD30" s="10">
        <v>8075</v>
      </c>
      <c r="AE30" s="10">
        <v>8075</v>
      </c>
      <c r="AF30" s="10">
        <v>8075</v>
      </c>
      <c r="AG30" s="10">
        <v>8075</v>
      </c>
      <c r="AH30" s="10">
        <v>8075</v>
      </c>
      <c r="AI30" s="10">
        <v>8075</v>
      </c>
      <c r="AJ30" s="10">
        <v>8075</v>
      </c>
      <c r="AK30" s="10">
        <v>8075</v>
      </c>
      <c r="AL30" s="11">
        <v>8075</v>
      </c>
    </row>
    <row r="31" spans="1:38">
      <c r="A31" s="9" t="s">
        <v>25</v>
      </c>
      <c r="B31" s="10">
        <v>0</v>
      </c>
      <c r="C31" s="10">
        <v>0</v>
      </c>
      <c r="D31" s="10">
        <v>0</v>
      </c>
      <c r="E31" s="10">
        <v>0</v>
      </c>
      <c r="F31" s="10">
        <v>0</v>
      </c>
      <c r="G31" s="10">
        <v>0</v>
      </c>
      <c r="H31" s="10">
        <v>0</v>
      </c>
      <c r="I31" s="10">
        <v>0</v>
      </c>
      <c r="J31" s="10">
        <v>0</v>
      </c>
      <c r="K31" s="10">
        <v>0</v>
      </c>
      <c r="L31" s="10">
        <v>0</v>
      </c>
      <c r="M31" s="10">
        <v>0</v>
      </c>
      <c r="N31" s="10">
        <v>0</v>
      </c>
      <c r="O31" s="10">
        <v>0</v>
      </c>
      <c r="P31" s="10">
        <v>0</v>
      </c>
      <c r="Q31" s="10">
        <v>0</v>
      </c>
      <c r="R31" s="10">
        <v>0</v>
      </c>
      <c r="S31" s="10">
        <v>0</v>
      </c>
      <c r="T31" s="10">
        <v>0</v>
      </c>
      <c r="U31" s="10">
        <v>0</v>
      </c>
      <c r="V31" s="10">
        <v>0</v>
      </c>
      <c r="W31" s="10">
        <v>0</v>
      </c>
      <c r="X31" s="10">
        <v>0</v>
      </c>
      <c r="Y31" s="10">
        <v>0</v>
      </c>
      <c r="Z31" s="10">
        <v>0</v>
      </c>
      <c r="AA31" s="10">
        <v>0</v>
      </c>
      <c r="AB31" s="10">
        <v>0</v>
      </c>
      <c r="AC31" s="10">
        <v>0</v>
      </c>
      <c r="AD31" s="10">
        <v>0</v>
      </c>
      <c r="AE31" s="10">
        <v>0</v>
      </c>
      <c r="AF31" s="10">
        <v>0</v>
      </c>
      <c r="AG31" s="10">
        <v>0</v>
      </c>
      <c r="AH31" s="10">
        <v>0</v>
      </c>
      <c r="AI31" s="10">
        <v>0</v>
      </c>
      <c r="AJ31" s="10">
        <v>0</v>
      </c>
      <c r="AK31" s="10">
        <v>0</v>
      </c>
      <c r="AL31" s="11">
        <v>0</v>
      </c>
    </row>
    <row r="32" spans="1:38" ht="15.75" thickBot="1">
      <c r="A32" s="12" t="s">
        <v>26</v>
      </c>
      <c r="B32" s="13">
        <v>107800.72289156627</v>
      </c>
      <c r="C32" s="13">
        <v>119247.14457831325</v>
      </c>
      <c r="D32" s="13">
        <v>113580.90361445783</v>
      </c>
      <c r="E32" s="13">
        <v>107899.7469879518</v>
      </c>
      <c r="F32" s="13">
        <v>102024.73493975903</v>
      </c>
      <c r="G32" s="13">
        <v>96045.084337349399</v>
      </c>
      <c r="H32" s="13">
        <v>91959.951807228921</v>
      </c>
      <c r="I32" s="13">
        <v>91708.602409638552</v>
      </c>
      <c r="J32" s="13">
        <v>91458.156626506025</v>
      </c>
      <c r="K32" s="13">
        <v>91207.77108433735</v>
      </c>
      <c r="L32" s="13">
        <v>90956.301204819276</v>
      </c>
      <c r="M32" s="13">
        <v>90704.927710843374</v>
      </c>
      <c r="N32" s="13">
        <v>90818.662650602404</v>
      </c>
      <c r="O32" s="13">
        <v>90931.457831325301</v>
      </c>
      <c r="P32" s="13">
        <v>91045.204819277104</v>
      </c>
      <c r="Q32" s="13">
        <v>91157.939759036148</v>
      </c>
      <c r="R32" s="13">
        <v>91270.674698795177</v>
      </c>
      <c r="S32" s="13">
        <v>91253.120481927705</v>
      </c>
      <c r="T32" s="13">
        <v>91235.506024096379</v>
      </c>
      <c r="U32" s="13">
        <v>91199.072289156626</v>
      </c>
      <c r="V32" s="13">
        <v>91141.903614457828</v>
      </c>
      <c r="W32" s="13">
        <v>91122.80722891567</v>
      </c>
      <c r="X32" s="13">
        <v>91111.542168674699</v>
      </c>
      <c r="Y32" s="13">
        <v>91100.26506024097</v>
      </c>
      <c r="Z32" s="13">
        <v>91089.084337349399</v>
      </c>
      <c r="AA32" s="13">
        <v>91077.77108433735</v>
      </c>
      <c r="AB32" s="13">
        <v>91066.445783132527</v>
      </c>
      <c r="AC32" s="13">
        <v>90889.96385542168</v>
      </c>
      <c r="AD32" s="13">
        <v>90713.481927710847</v>
      </c>
      <c r="AE32" s="13">
        <v>90537.03614457832</v>
      </c>
      <c r="AF32" s="13">
        <v>90360.638554216872</v>
      </c>
      <c r="AG32" s="13">
        <v>90184.072289156626</v>
      </c>
      <c r="AH32" s="13">
        <v>90094.240963855424</v>
      </c>
      <c r="AI32" s="13">
        <v>90006.240963855424</v>
      </c>
      <c r="AJ32" s="13">
        <v>89916.385542168675</v>
      </c>
      <c r="AK32" s="13">
        <v>89827.518072289153</v>
      </c>
      <c r="AL32" s="14">
        <v>89737.602409638552</v>
      </c>
    </row>
    <row r="33" spans="1:38" ht="16.5" thickTop="1" thickBot="1"/>
    <row r="34" spans="1:38" ht="16.5" thickTop="1" thickBot="1">
      <c r="A34" s="15" t="s">
        <v>27</v>
      </c>
      <c r="B34" s="16">
        <v>0</v>
      </c>
      <c r="C34" s="16">
        <v>873</v>
      </c>
      <c r="D34" s="16">
        <v>8760</v>
      </c>
      <c r="E34" s="16">
        <v>16818</v>
      </c>
      <c r="F34" s="16">
        <v>25027</v>
      </c>
      <c r="G34" s="16">
        <v>33340</v>
      </c>
      <c r="H34" s="16">
        <v>41758</v>
      </c>
      <c r="I34" s="16">
        <v>41760</v>
      </c>
      <c r="J34" s="16">
        <v>41761</v>
      </c>
      <c r="K34" s="16">
        <v>41763</v>
      </c>
      <c r="L34" s="16">
        <v>41765</v>
      </c>
      <c r="M34" s="16">
        <v>41766</v>
      </c>
      <c r="N34" s="16">
        <v>41701</v>
      </c>
      <c r="O34" s="16">
        <v>41636</v>
      </c>
      <c r="P34" s="16">
        <v>41571</v>
      </c>
      <c r="Q34" s="16">
        <v>41506</v>
      </c>
      <c r="R34" s="16">
        <v>41441</v>
      </c>
      <c r="S34" s="16">
        <v>41439</v>
      </c>
      <c r="T34" s="16">
        <v>41437</v>
      </c>
      <c r="U34" s="16">
        <v>41443</v>
      </c>
      <c r="V34" s="16">
        <v>41454</v>
      </c>
      <c r="W34" s="16">
        <v>41466</v>
      </c>
      <c r="X34" s="16">
        <v>41622</v>
      </c>
      <c r="Y34" s="16">
        <v>41778</v>
      </c>
      <c r="Z34" s="16">
        <v>41934</v>
      </c>
      <c r="AA34" s="16">
        <v>42091</v>
      </c>
      <c r="AB34" s="16">
        <v>42247</v>
      </c>
      <c r="AC34" s="16">
        <v>42463</v>
      </c>
      <c r="AD34" s="16">
        <v>42680</v>
      </c>
      <c r="AE34" s="16">
        <v>42896</v>
      </c>
      <c r="AF34" s="16">
        <v>43112</v>
      </c>
      <c r="AG34" s="16">
        <v>43329</v>
      </c>
      <c r="AH34" s="16">
        <v>43473</v>
      </c>
      <c r="AI34" s="16">
        <v>43616</v>
      </c>
      <c r="AJ34" s="16">
        <v>43760</v>
      </c>
      <c r="AK34" s="16">
        <v>43904</v>
      </c>
      <c r="AL34" s="17">
        <v>44048</v>
      </c>
    </row>
    <row r="35" spans="1:38" ht="15.75" thickTop="1"/>
    <row r="36" spans="1:38">
      <c r="A36" s="18" t="s">
        <v>28</v>
      </c>
    </row>
    <row r="37" spans="1:38">
      <c r="A37" s="19"/>
    </row>
  </sheetData>
  <pageMargins left="0.5" right="0.5" top="1" bottom="1" header="0.5" footer="0.5"/>
  <pageSetup orientation="portrait" r:id="rId1"/>
  <headerFooter>
    <oddFooter>&amp;CPage &amp;P&amp;R&amp;F</oddFooter>
  </headerFooter>
</worksheet>
</file>

<file path=xl/worksheets/sheet6.xml><?xml version="1.0" encoding="utf-8"?>
<worksheet xmlns="http://schemas.openxmlformats.org/spreadsheetml/2006/main" xmlns:r="http://schemas.openxmlformats.org/officeDocument/2006/relationships">
  <dimension ref="A1:AL37"/>
  <sheetViews>
    <sheetView showGridLines="0" workbookViewId="0">
      <selection sqref="A1:XFD1048576"/>
    </sheetView>
  </sheetViews>
  <sheetFormatPr defaultRowHeight="15"/>
  <cols>
    <col min="1" max="1" width="43.7109375" style="2" customWidth="1"/>
    <col min="2" max="16384" width="9.140625" style="2"/>
  </cols>
  <sheetData>
    <row r="1" spans="1:38" ht="36">
      <c r="A1" s="1" t="s">
        <v>32</v>
      </c>
    </row>
    <row r="3" spans="1:38" ht="30.75">
      <c r="A3" s="3" t="s">
        <v>1</v>
      </c>
    </row>
    <row r="4" spans="1:38">
      <c r="B4" s="4">
        <v>2014</v>
      </c>
      <c r="C4" s="4">
        <v>2015</v>
      </c>
      <c r="D4" s="4">
        <v>2016</v>
      </c>
      <c r="E4" s="4">
        <v>2017</v>
      </c>
      <c r="F4" s="4">
        <v>2018</v>
      </c>
      <c r="G4" s="4">
        <v>2019</v>
      </c>
      <c r="H4" s="4">
        <v>2020</v>
      </c>
      <c r="I4" s="4">
        <v>2021</v>
      </c>
      <c r="J4" s="4">
        <v>2022</v>
      </c>
      <c r="K4" s="4">
        <v>2023</v>
      </c>
      <c r="L4" s="4">
        <v>2024</v>
      </c>
      <c r="M4" s="4">
        <v>2025</v>
      </c>
      <c r="N4" s="4">
        <v>2026</v>
      </c>
      <c r="O4" s="4">
        <v>2027</v>
      </c>
      <c r="P4" s="4">
        <v>2028</v>
      </c>
      <c r="Q4" s="4">
        <v>2029</v>
      </c>
      <c r="R4" s="4">
        <v>2030</v>
      </c>
      <c r="S4" s="4">
        <v>2031</v>
      </c>
      <c r="T4" s="4">
        <v>2032</v>
      </c>
      <c r="U4" s="4">
        <v>2033</v>
      </c>
      <c r="V4" s="4">
        <v>2034</v>
      </c>
      <c r="W4" s="4">
        <v>2035</v>
      </c>
      <c r="X4" s="4">
        <v>2036</v>
      </c>
      <c r="Y4" s="4">
        <v>2037</v>
      </c>
      <c r="Z4" s="4">
        <v>2038</v>
      </c>
      <c r="AA4" s="4">
        <v>2039</v>
      </c>
      <c r="AB4" s="4">
        <v>2040</v>
      </c>
      <c r="AC4" s="4">
        <v>2041</v>
      </c>
      <c r="AD4" s="4">
        <v>2042</v>
      </c>
      <c r="AE4" s="4">
        <v>2043</v>
      </c>
      <c r="AF4" s="4">
        <v>2044</v>
      </c>
      <c r="AG4" s="4">
        <v>2045</v>
      </c>
      <c r="AH4" s="4">
        <v>2046</v>
      </c>
      <c r="AI4" s="4">
        <v>2047</v>
      </c>
      <c r="AJ4" s="4">
        <v>2048</v>
      </c>
      <c r="AK4" s="4">
        <v>2049</v>
      </c>
      <c r="AL4" s="4">
        <v>2050</v>
      </c>
    </row>
    <row r="5" spans="1:38" ht="15.75" thickBot="1">
      <c r="A5" s="5" t="s">
        <v>2</v>
      </c>
    </row>
    <row r="6" spans="1:38" ht="15.75" thickTop="1">
      <c r="A6" s="6" t="s">
        <v>3</v>
      </c>
      <c r="B6" s="7">
        <v>229513.42168674699</v>
      </c>
      <c r="C6" s="7">
        <v>231484.34939759035</v>
      </c>
      <c r="D6" s="7">
        <v>233455.24096385541</v>
      </c>
      <c r="E6" s="7">
        <v>235426.2048192771</v>
      </c>
      <c r="F6" s="7">
        <v>237397.07228915664</v>
      </c>
      <c r="G6" s="7">
        <v>239368.04819277109</v>
      </c>
      <c r="H6" s="7">
        <v>237854.65060240965</v>
      </c>
      <c r="I6" s="7">
        <v>237818.8313253012</v>
      </c>
      <c r="J6" s="7">
        <v>237483.93975903615</v>
      </c>
      <c r="K6" s="7">
        <v>237149.8795180723</v>
      </c>
      <c r="L6" s="7">
        <v>236815.9156626506</v>
      </c>
      <c r="M6" s="7">
        <v>236481.04819277109</v>
      </c>
      <c r="N6" s="7">
        <v>236606.61445783134</v>
      </c>
      <c r="O6" s="7">
        <v>236732.21686746989</v>
      </c>
      <c r="P6" s="7">
        <v>236857.78313253011</v>
      </c>
      <c r="Q6" s="7">
        <v>236983.44578313254</v>
      </c>
      <c r="R6" s="7">
        <v>237109.03614457831</v>
      </c>
      <c r="S6" s="7">
        <v>237017.32530120481</v>
      </c>
      <c r="T6" s="7">
        <v>236925.63855421686</v>
      </c>
      <c r="U6" s="7">
        <v>236834.75903614459</v>
      </c>
      <c r="V6" s="7">
        <v>236742.18072289156</v>
      </c>
      <c r="W6" s="7">
        <v>236650.40963855421</v>
      </c>
      <c r="X6" s="7">
        <v>236531.78313253011</v>
      </c>
      <c r="Y6" s="7">
        <v>236412.13253012049</v>
      </c>
      <c r="Z6" s="7">
        <v>236293.53012048194</v>
      </c>
      <c r="AA6" s="7">
        <v>236173.90361445784</v>
      </c>
      <c r="AB6" s="7">
        <v>236055.27710843374</v>
      </c>
      <c r="AC6" s="7">
        <v>235931.72289156626</v>
      </c>
      <c r="AD6" s="7">
        <v>235634.48192771085</v>
      </c>
      <c r="AE6" s="7">
        <v>235326.55421686746</v>
      </c>
      <c r="AF6" s="7">
        <v>235019.50602409639</v>
      </c>
      <c r="AG6" s="7">
        <v>234711.43373493975</v>
      </c>
      <c r="AH6" s="7">
        <v>234527.02409638555</v>
      </c>
      <c r="AI6" s="7">
        <v>234342.48192771085</v>
      </c>
      <c r="AJ6" s="7">
        <v>234157.0843373494</v>
      </c>
      <c r="AK6" s="7">
        <v>233973.68674698795</v>
      </c>
      <c r="AL6" s="8">
        <v>233789.24096385541</v>
      </c>
    </row>
    <row r="7" spans="1:38">
      <c r="A7" s="9" t="s">
        <v>4</v>
      </c>
      <c r="B7" s="10">
        <v>0</v>
      </c>
      <c r="C7" s="10">
        <v>0</v>
      </c>
      <c r="D7" s="10">
        <v>0</v>
      </c>
      <c r="E7" s="10">
        <v>0</v>
      </c>
      <c r="F7" s="10">
        <v>0</v>
      </c>
      <c r="G7" s="10">
        <v>0</v>
      </c>
      <c r="H7" s="10">
        <v>0</v>
      </c>
      <c r="I7" s="10">
        <v>0</v>
      </c>
      <c r="J7" s="10">
        <v>0</v>
      </c>
      <c r="K7" s="10">
        <v>0</v>
      </c>
      <c r="L7" s="10">
        <v>0</v>
      </c>
      <c r="M7" s="10">
        <v>0</v>
      </c>
      <c r="N7" s="10">
        <v>0</v>
      </c>
      <c r="O7" s="10">
        <v>0</v>
      </c>
      <c r="P7" s="10">
        <v>0</v>
      </c>
      <c r="Q7" s="10">
        <v>0</v>
      </c>
      <c r="R7" s="10">
        <v>0</v>
      </c>
      <c r="S7" s="10">
        <v>0</v>
      </c>
      <c r="T7" s="10">
        <v>0</v>
      </c>
      <c r="U7" s="10">
        <v>0</v>
      </c>
      <c r="V7" s="10">
        <v>0</v>
      </c>
      <c r="W7" s="10">
        <v>0</v>
      </c>
      <c r="X7" s="10">
        <v>0</v>
      </c>
      <c r="Y7" s="10">
        <v>0</v>
      </c>
      <c r="Z7" s="10">
        <v>0</v>
      </c>
      <c r="AA7" s="10">
        <v>0</v>
      </c>
      <c r="AB7" s="10">
        <v>0</v>
      </c>
      <c r="AC7" s="10">
        <v>0</v>
      </c>
      <c r="AD7" s="10">
        <v>0</v>
      </c>
      <c r="AE7" s="10">
        <v>0</v>
      </c>
      <c r="AF7" s="10">
        <v>0</v>
      </c>
      <c r="AG7" s="10">
        <v>0</v>
      </c>
      <c r="AH7" s="10">
        <v>0</v>
      </c>
      <c r="AI7" s="10">
        <v>0</v>
      </c>
      <c r="AJ7" s="10">
        <v>0</v>
      </c>
      <c r="AK7" s="10">
        <v>0</v>
      </c>
      <c r="AL7" s="11">
        <v>0</v>
      </c>
    </row>
    <row r="8" spans="1:38">
      <c r="A8" s="9" t="s">
        <v>5</v>
      </c>
      <c r="B8" s="10">
        <v>0</v>
      </c>
      <c r="C8" s="10">
        <v>0</v>
      </c>
      <c r="D8" s="10">
        <v>0</v>
      </c>
      <c r="E8" s="10">
        <v>0</v>
      </c>
      <c r="F8" s="10">
        <v>0</v>
      </c>
      <c r="G8" s="10">
        <v>0</v>
      </c>
      <c r="H8" s="10">
        <v>0</v>
      </c>
      <c r="I8" s="10">
        <v>0</v>
      </c>
      <c r="J8" s="10">
        <v>0</v>
      </c>
      <c r="K8" s="10">
        <v>0</v>
      </c>
      <c r="L8" s="10">
        <v>0</v>
      </c>
      <c r="M8" s="10">
        <v>0</v>
      </c>
      <c r="N8" s="10">
        <v>0</v>
      </c>
      <c r="O8" s="10">
        <v>0</v>
      </c>
      <c r="P8" s="10">
        <v>0</v>
      </c>
      <c r="Q8" s="10">
        <v>0</v>
      </c>
      <c r="R8" s="10">
        <v>0</v>
      </c>
      <c r="S8" s="10">
        <v>0</v>
      </c>
      <c r="T8" s="10">
        <v>0</v>
      </c>
      <c r="U8" s="10">
        <v>0</v>
      </c>
      <c r="V8" s="10">
        <v>0</v>
      </c>
      <c r="W8" s="10">
        <v>0</v>
      </c>
      <c r="X8" s="10">
        <v>0</v>
      </c>
      <c r="Y8" s="10">
        <v>0</v>
      </c>
      <c r="Z8" s="10">
        <v>0</v>
      </c>
      <c r="AA8" s="10">
        <v>0</v>
      </c>
      <c r="AB8" s="10">
        <v>0</v>
      </c>
      <c r="AC8" s="10">
        <v>0</v>
      </c>
      <c r="AD8" s="10">
        <v>0</v>
      </c>
      <c r="AE8" s="10">
        <v>0</v>
      </c>
      <c r="AF8" s="10">
        <v>0</v>
      </c>
      <c r="AG8" s="10">
        <v>0</v>
      </c>
      <c r="AH8" s="10">
        <v>0</v>
      </c>
      <c r="AI8" s="10">
        <v>0</v>
      </c>
      <c r="AJ8" s="10">
        <v>0</v>
      </c>
      <c r="AK8" s="10">
        <v>0</v>
      </c>
      <c r="AL8" s="11">
        <v>0</v>
      </c>
    </row>
    <row r="9" spans="1:38">
      <c r="A9" s="9" t="s">
        <v>6</v>
      </c>
      <c r="B9" s="10">
        <v>66166</v>
      </c>
      <c r="C9" s="10">
        <v>66922</v>
      </c>
      <c r="D9" s="10">
        <v>67678</v>
      </c>
      <c r="E9" s="10">
        <v>68434</v>
      </c>
      <c r="F9" s="10">
        <v>48189</v>
      </c>
      <c r="G9" s="10">
        <v>48945</v>
      </c>
      <c r="H9" s="10">
        <v>49701</v>
      </c>
      <c r="I9" s="10">
        <v>50000</v>
      </c>
      <c r="J9" s="10">
        <v>50000</v>
      </c>
      <c r="K9" s="10">
        <v>50000</v>
      </c>
      <c r="L9" s="10">
        <v>50000</v>
      </c>
      <c r="M9" s="10">
        <v>50000</v>
      </c>
      <c r="N9" s="10">
        <v>50000</v>
      </c>
      <c r="O9" s="10">
        <v>50000</v>
      </c>
      <c r="P9" s="10">
        <v>50000</v>
      </c>
      <c r="Q9" s="10">
        <v>50000</v>
      </c>
      <c r="R9" s="10">
        <v>50000</v>
      </c>
      <c r="S9" s="10">
        <v>50000</v>
      </c>
      <c r="T9" s="10">
        <v>50000</v>
      </c>
      <c r="U9" s="10">
        <v>50000</v>
      </c>
      <c r="V9" s="10">
        <v>50000</v>
      </c>
      <c r="W9" s="10">
        <v>50000</v>
      </c>
      <c r="X9" s="10">
        <v>50000</v>
      </c>
      <c r="Y9" s="10">
        <v>50000</v>
      </c>
      <c r="Z9" s="10">
        <v>50000</v>
      </c>
      <c r="AA9" s="10">
        <v>50000</v>
      </c>
      <c r="AB9" s="10">
        <v>50000</v>
      </c>
      <c r="AC9" s="10">
        <v>50000</v>
      </c>
      <c r="AD9" s="10">
        <v>50000</v>
      </c>
      <c r="AE9" s="10">
        <v>50000</v>
      </c>
      <c r="AF9" s="10">
        <v>50000</v>
      </c>
      <c r="AG9" s="10">
        <v>50000</v>
      </c>
      <c r="AH9" s="10">
        <v>50000</v>
      </c>
      <c r="AI9" s="10">
        <v>50000</v>
      </c>
      <c r="AJ9" s="10">
        <v>50000</v>
      </c>
      <c r="AK9" s="10">
        <v>50000</v>
      </c>
      <c r="AL9" s="11">
        <v>50000</v>
      </c>
    </row>
    <row r="10" spans="1:38" ht="15.75" thickBot="1">
      <c r="A10" s="12" t="s">
        <v>7</v>
      </c>
      <c r="B10" s="13">
        <v>295679.6626506024</v>
      </c>
      <c r="C10" s="13">
        <v>298406.39759036142</v>
      </c>
      <c r="D10" s="13">
        <v>301133.13253012049</v>
      </c>
      <c r="E10" s="13">
        <v>303859.78313253011</v>
      </c>
      <c r="F10" s="13">
        <v>285586.5421686747</v>
      </c>
      <c r="G10" s="13">
        <v>288313.15662650601</v>
      </c>
      <c r="H10" s="13">
        <v>287555.59036144579</v>
      </c>
      <c r="I10" s="13">
        <v>287818.8313253012</v>
      </c>
      <c r="J10" s="13">
        <v>287483.93975903612</v>
      </c>
      <c r="K10" s="13">
        <v>287149.8795180723</v>
      </c>
      <c r="L10" s="13">
        <v>286815.9156626506</v>
      </c>
      <c r="M10" s="13">
        <v>286481.03614457831</v>
      </c>
      <c r="N10" s="13">
        <v>286606.60240963858</v>
      </c>
      <c r="O10" s="13">
        <v>286732.22891566268</v>
      </c>
      <c r="P10" s="13">
        <v>286857.78313253011</v>
      </c>
      <c r="Q10" s="13">
        <v>286983.44578313251</v>
      </c>
      <c r="R10" s="13">
        <v>287109.03614457831</v>
      </c>
      <c r="S10" s="13">
        <v>287017.32530120481</v>
      </c>
      <c r="T10" s="13">
        <v>286925.63855421689</v>
      </c>
      <c r="U10" s="13">
        <v>286834.77108433732</v>
      </c>
      <c r="V10" s="13">
        <v>286742.18072289159</v>
      </c>
      <c r="W10" s="13">
        <v>286650.40963855421</v>
      </c>
      <c r="X10" s="13">
        <v>286531.80722891568</v>
      </c>
      <c r="Y10" s="13">
        <v>286412.14457831328</v>
      </c>
      <c r="Z10" s="13">
        <v>286293.53012048191</v>
      </c>
      <c r="AA10" s="13">
        <v>286173.90361445781</v>
      </c>
      <c r="AB10" s="13">
        <v>286055.27710843371</v>
      </c>
      <c r="AC10" s="13">
        <v>285931.7108433735</v>
      </c>
      <c r="AD10" s="13">
        <v>285634.48192771082</v>
      </c>
      <c r="AE10" s="13">
        <v>285326.5421686747</v>
      </c>
      <c r="AF10" s="13">
        <v>285019.50602409639</v>
      </c>
      <c r="AG10" s="13">
        <v>284711.42168674699</v>
      </c>
      <c r="AH10" s="13">
        <v>284527.02409638552</v>
      </c>
      <c r="AI10" s="13">
        <v>284342.48192771082</v>
      </c>
      <c r="AJ10" s="13">
        <v>284157.0843373494</v>
      </c>
      <c r="AK10" s="13">
        <v>283973.67469879519</v>
      </c>
      <c r="AL10" s="14">
        <v>283789.24096385541</v>
      </c>
    </row>
    <row r="11" spans="1:38" ht="15.75" thickTop="1"/>
    <row r="12" spans="1:38" ht="15.75" thickBot="1">
      <c r="A12" s="5" t="s">
        <v>8</v>
      </c>
    </row>
    <row r="13" spans="1:38" ht="15.75" thickTop="1">
      <c r="A13" s="6" t="s">
        <v>9</v>
      </c>
      <c r="B13" s="7">
        <v>175670</v>
      </c>
      <c r="C13" s="7">
        <v>175561</v>
      </c>
      <c r="D13" s="7">
        <v>175452</v>
      </c>
      <c r="E13" s="7">
        <v>175342</v>
      </c>
      <c r="F13" s="7">
        <v>175233</v>
      </c>
      <c r="G13" s="7">
        <v>175124</v>
      </c>
      <c r="H13" s="7">
        <v>176514</v>
      </c>
      <c r="I13" s="7">
        <v>176405</v>
      </c>
      <c r="J13" s="7">
        <v>176296</v>
      </c>
      <c r="K13" s="7">
        <v>176186</v>
      </c>
      <c r="L13" s="7">
        <v>176077</v>
      </c>
      <c r="M13" s="7">
        <v>176468</v>
      </c>
      <c r="N13" s="7">
        <v>176358</v>
      </c>
      <c r="O13" s="7">
        <v>176249</v>
      </c>
      <c r="P13" s="7">
        <v>176140</v>
      </c>
      <c r="Q13" s="7">
        <v>176030</v>
      </c>
      <c r="R13" s="7">
        <v>175921</v>
      </c>
      <c r="S13" s="7">
        <v>175812</v>
      </c>
      <c r="T13" s="7">
        <v>175702</v>
      </c>
      <c r="U13" s="7">
        <v>175593</v>
      </c>
      <c r="V13" s="7">
        <v>175484</v>
      </c>
      <c r="W13" s="7">
        <v>175374</v>
      </c>
      <c r="X13" s="7">
        <v>175293</v>
      </c>
      <c r="Y13" s="7">
        <v>175293</v>
      </c>
      <c r="Z13" s="7">
        <v>175293</v>
      </c>
      <c r="AA13" s="7">
        <v>175293</v>
      </c>
      <c r="AB13" s="7">
        <v>175293</v>
      </c>
      <c r="AC13" s="7">
        <v>175293</v>
      </c>
      <c r="AD13" s="7">
        <v>175293</v>
      </c>
      <c r="AE13" s="7">
        <v>175293</v>
      </c>
      <c r="AF13" s="7">
        <v>175293</v>
      </c>
      <c r="AG13" s="7">
        <v>175293</v>
      </c>
      <c r="AH13" s="7">
        <v>175293</v>
      </c>
      <c r="AI13" s="7">
        <v>175293</v>
      </c>
      <c r="AJ13" s="7">
        <v>175293</v>
      </c>
      <c r="AK13" s="7">
        <v>175293</v>
      </c>
      <c r="AL13" s="8">
        <v>175293</v>
      </c>
    </row>
    <row r="14" spans="1:38">
      <c r="A14" s="9" t="s">
        <v>10</v>
      </c>
      <c r="B14" s="10">
        <v>0</v>
      </c>
      <c r="C14" s="10">
        <v>0</v>
      </c>
      <c r="D14" s="10">
        <v>0</v>
      </c>
      <c r="E14" s="10">
        <v>0</v>
      </c>
      <c r="F14" s="10">
        <v>0</v>
      </c>
      <c r="G14" s="10">
        <v>0</v>
      </c>
      <c r="H14" s="10">
        <v>0</v>
      </c>
      <c r="I14" s="10">
        <v>0</v>
      </c>
      <c r="J14" s="10">
        <v>0</v>
      </c>
      <c r="K14" s="10">
        <v>0</v>
      </c>
      <c r="L14" s="10">
        <v>0</v>
      </c>
      <c r="M14" s="10">
        <v>0</v>
      </c>
      <c r="N14" s="10">
        <v>0</v>
      </c>
      <c r="O14" s="10">
        <v>0</v>
      </c>
      <c r="P14" s="10">
        <v>0</v>
      </c>
      <c r="Q14" s="10">
        <v>0</v>
      </c>
      <c r="R14" s="10">
        <v>0</v>
      </c>
      <c r="S14" s="10">
        <v>0</v>
      </c>
      <c r="T14" s="10">
        <v>0</v>
      </c>
      <c r="U14" s="10">
        <v>0</v>
      </c>
      <c r="V14" s="10">
        <v>0</v>
      </c>
      <c r="W14" s="10">
        <v>0</v>
      </c>
      <c r="X14" s="10">
        <v>0</v>
      </c>
      <c r="Y14" s="10">
        <v>0</v>
      </c>
      <c r="Z14" s="10">
        <v>0</v>
      </c>
      <c r="AA14" s="10">
        <v>0</v>
      </c>
      <c r="AB14" s="10">
        <v>0</v>
      </c>
      <c r="AC14" s="10">
        <v>0</v>
      </c>
      <c r="AD14" s="10">
        <v>0</v>
      </c>
      <c r="AE14" s="10">
        <v>0</v>
      </c>
      <c r="AF14" s="10">
        <v>0</v>
      </c>
      <c r="AG14" s="10">
        <v>0</v>
      </c>
      <c r="AH14" s="10">
        <v>0</v>
      </c>
      <c r="AI14" s="10">
        <v>0</v>
      </c>
      <c r="AJ14" s="10">
        <v>0</v>
      </c>
      <c r="AK14" s="10">
        <v>0</v>
      </c>
      <c r="AL14" s="11">
        <v>0</v>
      </c>
    </row>
    <row r="15" spans="1:38">
      <c r="A15" s="9" t="s">
        <v>11</v>
      </c>
      <c r="B15" s="10">
        <v>0</v>
      </c>
      <c r="C15" s="10">
        <v>0</v>
      </c>
      <c r="D15" s="10">
        <v>0</v>
      </c>
      <c r="E15" s="10">
        <v>0</v>
      </c>
      <c r="F15" s="10">
        <v>0</v>
      </c>
      <c r="G15" s="10">
        <v>0</v>
      </c>
      <c r="H15" s="10">
        <v>0</v>
      </c>
      <c r="I15" s="10">
        <v>0</v>
      </c>
      <c r="J15" s="10">
        <v>0</v>
      </c>
      <c r="K15" s="10">
        <v>0</v>
      </c>
      <c r="L15" s="10">
        <v>0</v>
      </c>
      <c r="M15" s="10">
        <v>0</v>
      </c>
      <c r="N15" s="10">
        <v>0</v>
      </c>
      <c r="O15" s="10">
        <v>0</v>
      </c>
      <c r="P15" s="10">
        <v>0</v>
      </c>
      <c r="Q15" s="10">
        <v>0</v>
      </c>
      <c r="R15" s="10">
        <v>0</v>
      </c>
      <c r="S15" s="10">
        <v>0</v>
      </c>
      <c r="T15" s="10">
        <v>0</v>
      </c>
      <c r="U15" s="10">
        <v>0</v>
      </c>
      <c r="V15" s="10">
        <v>0</v>
      </c>
      <c r="W15" s="10">
        <v>0</v>
      </c>
      <c r="X15" s="10">
        <v>0</v>
      </c>
      <c r="Y15" s="10">
        <v>0</v>
      </c>
      <c r="Z15" s="10">
        <v>0</v>
      </c>
      <c r="AA15" s="10">
        <v>0</v>
      </c>
      <c r="AB15" s="10">
        <v>0</v>
      </c>
      <c r="AC15" s="10">
        <v>0</v>
      </c>
      <c r="AD15" s="10">
        <v>0</v>
      </c>
      <c r="AE15" s="10">
        <v>0</v>
      </c>
      <c r="AF15" s="10">
        <v>0</v>
      </c>
      <c r="AG15" s="10">
        <v>0</v>
      </c>
      <c r="AH15" s="10">
        <v>0</v>
      </c>
      <c r="AI15" s="10">
        <v>0</v>
      </c>
      <c r="AJ15" s="10">
        <v>0</v>
      </c>
      <c r="AK15" s="10">
        <v>0</v>
      </c>
      <c r="AL15" s="11">
        <v>0</v>
      </c>
    </row>
    <row r="16" spans="1:38">
      <c r="A16" s="9" t="s">
        <v>12</v>
      </c>
      <c r="B16" s="10">
        <v>0</v>
      </c>
      <c r="C16" s="10">
        <v>0</v>
      </c>
      <c r="D16" s="10">
        <v>0</v>
      </c>
      <c r="E16" s="10">
        <v>0</v>
      </c>
      <c r="F16" s="10">
        <v>0</v>
      </c>
      <c r="G16" s="10">
        <v>0</v>
      </c>
      <c r="H16" s="10">
        <v>0</v>
      </c>
      <c r="I16" s="10">
        <v>0</v>
      </c>
      <c r="J16" s="10">
        <v>0</v>
      </c>
      <c r="K16" s="10">
        <v>0</v>
      </c>
      <c r="L16" s="10">
        <v>0</v>
      </c>
      <c r="M16" s="10">
        <v>0</v>
      </c>
      <c r="N16" s="10">
        <v>0</v>
      </c>
      <c r="O16" s="10">
        <v>0</v>
      </c>
      <c r="P16" s="10">
        <v>0</v>
      </c>
      <c r="Q16" s="10">
        <v>0</v>
      </c>
      <c r="R16" s="10">
        <v>0</v>
      </c>
      <c r="S16" s="10">
        <v>0</v>
      </c>
      <c r="T16" s="10">
        <v>0</v>
      </c>
      <c r="U16" s="10">
        <v>0</v>
      </c>
      <c r="V16" s="10">
        <v>0</v>
      </c>
      <c r="W16" s="10">
        <v>0</v>
      </c>
      <c r="X16" s="10">
        <v>0</v>
      </c>
      <c r="Y16" s="10">
        <v>0</v>
      </c>
      <c r="Z16" s="10">
        <v>0</v>
      </c>
      <c r="AA16" s="10">
        <v>0</v>
      </c>
      <c r="AB16" s="10">
        <v>0</v>
      </c>
      <c r="AC16" s="10">
        <v>0</v>
      </c>
      <c r="AD16" s="10">
        <v>0</v>
      </c>
      <c r="AE16" s="10">
        <v>0</v>
      </c>
      <c r="AF16" s="10">
        <v>0</v>
      </c>
      <c r="AG16" s="10">
        <v>0</v>
      </c>
      <c r="AH16" s="10">
        <v>0</v>
      </c>
      <c r="AI16" s="10">
        <v>0</v>
      </c>
      <c r="AJ16" s="10">
        <v>0</v>
      </c>
      <c r="AK16" s="10">
        <v>0</v>
      </c>
      <c r="AL16" s="11">
        <v>0</v>
      </c>
    </row>
    <row r="17" spans="1:38">
      <c r="A17" s="9" t="s">
        <v>13</v>
      </c>
      <c r="B17" s="10">
        <v>3430</v>
      </c>
      <c r="C17" s="10">
        <v>3539</v>
      </c>
      <c r="D17" s="10">
        <v>3648</v>
      </c>
      <c r="E17" s="10">
        <v>3758</v>
      </c>
      <c r="F17" s="10">
        <v>3867</v>
      </c>
      <c r="G17" s="10">
        <v>3976</v>
      </c>
      <c r="H17" s="10">
        <v>4086</v>
      </c>
      <c r="I17" s="10">
        <v>4195</v>
      </c>
      <c r="J17" s="10">
        <v>4304</v>
      </c>
      <c r="K17" s="10">
        <v>4414</v>
      </c>
      <c r="L17" s="10">
        <v>4523</v>
      </c>
      <c r="M17" s="10">
        <v>4632</v>
      </c>
      <c r="N17" s="10">
        <v>4742</v>
      </c>
      <c r="O17" s="10">
        <v>4851</v>
      </c>
      <c r="P17" s="10">
        <v>4960</v>
      </c>
      <c r="Q17" s="10">
        <v>5070</v>
      </c>
      <c r="R17" s="10">
        <v>5179</v>
      </c>
      <c r="S17" s="10">
        <v>5288</v>
      </c>
      <c r="T17" s="10">
        <v>5398</v>
      </c>
      <c r="U17" s="10">
        <v>5507</v>
      </c>
      <c r="V17" s="10">
        <v>5616</v>
      </c>
      <c r="W17" s="10">
        <v>5726</v>
      </c>
      <c r="X17" s="10">
        <v>5807</v>
      </c>
      <c r="Y17" s="10">
        <v>5807</v>
      </c>
      <c r="Z17" s="10">
        <v>5807</v>
      </c>
      <c r="AA17" s="10">
        <v>5807</v>
      </c>
      <c r="AB17" s="10">
        <v>5807</v>
      </c>
      <c r="AC17" s="10">
        <v>5807</v>
      </c>
      <c r="AD17" s="10">
        <v>5807</v>
      </c>
      <c r="AE17" s="10">
        <v>5807</v>
      </c>
      <c r="AF17" s="10">
        <v>5807</v>
      </c>
      <c r="AG17" s="10">
        <v>5807</v>
      </c>
      <c r="AH17" s="10">
        <v>5807</v>
      </c>
      <c r="AI17" s="10">
        <v>5807</v>
      </c>
      <c r="AJ17" s="10">
        <v>5807</v>
      </c>
      <c r="AK17" s="10">
        <v>5807</v>
      </c>
      <c r="AL17" s="11">
        <v>5807</v>
      </c>
    </row>
    <row r="18" spans="1:38">
      <c r="A18" s="9" t="s">
        <v>14</v>
      </c>
      <c r="B18" s="10">
        <v>52405</v>
      </c>
      <c r="C18" s="10">
        <v>53775</v>
      </c>
      <c r="D18" s="10">
        <v>54789</v>
      </c>
      <c r="E18" s="10">
        <v>55787</v>
      </c>
      <c r="F18" s="10">
        <v>56786</v>
      </c>
      <c r="G18" s="10">
        <v>57784</v>
      </c>
      <c r="H18" s="10">
        <v>58783</v>
      </c>
      <c r="I18" s="10">
        <v>59325</v>
      </c>
      <c r="J18" s="10">
        <v>59568</v>
      </c>
      <c r="K18" s="10">
        <v>59810</v>
      </c>
      <c r="L18" s="10">
        <v>60053</v>
      </c>
      <c r="M18" s="10">
        <v>60296</v>
      </c>
      <c r="N18" s="10">
        <v>60539</v>
      </c>
      <c r="O18" s="10">
        <v>60781</v>
      </c>
      <c r="P18" s="10">
        <v>61024</v>
      </c>
      <c r="Q18" s="10">
        <v>61267</v>
      </c>
      <c r="R18" s="10">
        <v>61510</v>
      </c>
      <c r="S18" s="10">
        <v>61752</v>
      </c>
      <c r="T18" s="10">
        <v>61995</v>
      </c>
      <c r="U18" s="10">
        <v>62238</v>
      </c>
      <c r="V18" s="10">
        <v>62481</v>
      </c>
      <c r="W18" s="10">
        <v>62723</v>
      </c>
      <c r="X18" s="10">
        <v>62966</v>
      </c>
      <c r="Y18" s="10">
        <v>63209</v>
      </c>
      <c r="Z18" s="10">
        <v>63451</v>
      </c>
      <c r="AA18" s="10">
        <v>63694</v>
      </c>
      <c r="AB18" s="10">
        <v>63937</v>
      </c>
      <c r="AC18" s="10">
        <v>64180</v>
      </c>
      <c r="AD18" s="10">
        <v>64422</v>
      </c>
      <c r="AE18" s="10">
        <v>64491</v>
      </c>
      <c r="AF18" s="10">
        <v>64550</v>
      </c>
      <c r="AG18" s="10">
        <v>64609</v>
      </c>
      <c r="AH18" s="10">
        <v>64667</v>
      </c>
      <c r="AI18" s="10">
        <v>64726</v>
      </c>
      <c r="AJ18" s="10">
        <v>64784</v>
      </c>
      <c r="AK18" s="10">
        <v>64843</v>
      </c>
      <c r="AL18" s="11">
        <v>64901</v>
      </c>
    </row>
    <row r="19" spans="1:38">
      <c r="A19" s="9" t="s">
        <v>15</v>
      </c>
      <c r="B19" s="10">
        <v>7239</v>
      </c>
      <c r="C19" s="10">
        <v>7853</v>
      </c>
      <c r="D19" s="10">
        <v>8111</v>
      </c>
      <c r="E19" s="10">
        <v>8354</v>
      </c>
      <c r="F19" s="10">
        <v>8597</v>
      </c>
      <c r="G19" s="10">
        <v>8839</v>
      </c>
      <c r="H19" s="10">
        <v>9082</v>
      </c>
      <c r="I19" s="10">
        <v>9325</v>
      </c>
      <c r="J19" s="10">
        <v>9568</v>
      </c>
      <c r="K19" s="10">
        <v>9810</v>
      </c>
      <c r="L19" s="10">
        <v>10053</v>
      </c>
      <c r="M19" s="10">
        <v>10296</v>
      </c>
      <c r="N19" s="10">
        <v>10539</v>
      </c>
      <c r="O19" s="10">
        <v>10781</v>
      </c>
      <c r="P19" s="10">
        <v>11024</v>
      </c>
      <c r="Q19" s="10">
        <v>11267</v>
      </c>
      <c r="R19" s="10">
        <v>11510</v>
      </c>
      <c r="S19" s="10">
        <v>11752</v>
      </c>
      <c r="T19" s="10">
        <v>11995</v>
      </c>
      <c r="U19" s="10">
        <v>12238</v>
      </c>
      <c r="V19" s="10">
        <v>12481</v>
      </c>
      <c r="W19" s="10">
        <v>12723</v>
      </c>
      <c r="X19" s="10">
        <v>12966</v>
      </c>
      <c r="Y19" s="10">
        <v>13209</v>
      </c>
      <c r="Z19" s="10">
        <v>13451</v>
      </c>
      <c r="AA19" s="10">
        <v>13694</v>
      </c>
      <c r="AB19" s="10">
        <v>13937</v>
      </c>
      <c r="AC19" s="10">
        <v>14180</v>
      </c>
      <c r="AD19" s="10">
        <v>14422</v>
      </c>
      <c r="AE19" s="10">
        <v>14491</v>
      </c>
      <c r="AF19" s="10">
        <v>14550</v>
      </c>
      <c r="AG19" s="10">
        <v>14609</v>
      </c>
      <c r="AH19" s="10">
        <v>14667</v>
      </c>
      <c r="AI19" s="10">
        <v>14726</v>
      </c>
      <c r="AJ19" s="10">
        <v>14784</v>
      </c>
      <c r="AK19" s="10">
        <v>14843</v>
      </c>
      <c r="AL19" s="11">
        <v>14901</v>
      </c>
    </row>
    <row r="20" spans="1:38">
      <c r="A20" s="9" t="s">
        <v>16</v>
      </c>
      <c r="B20" s="10">
        <v>45166</v>
      </c>
      <c r="C20" s="10">
        <v>45922</v>
      </c>
      <c r="D20" s="10">
        <v>46678</v>
      </c>
      <c r="E20" s="10">
        <v>47434</v>
      </c>
      <c r="F20" s="10">
        <v>48189</v>
      </c>
      <c r="G20" s="10">
        <v>48945</v>
      </c>
      <c r="H20" s="10">
        <v>49701</v>
      </c>
      <c r="I20" s="10">
        <v>50000</v>
      </c>
      <c r="J20" s="10">
        <v>50000</v>
      </c>
      <c r="K20" s="10">
        <v>50000</v>
      </c>
      <c r="L20" s="10">
        <v>50000</v>
      </c>
      <c r="M20" s="10">
        <v>50000</v>
      </c>
      <c r="N20" s="10">
        <v>50000</v>
      </c>
      <c r="O20" s="10">
        <v>50000</v>
      </c>
      <c r="P20" s="10">
        <v>50000</v>
      </c>
      <c r="Q20" s="10">
        <v>50000</v>
      </c>
      <c r="R20" s="10">
        <v>50000</v>
      </c>
      <c r="S20" s="10">
        <v>50000</v>
      </c>
      <c r="T20" s="10">
        <v>50000</v>
      </c>
      <c r="U20" s="10">
        <v>50000</v>
      </c>
      <c r="V20" s="10">
        <v>50000</v>
      </c>
      <c r="W20" s="10">
        <v>50000</v>
      </c>
      <c r="X20" s="10">
        <v>50000</v>
      </c>
      <c r="Y20" s="10">
        <v>50000</v>
      </c>
      <c r="Z20" s="10">
        <v>50000</v>
      </c>
      <c r="AA20" s="10">
        <v>50000</v>
      </c>
      <c r="AB20" s="10">
        <v>50000</v>
      </c>
      <c r="AC20" s="10">
        <v>50000</v>
      </c>
      <c r="AD20" s="10">
        <v>50000</v>
      </c>
      <c r="AE20" s="10">
        <v>50000</v>
      </c>
      <c r="AF20" s="10">
        <v>50000</v>
      </c>
      <c r="AG20" s="10">
        <v>50000</v>
      </c>
      <c r="AH20" s="10">
        <v>50000</v>
      </c>
      <c r="AI20" s="10">
        <v>50000</v>
      </c>
      <c r="AJ20" s="10">
        <v>50000</v>
      </c>
      <c r="AK20" s="10">
        <v>50000</v>
      </c>
      <c r="AL20" s="11">
        <v>50000</v>
      </c>
    </row>
    <row r="21" spans="1:38">
      <c r="A21" s="9" t="s">
        <v>17</v>
      </c>
      <c r="B21" s="10">
        <v>0</v>
      </c>
      <c r="C21" s="10">
        <v>0</v>
      </c>
      <c r="D21" s="10">
        <v>0</v>
      </c>
      <c r="E21" s="10">
        <v>0</v>
      </c>
      <c r="F21" s="10">
        <v>0</v>
      </c>
      <c r="G21" s="10">
        <v>0</v>
      </c>
      <c r="H21" s="10">
        <v>0</v>
      </c>
      <c r="I21" s="10">
        <v>0</v>
      </c>
      <c r="J21" s="10">
        <v>0</v>
      </c>
      <c r="K21" s="10">
        <v>0</v>
      </c>
      <c r="L21" s="10">
        <v>0</v>
      </c>
      <c r="M21" s="10">
        <v>0</v>
      </c>
      <c r="N21" s="10">
        <v>0</v>
      </c>
      <c r="O21" s="10">
        <v>0</v>
      </c>
      <c r="P21" s="10">
        <v>0</v>
      </c>
      <c r="Q21" s="10">
        <v>0</v>
      </c>
      <c r="R21" s="10">
        <v>0</v>
      </c>
      <c r="S21" s="10">
        <v>0</v>
      </c>
      <c r="T21" s="10">
        <v>0</v>
      </c>
      <c r="U21" s="10">
        <v>0</v>
      </c>
      <c r="V21" s="10">
        <v>0</v>
      </c>
      <c r="W21" s="10">
        <v>0</v>
      </c>
      <c r="X21" s="10">
        <v>0</v>
      </c>
      <c r="Y21" s="10">
        <v>0</v>
      </c>
      <c r="Z21" s="10">
        <v>0</v>
      </c>
      <c r="AA21" s="10">
        <v>0</v>
      </c>
      <c r="AB21" s="10">
        <v>0</v>
      </c>
      <c r="AC21" s="10">
        <v>0</v>
      </c>
      <c r="AD21" s="10">
        <v>0</v>
      </c>
      <c r="AE21" s="10">
        <v>0</v>
      </c>
      <c r="AF21" s="10">
        <v>0</v>
      </c>
      <c r="AG21" s="10">
        <v>0</v>
      </c>
      <c r="AH21" s="10">
        <v>0</v>
      </c>
      <c r="AI21" s="10">
        <v>0</v>
      </c>
      <c r="AJ21" s="10">
        <v>0</v>
      </c>
      <c r="AK21" s="10">
        <v>0</v>
      </c>
      <c r="AL21" s="11">
        <v>0</v>
      </c>
    </row>
    <row r="22" spans="1:38">
      <c r="A22" s="9" t="s">
        <v>18</v>
      </c>
      <c r="B22" s="10">
        <v>0</v>
      </c>
      <c r="C22" s="10">
        <v>0</v>
      </c>
      <c r="D22" s="10">
        <v>0</v>
      </c>
      <c r="E22" s="10">
        <v>0</v>
      </c>
      <c r="F22" s="10">
        <v>0</v>
      </c>
      <c r="G22" s="10">
        <v>0</v>
      </c>
      <c r="H22" s="10">
        <v>0</v>
      </c>
      <c r="I22" s="10">
        <v>0</v>
      </c>
      <c r="J22" s="10">
        <v>0</v>
      </c>
      <c r="K22" s="10">
        <v>0</v>
      </c>
      <c r="L22" s="10">
        <v>0</v>
      </c>
      <c r="M22" s="10">
        <v>0</v>
      </c>
      <c r="N22" s="10">
        <v>0</v>
      </c>
      <c r="O22" s="10">
        <v>0</v>
      </c>
      <c r="P22" s="10">
        <v>0</v>
      </c>
      <c r="Q22" s="10">
        <v>0</v>
      </c>
      <c r="R22" s="10">
        <v>0</v>
      </c>
      <c r="S22" s="10">
        <v>0</v>
      </c>
      <c r="T22" s="10">
        <v>0</v>
      </c>
      <c r="U22" s="10">
        <v>0</v>
      </c>
      <c r="V22" s="10">
        <v>0</v>
      </c>
      <c r="W22" s="10">
        <v>0</v>
      </c>
      <c r="X22" s="10">
        <v>0</v>
      </c>
      <c r="Y22" s="10">
        <v>0</v>
      </c>
      <c r="Z22" s="10">
        <v>0</v>
      </c>
      <c r="AA22" s="10">
        <v>0</v>
      </c>
      <c r="AB22" s="10">
        <v>0</v>
      </c>
      <c r="AC22" s="10">
        <v>0</v>
      </c>
      <c r="AD22" s="10">
        <v>0</v>
      </c>
      <c r="AE22" s="10">
        <v>0</v>
      </c>
      <c r="AF22" s="10">
        <v>0</v>
      </c>
      <c r="AG22" s="10">
        <v>0</v>
      </c>
      <c r="AH22" s="10">
        <v>0</v>
      </c>
      <c r="AI22" s="10">
        <v>0</v>
      </c>
      <c r="AJ22" s="10">
        <v>0</v>
      </c>
      <c r="AK22" s="10">
        <v>0</v>
      </c>
      <c r="AL22" s="11">
        <v>0</v>
      </c>
    </row>
    <row r="23" spans="1:38" ht="15.75" thickBot="1">
      <c r="A23" s="12" t="s">
        <v>19</v>
      </c>
      <c r="B23" s="13">
        <v>231505</v>
      </c>
      <c r="C23" s="13">
        <v>232875</v>
      </c>
      <c r="D23" s="13">
        <v>233889</v>
      </c>
      <c r="E23" s="13">
        <v>234887</v>
      </c>
      <c r="F23" s="13">
        <v>235886</v>
      </c>
      <c r="G23" s="13">
        <v>236884</v>
      </c>
      <c r="H23" s="13">
        <v>239383</v>
      </c>
      <c r="I23" s="13">
        <v>239925</v>
      </c>
      <c r="J23" s="13">
        <v>240168</v>
      </c>
      <c r="K23" s="13">
        <v>240410</v>
      </c>
      <c r="L23" s="13">
        <v>240653</v>
      </c>
      <c r="M23" s="13">
        <v>241396</v>
      </c>
      <c r="N23" s="13">
        <v>241639</v>
      </c>
      <c r="O23" s="13">
        <v>241881</v>
      </c>
      <c r="P23" s="13">
        <v>242124</v>
      </c>
      <c r="Q23" s="13">
        <v>242367</v>
      </c>
      <c r="R23" s="13">
        <v>242610</v>
      </c>
      <c r="S23" s="13">
        <v>242852</v>
      </c>
      <c r="T23" s="13">
        <v>243095</v>
      </c>
      <c r="U23" s="13">
        <v>243338</v>
      </c>
      <c r="V23" s="13">
        <v>243580</v>
      </c>
      <c r="W23" s="13">
        <v>243823</v>
      </c>
      <c r="X23" s="13">
        <v>244066</v>
      </c>
      <c r="Y23" s="13">
        <v>244309</v>
      </c>
      <c r="Z23" s="13">
        <v>244551</v>
      </c>
      <c r="AA23" s="13">
        <v>244794</v>
      </c>
      <c r="AB23" s="13">
        <v>245037</v>
      </c>
      <c r="AC23" s="13">
        <v>245280</v>
      </c>
      <c r="AD23" s="13">
        <v>245522</v>
      </c>
      <c r="AE23" s="13">
        <v>245592</v>
      </c>
      <c r="AF23" s="13">
        <v>245650</v>
      </c>
      <c r="AG23" s="13">
        <v>245709</v>
      </c>
      <c r="AH23" s="13">
        <v>245767</v>
      </c>
      <c r="AI23" s="13">
        <v>245826</v>
      </c>
      <c r="AJ23" s="13">
        <v>245884</v>
      </c>
      <c r="AK23" s="13">
        <v>245943</v>
      </c>
      <c r="AL23" s="14">
        <v>246001</v>
      </c>
    </row>
    <row r="24" spans="1:38" ht="15.75" thickTop="1"/>
    <row r="25" spans="1:38" ht="15.75" thickBot="1">
      <c r="A25" s="5" t="s">
        <v>20</v>
      </c>
    </row>
    <row r="26" spans="1:38" ht="15.75" thickTop="1">
      <c r="A26" s="6" t="s">
        <v>21</v>
      </c>
      <c r="B26" s="7">
        <v>43174.578313253012</v>
      </c>
      <c r="C26" s="7">
        <v>44531.77108433735</v>
      </c>
      <c r="D26" s="7">
        <v>46244.192771084337</v>
      </c>
      <c r="E26" s="7">
        <v>47972.397590361448</v>
      </c>
      <c r="F26" s="7">
        <v>49700.602409638552</v>
      </c>
      <c r="G26" s="7">
        <v>51428.734939759037</v>
      </c>
      <c r="H26" s="7">
        <v>48172.614457831325</v>
      </c>
      <c r="I26" s="7">
        <v>47894.024096385539</v>
      </c>
      <c r="J26" s="7">
        <v>47316.277108433736</v>
      </c>
      <c r="K26" s="7">
        <v>46739.626506024098</v>
      </c>
      <c r="L26" s="7">
        <v>46162.831325301202</v>
      </c>
      <c r="M26" s="7">
        <v>45085.180722891564</v>
      </c>
      <c r="N26" s="7">
        <v>44967.987951807227</v>
      </c>
      <c r="O26" s="7">
        <v>44850.879518072288</v>
      </c>
      <c r="P26" s="7">
        <v>44733.734939759037</v>
      </c>
      <c r="Q26" s="7">
        <v>44616.614457831325</v>
      </c>
      <c r="R26" s="7">
        <v>44499.506024096387</v>
      </c>
      <c r="S26" s="7">
        <v>44165</v>
      </c>
      <c r="T26" s="7">
        <v>43830.626506024098</v>
      </c>
      <c r="U26" s="7">
        <v>43497.108433734938</v>
      </c>
      <c r="V26" s="7">
        <v>43161.626506024098</v>
      </c>
      <c r="W26" s="7">
        <v>42827.216867469877</v>
      </c>
      <c r="X26" s="7">
        <v>42465.783132530123</v>
      </c>
      <c r="Y26" s="7">
        <v>42103.421686746988</v>
      </c>
      <c r="Z26" s="7">
        <v>41742.024096385539</v>
      </c>
      <c r="AA26" s="7">
        <v>41379.674698795177</v>
      </c>
      <c r="AB26" s="7">
        <v>41018.301204819276</v>
      </c>
      <c r="AC26" s="7">
        <v>40651.891566265062</v>
      </c>
      <c r="AD26" s="7">
        <v>40112.120481927712</v>
      </c>
      <c r="AE26" s="7">
        <v>39735.012048192773</v>
      </c>
      <c r="AF26" s="7">
        <v>39369.493975903613</v>
      </c>
      <c r="AG26" s="7">
        <v>39002.783132530123</v>
      </c>
      <c r="AH26" s="7">
        <v>38759.939759036148</v>
      </c>
      <c r="AI26" s="7">
        <v>38516.927710843374</v>
      </c>
      <c r="AJ26" s="7">
        <v>38272.987951807227</v>
      </c>
      <c r="AK26" s="7">
        <v>38030.951807228914</v>
      </c>
      <c r="AL26" s="8">
        <v>37787.939759036148</v>
      </c>
    </row>
    <row r="27" spans="1:38">
      <c r="A27" s="9" t="s">
        <v>22</v>
      </c>
      <c r="B27" s="10">
        <v>43174.578313253012</v>
      </c>
      <c r="C27" s="10">
        <v>44531.77108433735</v>
      </c>
      <c r="D27" s="10">
        <v>46244.192771084337</v>
      </c>
      <c r="E27" s="10">
        <v>47972.397590361448</v>
      </c>
      <c r="F27" s="10">
        <v>49700.602409638552</v>
      </c>
      <c r="G27" s="10">
        <v>51428.734939759037</v>
      </c>
      <c r="H27" s="10">
        <v>48172.614457831325</v>
      </c>
      <c r="I27" s="10">
        <v>47894.024096385539</v>
      </c>
      <c r="J27" s="10">
        <v>47316.277108433736</v>
      </c>
      <c r="K27" s="10">
        <v>46739.626506024098</v>
      </c>
      <c r="L27" s="10">
        <v>46162.831325301202</v>
      </c>
      <c r="M27" s="10">
        <v>45085.180722891564</v>
      </c>
      <c r="N27" s="10">
        <v>44967.987951807227</v>
      </c>
      <c r="O27" s="10">
        <v>44850.879518072288</v>
      </c>
      <c r="P27" s="10">
        <v>44733.734939759037</v>
      </c>
      <c r="Q27" s="10">
        <v>44616.614457831325</v>
      </c>
      <c r="R27" s="10">
        <v>44499.506024096387</v>
      </c>
      <c r="S27" s="10">
        <v>44165</v>
      </c>
      <c r="T27" s="10">
        <v>43830.626506024098</v>
      </c>
      <c r="U27" s="10">
        <v>43497.108433734938</v>
      </c>
      <c r="V27" s="10">
        <v>43161.626506024098</v>
      </c>
      <c r="W27" s="10">
        <v>42827.216867469877</v>
      </c>
      <c r="X27" s="10">
        <v>42465.783132530123</v>
      </c>
      <c r="Y27" s="10">
        <v>42103.421686746988</v>
      </c>
      <c r="Z27" s="10">
        <v>41742.024096385539</v>
      </c>
      <c r="AA27" s="10">
        <v>41379.674698795177</v>
      </c>
      <c r="AB27" s="10">
        <v>41018.301204819276</v>
      </c>
      <c r="AC27" s="10">
        <v>40651.891566265062</v>
      </c>
      <c r="AD27" s="10">
        <v>40112.120481927712</v>
      </c>
      <c r="AE27" s="10">
        <v>39735.012048192773</v>
      </c>
      <c r="AF27" s="10">
        <v>39369.493975903613</v>
      </c>
      <c r="AG27" s="10">
        <v>39002.783132530123</v>
      </c>
      <c r="AH27" s="10">
        <v>38759.939759036148</v>
      </c>
      <c r="AI27" s="10">
        <v>38516.927710843374</v>
      </c>
      <c r="AJ27" s="10">
        <v>38272.987951807227</v>
      </c>
      <c r="AK27" s="10">
        <v>38030.951807228914</v>
      </c>
      <c r="AL27" s="11">
        <v>37787.939759036148</v>
      </c>
    </row>
    <row r="28" spans="1:38">
      <c r="A28" s="9" t="s">
        <v>23</v>
      </c>
      <c r="B28" s="10">
        <v>0</v>
      </c>
      <c r="C28" s="10">
        <v>0</v>
      </c>
      <c r="D28" s="10">
        <v>0</v>
      </c>
      <c r="E28" s="10">
        <v>0</v>
      </c>
      <c r="F28" s="10">
        <v>0</v>
      </c>
      <c r="G28" s="10">
        <v>0</v>
      </c>
      <c r="H28" s="10">
        <v>0</v>
      </c>
      <c r="I28" s="10">
        <v>0</v>
      </c>
      <c r="J28" s="10">
        <v>0</v>
      </c>
      <c r="K28" s="10">
        <v>0</v>
      </c>
      <c r="L28" s="10">
        <v>0</v>
      </c>
      <c r="M28" s="10">
        <v>0</v>
      </c>
      <c r="N28" s="10">
        <v>0</v>
      </c>
      <c r="O28" s="10">
        <v>0</v>
      </c>
      <c r="P28" s="10">
        <v>0</v>
      </c>
      <c r="Q28" s="10">
        <v>0</v>
      </c>
      <c r="R28" s="10">
        <v>0</v>
      </c>
      <c r="S28" s="10">
        <v>0</v>
      </c>
      <c r="T28" s="10">
        <v>0</v>
      </c>
      <c r="U28" s="10">
        <v>0</v>
      </c>
      <c r="V28" s="10">
        <v>0</v>
      </c>
      <c r="W28" s="10">
        <v>0</v>
      </c>
      <c r="X28" s="10">
        <v>0</v>
      </c>
      <c r="Y28" s="10">
        <v>0</v>
      </c>
      <c r="Z28" s="10">
        <v>0</v>
      </c>
      <c r="AA28" s="10">
        <v>0</v>
      </c>
      <c r="AB28" s="10">
        <v>0</v>
      </c>
      <c r="AC28" s="10">
        <v>0</v>
      </c>
      <c r="AD28" s="10">
        <v>0</v>
      </c>
      <c r="AE28" s="10">
        <v>0</v>
      </c>
      <c r="AF28" s="10">
        <v>0</v>
      </c>
      <c r="AG28" s="10">
        <v>0</v>
      </c>
      <c r="AH28" s="10">
        <v>0</v>
      </c>
      <c r="AI28" s="10">
        <v>0</v>
      </c>
      <c r="AJ28" s="10">
        <v>0</v>
      </c>
      <c r="AK28" s="10">
        <v>0</v>
      </c>
      <c r="AL28" s="11">
        <v>0</v>
      </c>
    </row>
    <row r="29" spans="1:38">
      <c r="A29" s="9" t="s">
        <v>6</v>
      </c>
      <c r="B29" s="10">
        <v>21000</v>
      </c>
      <c r="C29" s="10">
        <v>21000</v>
      </c>
      <c r="D29" s="10">
        <v>21000</v>
      </c>
      <c r="E29" s="10">
        <v>21000</v>
      </c>
      <c r="F29" s="10">
        <v>0</v>
      </c>
      <c r="G29" s="10">
        <v>0</v>
      </c>
      <c r="H29" s="10">
        <v>0</v>
      </c>
      <c r="I29" s="10">
        <v>0</v>
      </c>
      <c r="J29" s="10">
        <v>0</v>
      </c>
      <c r="K29" s="10">
        <v>0</v>
      </c>
      <c r="L29" s="10">
        <v>0</v>
      </c>
      <c r="M29" s="10">
        <v>0</v>
      </c>
      <c r="N29" s="10">
        <v>0</v>
      </c>
      <c r="O29" s="10">
        <v>0</v>
      </c>
      <c r="P29" s="10">
        <v>0</v>
      </c>
      <c r="Q29" s="10">
        <v>0</v>
      </c>
      <c r="R29" s="10">
        <v>0</v>
      </c>
      <c r="S29" s="10">
        <v>0</v>
      </c>
      <c r="T29" s="10">
        <v>0</v>
      </c>
      <c r="U29" s="10">
        <v>0</v>
      </c>
      <c r="V29" s="10">
        <v>0</v>
      </c>
      <c r="W29" s="10">
        <v>0</v>
      </c>
      <c r="X29" s="10">
        <v>0</v>
      </c>
      <c r="Y29" s="10">
        <v>0</v>
      </c>
      <c r="Z29" s="10">
        <v>0</v>
      </c>
      <c r="AA29" s="10">
        <v>0</v>
      </c>
      <c r="AB29" s="10">
        <v>0</v>
      </c>
      <c r="AC29" s="10">
        <v>0</v>
      </c>
      <c r="AD29" s="10">
        <v>0</v>
      </c>
      <c r="AE29" s="10">
        <v>0</v>
      </c>
      <c r="AF29" s="10">
        <v>0</v>
      </c>
      <c r="AG29" s="10">
        <v>0</v>
      </c>
      <c r="AH29" s="10">
        <v>0</v>
      </c>
      <c r="AI29" s="10">
        <v>0</v>
      </c>
      <c r="AJ29" s="10">
        <v>0</v>
      </c>
      <c r="AK29" s="10">
        <v>0</v>
      </c>
      <c r="AL29" s="11">
        <v>0</v>
      </c>
    </row>
    <row r="30" spans="1:38">
      <c r="A30" s="9" t="s">
        <v>24</v>
      </c>
      <c r="B30" s="10">
        <v>21000</v>
      </c>
      <c r="C30" s="10">
        <v>21000</v>
      </c>
      <c r="D30" s="10">
        <v>21000</v>
      </c>
      <c r="E30" s="10">
        <v>21000</v>
      </c>
      <c r="F30" s="10">
        <v>0</v>
      </c>
      <c r="G30" s="10">
        <v>0</v>
      </c>
      <c r="H30" s="10">
        <v>0</v>
      </c>
      <c r="I30" s="10">
        <v>0</v>
      </c>
      <c r="J30" s="10">
        <v>0</v>
      </c>
      <c r="K30" s="10">
        <v>0</v>
      </c>
      <c r="L30" s="10">
        <v>0</v>
      </c>
      <c r="M30" s="10">
        <v>0</v>
      </c>
      <c r="N30" s="10">
        <v>0</v>
      </c>
      <c r="O30" s="10">
        <v>0</v>
      </c>
      <c r="P30" s="10">
        <v>0</v>
      </c>
      <c r="Q30" s="10">
        <v>0</v>
      </c>
      <c r="R30" s="10">
        <v>0</v>
      </c>
      <c r="S30" s="10">
        <v>0</v>
      </c>
      <c r="T30" s="10">
        <v>0</v>
      </c>
      <c r="U30" s="10">
        <v>0</v>
      </c>
      <c r="V30" s="10">
        <v>0</v>
      </c>
      <c r="W30" s="10">
        <v>0</v>
      </c>
      <c r="X30" s="10">
        <v>0</v>
      </c>
      <c r="Y30" s="10">
        <v>0</v>
      </c>
      <c r="Z30" s="10">
        <v>0</v>
      </c>
      <c r="AA30" s="10">
        <v>0</v>
      </c>
      <c r="AB30" s="10">
        <v>0</v>
      </c>
      <c r="AC30" s="10">
        <v>0</v>
      </c>
      <c r="AD30" s="10">
        <v>0</v>
      </c>
      <c r="AE30" s="10">
        <v>0</v>
      </c>
      <c r="AF30" s="10">
        <v>0</v>
      </c>
      <c r="AG30" s="10">
        <v>0</v>
      </c>
      <c r="AH30" s="10">
        <v>0</v>
      </c>
      <c r="AI30" s="10">
        <v>0</v>
      </c>
      <c r="AJ30" s="10">
        <v>0</v>
      </c>
      <c r="AK30" s="10">
        <v>0</v>
      </c>
      <c r="AL30" s="11">
        <v>0</v>
      </c>
    </row>
    <row r="31" spans="1:38">
      <c r="A31" s="9" t="s">
        <v>25</v>
      </c>
      <c r="B31" s="10">
        <v>0</v>
      </c>
      <c r="C31" s="10">
        <v>0</v>
      </c>
      <c r="D31" s="10">
        <v>0</v>
      </c>
      <c r="E31" s="10">
        <v>0</v>
      </c>
      <c r="F31" s="10">
        <v>0</v>
      </c>
      <c r="G31" s="10">
        <v>0</v>
      </c>
      <c r="H31" s="10">
        <v>0</v>
      </c>
      <c r="I31" s="10">
        <v>0</v>
      </c>
      <c r="J31" s="10">
        <v>0</v>
      </c>
      <c r="K31" s="10">
        <v>0</v>
      </c>
      <c r="L31" s="10">
        <v>0</v>
      </c>
      <c r="M31" s="10">
        <v>0</v>
      </c>
      <c r="N31" s="10">
        <v>0</v>
      </c>
      <c r="O31" s="10">
        <v>0</v>
      </c>
      <c r="P31" s="10">
        <v>0</v>
      </c>
      <c r="Q31" s="10">
        <v>0</v>
      </c>
      <c r="R31" s="10">
        <v>0</v>
      </c>
      <c r="S31" s="10">
        <v>0</v>
      </c>
      <c r="T31" s="10">
        <v>0</v>
      </c>
      <c r="U31" s="10">
        <v>0</v>
      </c>
      <c r="V31" s="10">
        <v>0</v>
      </c>
      <c r="W31" s="10">
        <v>0</v>
      </c>
      <c r="X31" s="10">
        <v>0</v>
      </c>
      <c r="Y31" s="10">
        <v>0</v>
      </c>
      <c r="Z31" s="10">
        <v>0</v>
      </c>
      <c r="AA31" s="10">
        <v>0</v>
      </c>
      <c r="AB31" s="10">
        <v>0</v>
      </c>
      <c r="AC31" s="10">
        <v>0</v>
      </c>
      <c r="AD31" s="10">
        <v>0</v>
      </c>
      <c r="AE31" s="10">
        <v>0</v>
      </c>
      <c r="AF31" s="10">
        <v>0</v>
      </c>
      <c r="AG31" s="10">
        <v>0</v>
      </c>
      <c r="AH31" s="10">
        <v>0</v>
      </c>
      <c r="AI31" s="10">
        <v>0</v>
      </c>
      <c r="AJ31" s="10">
        <v>0</v>
      </c>
      <c r="AK31" s="10">
        <v>0</v>
      </c>
      <c r="AL31" s="11">
        <v>0</v>
      </c>
    </row>
    <row r="32" spans="1:38" ht="15.75" thickBot="1">
      <c r="A32" s="12" t="s">
        <v>26</v>
      </c>
      <c r="B32" s="13">
        <v>64174.578313253012</v>
      </c>
      <c r="C32" s="13">
        <v>65531.783132530123</v>
      </c>
      <c r="D32" s="13">
        <v>67244.180722891571</v>
      </c>
      <c r="E32" s="13">
        <v>68972.397590361448</v>
      </c>
      <c r="F32" s="13">
        <v>49700.602409638552</v>
      </c>
      <c r="G32" s="13">
        <v>51428.734939759037</v>
      </c>
      <c r="H32" s="13">
        <v>48172.614457831325</v>
      </c>
      <c r="I32" s="13">
        <v>47894.024096385539</v>
      </c>
      <c r="J32" s="13">
        <v>47316.277108433736</v>
      </c>
      <c r="K32" s="13">
        <v>46739.626506024098</v>
      </c>
      <c r="L32" s="13">
        <v>46162.831325301202</v>
      </c>
      <c r="M32" s="13">
        <v>45085.180722891564</v>
      </c>
      <c r="N32" s="13">
        <v>44967.987951807227</v>
      </c>
      <c r="O32" s="13">
        <v>44850.879518072288</v>
      </c>
      <c r="P32" s="13">
        <v>44733.734939759037</v>
      </c>
      <c r="Q32" s="13">
        <v>44616.614457831325</v>
      </c>
      <c r="R32" s="13">
        <v>44499.506024096387</v>
      </c>
      <c r="S32" s="13">
        <v>44165</v>
      </c>
      <c r="T32" s="13">
        <v>43830.626506024098</v>
      </c>
      <c r="U32" s="13">
        <v>43497.108433734938</v>
      </c>
      <c r="V32" s="13">
        <v>43161.626506024098</v>
      </c>
      <c r="W32" s="13">
        <v>42827.216867469877</v>
      </c>
      <c r="X32" s="13">
        <v>42465.783132530123</v>
      </c>
      <c r="Y32" s="13">
        <v>42103.421686746988</v>
      </c>
      <c r="Z32" s="13">
        <v>41742.024096385539</v>
      </c>
      <c r="AA32" s="13">
        <v>41379.674698795177</v>
      </c>
      <c r="AB32" s="13">
        <v>41018.301204819276</v>
      </c>
      <c r="AC32" s="13">
        <v>40651.891566265062</v>
      </c>
      <c r="AD32" s="13">
        <v>40112.120481927712</v>
      </c>
      <c r="AE32" s="13">
        <v>39735.012048192773</v>
      </c>
      <c r="AF32" s="13">
        <v>39369.493975903613</v>
      </c>
      <c r="AG32" s="13">
        <v>39002.783132530123</v>
      </c>
      <c r="AH32" s="13">
        <v>38759.939759036148</v>
      </c>
      <c r="AI32" s="13">
        <v>38516.927710843374</v>
      </c>
      <c r="AJ32" s="13">
        <v>38272.987951807227</v>
      </c>
      <c r="AK32" s="13">
        <v>38030.951807228914</v>
      </c>
      <c r="AL32" s="14">
        <v>37787.939759036148</v>
      </c>
    </row>
    <row r="33" spans="1:38" ht="16.5" thickTop="1" thickBot="1"/>
    <row r="34" spans="1:38" ht="16.5" thickTop="1" thickBot="1">
      <c r="A34" s="15" t="s">
        <v>27</v>
      </c>
      <c r="B34" s="16">
        <v>0</v>
      </c>
      <c r="C34" s="16">
        <v>0</v>
      </c>
      <c r="D34" s="16">
        <v>0</v>
      </c>
      <c r="E34" s="16">
        <v>0</v>
      </c>
      <c r="F34" s="16">
        <v>0</v>
      </c>
      <c r="G34" s="16">
        <v>0</v>
      </c>
      <c r="H34" s="16">
        <v>3495</v>
      </c>
      <c r="I34" s="16">
        <v>3180</v>
      </c>
      <c r="J34" s="16">
        <v>3164</v>
      </c>
      <c r="K34" s="16">
        <v>3148</v>
      </c>
      <c r="L34" s="16">
        <v>3132</v>
      </c>
      <c r="M34" s="16">
        <v>3116</v>
      </c>
      <c r="N34" s="16">
        <v>3329</v>
      </c>
      <c r="O34" s="16">
        <v>3543</v>
      </c>
      <c r="P34" s="16">
        <v>3756</v>
      </c>
      <c r="Q34" s="16">
        <v>3969</v>
      </c>
      <c r="R34" s="16">
        <v>4182</v>
      </c>
      <c r="S34" s="16">
        <v>4182</v>
      </c>
      <c r="T34" s="16">
        <v>4182</v>
      </c>
      <c r="U34" s="16">
        <v>4181</v>
      </c>
      <c r="V34" s="16">
        <v>4181</v>
      </c>
      <c r="W34" s="16">
        <v>4181</v>
      </c>
      <c r="X34" s="16">
        <v>4394</v>
      </c>
      <c r="Y34" s="16">
        <v>4607</v>
      </c>
      <c r="Z34" s="16">
        <v>4820</v>
      </c>
      <c r="AA34" s="16">
        <v>5033</v>
      </c>
      <c r="AB34" s="16">
        <v>5246</v>
      </c>
      <c r="AC34" s="16">
        <v>5539</v>
      </c>
      <c r="AD34" s="16">
        <v>6006</v>
      </c>
      <c r="AE34" s="16">
        <v>6484</v>
      </c>
      <c r="AF34" s="16">
        <v>6961</v>
      </c>
      <c r="AG34" s="16">
        <v>7439</v>
      </c>
      <c r="AH34" s="16">
        <v>7823</v>
      </c>
      <c r="AI34" s="16">
        <v>8207</v>
      </c>
      <c r="AJ34" s="16">
        <v>8592</v>
      </c>
      <c r="AK34" s="16">
        <v>8976</v>
      </c>
      <c r="AL34" s="17">
        <v>9360</v>
      </c>
    </row>
    <row r="35" spans="1:38" ht="15.75" thickTop="1"/>
    <row r="36" spans="1:38">
      <c r="A36" s="18" t="s">
        <v>28</v>
      </c>
    </row>
    <row r="37" spans="1:38">
      <c r="A37" s="19"/>
    </row>
  </sheetData>
  <pageMargins left="0.5" right="0.5" top="1" bottom="1" header="0.5" footer="0.5"/>
  <pageSetup orientation="portrait" r:id="rId1"/>
  <headerFooter>
    <oddFooter>&amp;CPage &amp;P&amp;R&amp;F</oddFooter>
  </headerFooter>
</worksheet>
</file>

<file path=xl/worksheets/sheet7.xml><?xml version="1.0" encoding="utf-8"?>
<worksheet xmlns="http://schemas.openxmlformats.org/spreadsheetml/2006/main" xmlns:r="http://schemas.openxmlformats.org/officeDocument/2006/relationships">
  <dimension ref="A1:AL37"/>
  <sheetViews>
    <sheetView showGridLines="0" workbookViewId="0">
      <selection sqref="A1:XFD1048576"/>
    </sheetView>
  </sheetViews>
  <sheetFormatPr defaultRowHeight="15"/>
  <cols>
    <col min="1" max="1" width="43.7109375" style="2" customWidth="1"/>
    <col min="2" max="16384" width="9.140625" style="2"/>
  </cols>
  <sheetData>
    <row r="1" spans="1:38" ht="18">
      <c r="A1" s="1" t="s">
        <v>33</v>
      </c>
    </row>
    <row r="3" spans="1:38" ht="30.75">
      <c r="A3" s="3" t="s">
        <v>1</v>
      </c>
    </row>
    <row r="4" spans="1:38">
      <c r="B4" s="4">
        <v>2014</v>
      </c>
      <c r="C4" s="4">
        <v>2015</v>
      </c>
      <c r="D4" s="4">
        <v>2016</v>
      </c>
      <c r="E4" s="4">
        <v>2017</v>
      </c>
      <c r="F4" s="4">
        <v>2018</v>
      </c>
      <c r="G4" s="4">
        <v>2019</v>
      </c>
      <c r="H4" s="4">
        <v>2020</v>
      </c>
      <c r="I4" s="4">
        <v>2021</v>
      </c>
      <c r="J4" s="4">
        <v>2022</v>
      </c>
      <c r="K4" s="4">
        <v>2023</v>
      </c>
      <c r="L4" s="4">
        <v>2024</v>
      </c>
      <c r="M4" s="4">
        <v>2025</v>
      </c>
      <c r="N4" s="4">
        <v>2026</v>
      </c>
      <c r="O4" s="4">
        <v>2027</v>
      </c>
      <c r="P4" s="4">
        <v>2028</v>
      </c>
      <c r="Q4" s="4">
        <v>2029</v>
      </c>
      <c r="R4" s="4">
        <v>2030</v>
      </c>
      <c r="S4" s="4">
        <v>2031</v>
      </c>
      <c r="T4" s="4">
        <v>2032</v>
      </c>
      <c r="U4" s="4">
        <v>2033</v>
      </c>
      <c r="V4" s="4">
        <v>2034</v>
      </c>
      <c r="W4" s="4">
        <v>2035</v>
      </c>
      <c r="X4" s="4">
        <v>2036</v>
      </c>
      <c r="Y4" s="4">
        <v>2037</v>
      </c>
      <c r="Z4" s="4">
        <v>2038</v>
      </c>
      <c r="AA4" s="4">
        <v>2039</v>
      </c>
      <c r="AB4" s="4">
        <v>2040</v>
      </c>
      <c r="AC4" s="4">
        <v>2041</v>
      </c>
      <c r="AD4" s="4">
        <v>2042</v>
      </c>
      <c r="AE4" s="4">
        <v>2043</v>
      </c>
      <c r="AF4" s="4">
        <v>2044</v>
      </c>
      <c r="AG4" s="4">
        <v>2045</v>
      </c>
      <c r="AH4" s="4">
        <v>2046</v>
      </c>
      <c r="AI4" s="4">
        <v>2047</v>
      </c>
      <c r="AJ4" s="4">
        <v>2048</v>
      </c>
      <c r="AK4" s="4">
        <v>2049</v>
      </c>
      <c r="AL4" s="4">
        <v>2050</v>
      </c>
    </row>
    <row r="5" spans="1:38" ht="15.75" thickBot="1">
      <c r="A5" s="5" t="s">
        <v>2</v>
      </c>
    </row>
    <row r="6" spans="1:38" ht="15.75" thickTop="1">
      <c r="A6" s="6" t="s">
        <v>3</v>
      </c>
      <c r="B6" s="7">
        <v>8261.2771084337346</v>
      </c>
      <c r="C6" s="7">
        <v>8365.0120481927715</v>
      </c>
      <c r="D6" s="7">
        <v>8468.6506024096379</v>
      </c>
      <c r="E6" s="7">
        <v>8572.2891566265062</v>
      </c>
      <c r="F6" s="7">
        <v>8676</v>
      </c>
      <c r="G6" s="7">
        <v>8779.6626506024095</v>
      </c>
      <c r="H6" s="7">
        <v>8884.3373493975905</v>
      </c>
      <c r="I6" s="7">
        <v>8852.4216867469877</v>
      </c>
      <c r="J6" s="7">
        <v>8821.530120481928</v>
      </c>
      <c r="K6" s="7">
        <v>8790.5903614457839</v>
      </c>
      <c r="L6" s="7">
        <v>8759.8433734939754</v>
      </c>
      <c r="M6" s="7">
        <v>8728.8674698795185</v>
      </c>
      <c r="N6" s="7">
        <v>8704.9277108433744</v>
      </c>
      <c r="O6" s="7">
        <v>8682.0120481927715</v>
      </c>
      <c r="P6" s="7">
        <v>8659.0361445783128</v>
      </c>
      <c r="Q6" s="7">
        <v>8635.12048192771</v>
      </c>
      <c r="R6" s="7">
        <v>8612.2168674698787</v>
      </c>
      <c r="S6" s="7">
        <v>8588.2409638554218</v>
      </c>
      <c r="T6" s="7">
        <v>8563.3493975903621</v>
      </c>
      <c r="U6" s="7">
        <v>8539.4216867469877</v>
      </c>
      <c r="V6" s="7">
        <v>8514.4819277108436</v>
      </c>
      <c r="W6" s="7">
        <v>8490.5903614457839</v>
      </c>
      <c r="X6" s="7">
        <v>8473.5903614457839</v>
      </c>
      <c r="Y6" s="7">
        <v>8457.6626506024095</v>
      </c>
      <c r="Z6" s="7">
        <v>8440.7469879518067</v>
      </c>
      <c r="AA6" s="7">
        <v>8424.7831325301213</v>
      </c>
      <c r="AB6" s="7">
        <v>8407.8554216867469</v>
      </c>
      <c r="AC6" s="7">
        <v>8392.8674698795185</v>
      </c>
      <c r="AD6" s="7">
        <v>8376.9518072289156</v>
      </c>
      <c r="AE6" s="7">
        <v>8362</v>
      </c>
      <c r="AF6" s="7">
        <v>8346.0361445783128</v>
      </c>
      <c r="AG6" s="7">
        <v>8330.0843373493972</v>
      </c>
      <c r="AH6" s="7">
        <v>8316.1566265060246</v>
      </c>
      <c r="AI6" s="7">
        <v>8301.1807228915659</v>
      </c>
      <c r="AJ6" s="7">
        <v>8286.2289156626503</v>
      </c>
      <c r="AK6" s="7">
        <v>8271.2530120481933</v>
      </c>
      <c r="AL6" s="8">
        <v>8256.2650602409631</v>
      </c>
    </row>
    <row r="7" spans="1:38">
      <c r="A7" s="9" t="s">
        <v>4</v>
      </c>
      <c r="B7" s="10">
        <v>0</v>
      </c>
      <c r="C7" s="10">
        <v>0</v>
      </c>
      <c r="D7" s="10">
        <v>0</v>
      </c>
      <c r="E7" s="10">
        <v>0</v>
      </c>
      <c r="F7" s="10">
        <v>0</v>
      </c>
      <c r="G7" s="10">
        <v>0</v>
      </c>
      <c r="H7" s="10">
        <v>0</v>
      </c>
      <c r="I7" s="10">
        <v>0</v>
      </c>
      <c r="J7" s="10">
        <v>0</v>
      </c>
      <c r="K7" s="10">
        <v>0</v>
      </c>
      <c r="L7" s="10">
        <v>0</v>
      </c>
      <c r="M7" s="10">
        <v>0</v>
      </c>
      <c r="N7" s="10">
        <v>0</v>
      </c>
      <c r="O7" s="10">
        <v>0</v>
      </c>
      <c r="P7" s="10">
        <v>0</v>
      </c>
      <c r="Q7" s="10">
        <v>0</v>
      </c>
      <c r="R7" s="10">
        <v>0</v>
      </c>
      <c r="S7" s="10">
        <v>0</v>
      </c>
      <c r="T7" s="10">
        <v>0</v>
      </c>
      <c r="U7" s="10">
        <v>0</v>
      </c>
      <c r="V7" s="10">
        <v>0</v>
      </c>
      <c r="W7" s="10">
        <v>0</v>
      </c>
      <c r="X7" s="10">
        <v>0</v>
      </c>
      <c r="Y7" s="10">
        <v>0</v>
      </c>
      <c r="Z7" s="10">
        <v>0</v>
      </c>
      <c r="AA7" s="10">
        <v>0</v>
      </c>
      <c r="AB7" s="10">
        <v>0</v>
      </c>
      <c r="AC7" s="10">
        <v>0</v>
      </c>
      <c r="AD7" s="10">
        <v>0</v>
      </c>
      <c r="AE7" s="10">
        <v>0</v>
      </c>
      <c r="AF7" s="10">
        <v>0</v>
      </c>
      <c r="AG7" s="10">
        <v>0</v>
      </c>
      <c r="AH7" s="10">
        <v>0</v>
      </c>
      <c r="AI7" s="10">
        <v>0</v>
      </c>
      <c r="AJ7" s="10">
        <v>0</v>
      </c>
      <c r="AK7" s="10">
        <v>0</v>
      </c>
      <c r="AL7" s="11">
        <v>0</v>
      </c>
    </row>
    <row r="8" spans="1:38">
      <c r="A8" s="9" t="s">
        <v>5</v>
      </c>
      <c r="B8" s="10">
        <v>0</v>
      </c>
      <c r="C8" s="10">
        <v>0</v>
      </c>
      <c r="D8" s="10">
        <v>0</v>
      </c>
      <c r="E8" s="10">
        <v>0</v>
      </c>
      <c r="F8" s="10">
        <v>0</v>
      </c>
      <c r="G8" s="10">
        <v>0</v>
      </c>
      <c r="H8" s="10">
        <v>0</v>
      </c>
      <c r="I8" s="10">
        <v>0</v>
      </c>
      <c r="J8" s="10">
        <v>0</v>
      </c>
      <c r="K8" s="10">
        <v>0</v>
      </c>
      <c r="L8" s="10">
        <v>0</v>
      </c>
      <c r="M8" s="10">
        <v>0</v>
      </c>
      <c r="N8" s="10">
        <v>0</v>
      </c>
      <c r="O8" s="10">
        <v>0</v>
      </c>
      <c r="P8" s="10">
        <v>0</v>
      </c>
      <c r="Q8" s="10">
        <v>0</v>
      </c>
      <c r="R8" s="10">
        <v>0</v>
      </c>
      <c r="S8" s="10">
        <v>0</v>
      </c>
      <c r="T8" s="10">
        <v>0</v>
      </c>
      <c r="U8" s="10">
        <v>0</v>
      </c>
      <c r="V8" s="10">
        <v>0</v>
      </c>
      <c r="W8" s="10">
        <v>0</v>
      </c>
      <c r="X8" s="10">
        <v>0</v>
      </c>
      <c r="Y8" s="10">
        <v>0</v>
      </c>
      <c r="Z8" s="10">
        <v>0</v>
      </c>
      <c r="AA8" s="10">
        <v>0</v>
      </c>
      <c r="AB8" s="10">
        <v>0</v>
      </c>
      <c r="AC8" s="10">
        <v>0</v>
      </c>
      <c r="AD8" s="10">
        <v>0</v>
      </c>
      <c r="AE8" s="10">
        <v>0</v>
      </c>
      <c r="AF8" s="10">
        <v>0</v>
      </c>
      <c r="AG8" s="10">
        <v>0</v>
      </c>
      <c r="AH8" s="10">
        <v>0</v>
      </c>
      <c r="AI8" s="10">
        <v>0</v>
      </c>
      <c r="AJ8" s="10">
        <v>0</v>
      </c>
      <c r="AK8" s="10">
        <v>0</v>
      </c>
      <c r="AL8" s="11">
        <v>0</v>
      </c>
    </row>
    <row r="9" spans="1:38">
      <c r="A9" s="9" t="s">
        <v>6</v>
      </c>
      <c r="B9" s="10">
        <v>0</v>
      </c>
      <c r="C9" s="10">
        <v>0</v>
      </c>
      <c r="D9" s="10">
        <v>0</v>
      </c>
      <c r="E9" s="10">
        <v>0</v>
      </c>
      <c r="F9" s="10">
        <v>0</v>
      </c>
      <c r="G9" s="10">
        <v>0</v>
      </c>
      <c r="H9" s="10">
        <v>0</v>
      </c>
      <c r="I9" s="10">
        <v>0</v>
      </c>
      <c r="J9" s="10">
        <v>0</v>
      </c>
      <c r="K9" s="10">
        <v>0</v>
      </c>
      <c r="L9" s="10">
        <v>0</v>
      </c>
      <c r="M9" s="10">
        <v>0</v>
      </c>
      <c r="N9" s="10">
        <v>0</v>
      </c>
      <c r="O9" s="10">
        <v>0</v>
      </c>
      <c r="P9" s="10">
        <v>0</v>
      </c>
      <c r="Q9" s="10">
        <v>0</v>
      </c>
      <c r="R9" s="10">
        <v>0</v>
      </c>
      <c r="S9" s="10">
        <v>0</v>
      </c>
      <c r="T9" s="10">
        <v>0</v>
      </c>
      <c r="U9" s="10">
        <v>0</v>
      </c>
      <c r="V9" s="10">
        <v>0</v>
      </c>
      <c r="W9" s="10">
        <v>0</v>
      </c>
      <c r="X9" s="10">
        <v>0</v>
      </c>
      <c r="Y9" s="10">
        <v>0</v>
      </c>
      <c r="Z9" s="10">
        <v>0</v>
      </c>
      <c r="AA9" s="10">
        <v>0</v>
      </c>
      <c r="AB9" s="10">
        <v>0</v>
      </c>
      <c r="AC9" s="10">
        <v>0</v>
      </c>
      <c r="AD9" s="10">
        <v>0</v>
      </c>
      <c r="AE9" s="10">
        <v>0</v>
      </c>
      <c r="AF9" s="10">
        <v>0</v>
      </c>
      <c r="AG9" s="10">
        <v>0</v>
      </c>
      <c r="AH9" s="10">
        <v>0</v>
      </c>
      <c r="AI9" s="10">
        <v>0</v>
      </c>
      <c r="AJ9" s="10">
        <v>0</v>
      </c>
      <c r="AK9" s="10">
        <v>0</v>
      </c>
      <c r="AL9" s="11">
        <v>0</v>
      </c>
    </row>
    <row r="10" spans="1:38" ht="15.75" thickBot="1">
      <c r="A10" s="12" t="s">
        <v>7</v>
      </c>
      <c r="B10" s="13">
        <v>8261.2771084337346</v>
      </c>
      <c r="C10" s="13">
        <v>8365.0120481927715</v>
      </c>
      <c r="D10" s="13">
        <v>8468.6506024096379</v>
      </c>
      <c r="E10" s="13">
        <v>8572.2891566265062</v>
      </c>
      <c r="F10" s="13">
        <v>8676</v>
      </c>
      <c r="G10" s="13">
        <v>8779.6626506024095</v>
      </c>
      <c r="H10" s="13">
        <v>8884.3373493975905</v>
      </c>
      <c r="I10" s="13">
        <v>8852.4216867469877</v>
      </c>
      <c r="J10" s="13">
        <v>8821.530120481928</v>
      </c>
      <c r="K10" s="13">
        <v>8790.5903614457839</v>
      </c>
      <c r="L10" s="13">
        <v>8759.8433734939754</v>
      </c>
      <c r="M10" s="13">
        <v>8728.8674698795185</v>
      </c>
      <c r="N10" s="13">
        <v>8704.9277108433744</v>
      </c>
      <c r="O10" s="13">
        <v>8682.0120481927715</v>
      </c>
      <c r="P10" s="13">
        <v>8659.0361445783128</v>
      </c>
      <c r="Q10" s="13">
        <v>8635.12048192771</v>
      </c>
      <c r="R10" s="13">
        <v>8612.2168674698787</v>
      </c>
      <c r="S10" s="13">
        <v>8588.2409638554218</v>
      </c>
      <c r="T10" s="13">
        <v>8563.3493975903621</v>
      </c>
      <c r="U10" s="13">
        <v>8539.4216867469877</v>
      </c>
      <c r="V10" s="13">
        <v>8514.4819277108436</v>
      </c>
      <c r="W10" s="13">
        <v>8490.5903614457839</v>
      </c>
      <c r="X10" s="13">
        <v>8473.5903614457839</v>
      </c>
      <c r="Y10" s="13">
        <v>8457.6626506024095</v>
      </c>
      <c r="Z10" s="13">
        <v>8440.7469879518067</v>
      </c>
      <c r="AA10" s="13">
        <v>8424.7831325301213</v>
      </c>
      <c r="AB10" s="13">
        <v>8407.8554216867469</v>
      </c>
      <c r="AC10" s="13">
        <v>8392.8674698795185</v>
      </c>
      <c r="AD10" s="13">
        <v>8376.9518072289156</v>
      </c>
      <c r="AE10" s="13">
        <v>8362</v>
      </c>
      <c r="AF10" s="13">
        <v>8346.0361445783128</v>
      </c>
      <c r="AG10" s="13">
        <v>8330.0843373493972</v>
      </c>
      <c r="AH10" s="13">
        <v>8316.1566265060246</v>
      </c>
      <c r="AI10" s="13">
        <v>8301.1807228915659</v>
      </c>
      <c r="AJ10" s="13">
        <v>8286.2289156626503</v>
      </c>
      <c r="AK10" s="13">
        <v>8271.2530120481933</v>
      </c>
      <c r="AL10" s="14">
        <v>8256.2650602409631</v>
      </c>
    </row>
    <row r="11" spans="1:38" ht="15.75" thickTop="1"/>
    <row r="12" spans="1:38" ht="15.75" thickBot="1">
      <c r="A12" s="5" t="s">
        <v>8</v>
      </c>
    </row>
    <row r="13" spans="1:38" ht="15.75" thickTop="1">
      <c r="A13" s="6" t="s">
        <v>9</v>
      </c>
      <c r="B13" s="7">
        <v>5723</v>
      </c>
      <c r="C13" s="7">
        <v>5723</v>
      </c>
      <c r="D13" s="7">
        <v>5723</v>
      </c>
      <c r="E13" s="7">
        <v>5723</v>
      </c>
      <c r="F13" s="7">
        <v>5723</v>
      </c>
      <c r="G13" s="7">
        <v>5723</v>
      </c>
      <c r="H13" s="7">
        <v>5723</v>
      </c>
      <c r="I13" s="7">
        <v>5723</v>
      </c>
      <c r="J13" s="7">
        <v>5723</v>
      </c>
      <c r="K13" s="7">
        <v>5723</v>
      </c>
      <c r="L13" s="7">
        <v>5723</v>
      </c>
      <c r="M13" s="7">
        <v>5723</v>
      </c>
      <c r="N13" s="7">
        <v>5723</v>
      </c>
      <c r="O13" s="7">
        <v>5723</v>
      </c>
      <c r="P13" s="7">
        <v>5723</v>
      </c>
      <c r="Q13" s="7">
        <v>5723</v>
      </c>
      <c r="R13" s="7">
        <v>5723</v>
      </c>
      <c r="S13" s="7">
        <v>5723</v>
      </c>
      <c r="T13" s="7">
        <v>5723</v>
      </c>
      <c r="U13" s="7">
        <v>5723</v>
      </c>
      <c r="V13" s="7">
        <v>5723</v>
      </c>
      <c r="W13" s="7">
        <v>5723</v>
      </c>
      <c r="X13" s="7">
        <v>5723</v>
      </c>
      <c r="Y13" s="7">
        <v>5723</v>
      </c>
      <c r="Z13" s="7">
        <v>5723</v>
      </c>
      <c r="AA13" s="7">
        <v>5723</v>
      </c>
      <c r="AB13" s="7">
        <v>5723</v>
      </c>
      <c r="AC13" s="7">
        <v>5723</v>
      </c>
      <c r="AD13" s="7">
        <v>5723</v>
      </c>
      <c r="AE13" s="7">
        <v>5723</v>
      </c>
      <c r="AF13" s="7">
        <v>5723</v>
      </c>
      <c r="AG13" s="7">
        <v>5723</v>
      </c>
      <c r="AH13" s="7">
        <v>5723</v>
      </c>
      <c r="AI13" s="7">
        <v>5723</v>
      </c>
      <c r="AJ13" s="7">
        <v>5723</v>
      </c>
      <c r="AK13" s="7">
        <v>5723</v>
      </c>
      <c r="AL13" s="8">
        <v>5723</v>
      </c>
    </row>
    <row r="14" spans="1:38">
      <c r="A14" s="9" t="s">
        <v>10</v>
      </c>
      <c r="B14" s="10">
        <v>0</v>
      </c>
      <c r="C14" s="10">
        <v>0</v>
      </c>
      <c r="D14" s="10">
        <v>0</v>
      </c>
      <c r="E14" s="10">
        <v>0</v>
      </c>
      <c r="F14" s="10">
        <v>0</v>
      </c>
      <c r="G14" s="10">
        <v>0</v>
      </c>
      <c r="H14" s="10">
        <v>0</v>
      </c>
      <c r="I14" s="10">
        <v>0</v>
      </c>
      <c r="J14" s="10">
        <v>0</v>
      </c>
      <c r="K14" s="10">
        <v>0</v>
      </c>
      <c r="L14" s="10">
        <v>0</v>
      </c>
      <c r="M14" s="10">
        <v>0</v>
      </c>
      <c r="N14" s="10">
        <v>0</v>
      </c>
      <c r="O14" s="10">
        <v>0</v>
      </c>
      <c r="P14" s="10">
        <v>0</v>
      </c>
      <c r="Q14" s="10">
        <v>0</v>
      </c>
      <c r="R14" s="10">
        <v>0</v>
      </c>
      <c r="S14" s="10">
        <v>0</v>
      </c>
      <c r="T14" s="10">
        <v>0</v>
      </c>
      <c r="U14" s="10">
        <v>0</v>
      </c>
      <c r="V14" s="10">
        <v>0</v>
      </c>
      <c r="W14" s="10">
        <v>0</v>
      </c>
      <c r="X14" s="10">
        <v>0</v>
      </c>
      <c r="Y14" s="10">
        <v>0</v>
      </c>
      <c r="Z14" s="10">
        <v>0</v>
      </c>
      <c r="AA14" s="10">
        <v>0</v>
      </c>
      <c r="AB14" s="10">
        <v>0</v>
      </c>
      <c r="AC14" s="10">
        <v>0</v>
      </c>
      <c r="AD14" s="10">
        <v>0</v>
      </c>
      <c r="AE14" s="10">
        <v>0</v>
      </c>
      <c r="AF14" s="10">
        <v>0</v>
      </c>
      <c r="AG14" s="10">
        <v>0</v>
      </c>
      <c r="AH14" s="10">
        <v>0</v>
      </c>
      <c r="AI14" s="10">
        <v>0</v>
      </c>
      <c r="AJ14" s="10">
        <v>0</v>
      </c>
      <c r="AK14" s="10">
        <v>0</v>
      </c>
      <c r="AL14" s="11">
        <v>0</v>
      </c>
    </row>
    <row r="15" spans="1:38">
      <c r="A15" s="9" t="s">
        <v>11</v>
      </c>
      <c r="B15" s="10">
        <v>0</v>
      </c>
      <c r="C15" s="10">
        <v>0</v>
      </c>
      <c r="D15" s="10">
        <v>0</v>
      </c>
      <c r="E15" s="10">
        <v>0</v>
      </c>
      <c r="F15" s="10">
        <v>0</v>
      </c>
      <c r="G15" s="10">
        <v>0</v>
      </c>
      <c r="H15" s="10">
        <v>0</v>
      </c>
      <c r="I15" s="10">
        <v>0</v>
      </c>
      <c r="J15" s="10">
        <v>0</v>
      </c>
      <c r="K15" s="10">
        <v>0</v>
      </c>
      <c r="L15" s="10">
        <v>0</v>
      </c>
      <c r="M15" s="10">
        <v>0</v>
      </c>
      <c r="N15" s="10">
        <v>0</v>
      </c>
      <c r="O15" s="10">
        <v>0</v>
      </c>
      <c r="P15" s="10">
        <v>0</v>
      </c>
      <c r="Q15" s="10">
        <v>0</v>
      </c>
      <c r="R15" s="10">
        <v>0</v>
      </c>
      <c r="S15" s="10">
        <v>0</v>
      </c>
      <c r="T15" s="10">
        <v>0</v>
      </c>
      <c r="U15" s="10">
        <v>0</v>
      </c>
      <c r="V15" s="10">
        <v>0</v>
      </c>
      <c r="W15" s="10">
        <v>0</v>
      </c>
      <c r="X15" s="10">
        <v>0</v>
      </c>
      <c r="Y15" s="10">
        <v>0</v>
      </c>
      <c r="Z15" s="10">
        <v>0</v>
      </c>
      <c r="AA15" s="10">
        <v>0</v>
      </c>
      <c r="AB15" s="10">
        <v>0</v>
      </c>
      <c r="AC15" s="10">
        <v>0</v>
      </c>
      <c r="AD15" s="10">
        <v>0</v>
      </c>
      <c r="AE15" s="10">
        <v>0</v>
      </c>
      <c r="AF15" s="10">
        <v>0</v>
      </c>
      <c r="AG15" s="10">
        <v>0</v>
      </c>
      <c r="AH15" s="10">
        <v>0</v>
      </c>
      <c r="AI15" s="10">
        <v>0</v>
      </c>
      <c r="AJ15" s="10">
        <v>0</v>
      </c>
      <c r="AK15" s="10">
        <v>0</v>
      </c>
      <c r="AL15" s="11">
        <v>0</v>
      </c>
    </row>
    <row r="16" spans="1:38">
      <c r="A16" s="9" t="s">
        <v>12</v>
      </c>
      <c r="B16" s="10">
        <v>0</v>
      </c>
      <c r="C16" s="10">
        <v>0</v>
      </c>
      <c r="D16" s="10">
        <v>0</v>
      </c>
      <c r="E16" s="10">
        <v>0</v>
      </c>
      <c r="F16" s="10">
        <v>0</v>
      </c>
      <c r="G16" s="10">
        <v>0</v>
      </c>
      <c r="H16" s="10">
        <v>0</v>
      </c>
      <c r="I16" s="10">
        <v>0</v>
      </c>
      <c r="J16" s="10">
        <v>0</v>
      </c>
      <c r="K16" s="10">
        <v>0</v>
      </c>
      <c r="L16" s="10">
        <v>0</v>
      </c>
      <c r="M16" s="10">
        <v>0</v>
      </c>
      <c r="N16" s="10">
        <v>0</v>
      </c>
      <c r="O16" s="10">
        <v>0</v>
      </c>
      <c r="P16" s="10">
        <v>0</v>
      </c>
      <c r="Q16" s="10">
        <v>0</v>
      </c>
      <c r="R16" s="10">
        <v>0</v>
      </c>
      <c r="S16" s="10">
        <v>0</v>
      </c>
      <c r="T16" s="10">
        <v>0</v>
      </c>
      <c r="U16" s="10">
        <v>0</v>
      </c>
      <c r="V16" s="10">
        <v>0</v>
      </c>
      <c r="W16" s="10">
        <v>0</v>
      </c>
      <c r="X16" s="10">
        <v>0</v>
      </c>
      <c r="Y16" s="10">
        <v>0</v>
      </c>
      <c r="Z16" s="10">
        <v>0</v>
      </c>
      <c r="AA16" s="10">
        <v>0</v>
      </c>
      <c r="AB16" s="10">
        <v>0</v>
      </c>
      <c r="AC16" s="10">
        <v>0</v>
      </c>
      <c r="AD16" s="10">
        <v>0</v>
      </c>
      <c r="AE16" s="10">
        <v>0</v>
      </c>
      <c r="AF16" s="10">
        <v>0</v>
      </c>
      <c r="AG16" s="10">
        <v>0</v>
      </c>
      <c r="AH16" s="10">
        <v>0</v>
      </c>
      <c r="AI16" s="10">
        <v>0</v>
      </c>
      <c r="AJ16" s="10">
        <v>0</v>
      </c>
      <c r="AK16" s="10">
        <v>0</v>
      </c>
      <c r="AL16" s="11">
        <v>0</v>
      </c>
    </row>
    <row r="17" spans="1:38">
      <c r="A17" s="9" t="s">
        <v>13</v>
      </c>
      <c r="B17" s="10">
        <v>0</v>
      </c>
      <c r="C17" s="10">
        <v>0</v>
      </c>
      <c r="D17" s="10">
        <v>0</v>
      </c>
      <c r="E17" s="10">
        <v>0</v>
      </c>
      <c r="F17" s="10">
        <v>0</v>
      </c>
      <c r="G17" s="10">
        <v>0</v>
      </c>
      <c r="H17" s="10">
        <v>0</v>
      </c>
      <c r="I17" s="10">
        <v>0</v>
      </c>
      <c r="J17" s="10">
        <v>0</v>
      </c>
      <c r="K17" s="10">
        <v>0</v>
      </c>
      <c r="L17" s="10">
        <v>0</v>
      </c>
      <c r="M17" s="10">
        <v>0</v>
      </c>
      <c r="N17" s="10">
        <v>0</v>
      </c>
      <c r="O17" s="10">
        <v>0</v>
      </c>
      <c r="P17" s="10">
        <v>0</v>
      </c>
      <c r="Q17" s="10">
        <v>0</v>
      </c>
      <c r="R17" s="10">
        <v>0</v>
      </c>
      <c r="S17" s="10">
        <v>0</v>
      </c>
      <c r="T17" s="10">
        <v>0</v>
      </c>
      <c r="U17" s="10">
        <v>0</v>
      </c>
      <c r="V17" s="10">
        <v>0</v>
      </c>
      <c r="W17" s="10">
        <v>0</v>
      </c>
      <c r="X17" s="10">
        <v>0</v>
      </c>
      <c r="Y17" s="10">
        <v>0</v>
      </c>
      <c r="Z17" s="10">
        <v>0</v>
      </c>
      <c r="AA17" s="10">
        <v>0</v>
      </c>
      <c r="AB17" s="10">
        <v>0</v>
      </c>
      <c r="AC17" s="10">
        <v>0</v>
      </c>
      <c r="AD17" s="10">
        <v>0</v>
      </c>
      <c r="AE17" s="10">
        <v>0</v>
      </c>
      <c r="AF17" s="10">
        <v>0</v>
      </c>
      <c r="AG17" s="10">
        <v>0</v>
      </c>
      <c r="AH17" s="10">
        <v>0</v>
      </c>
      <c r="AI17" s="10">
        <v>0</v>
      </c>
      <c r="AJ17" s="10">
        <v>0</v>
      </c>
      <c r="AK17" s="10">
        <v>0</v>
      </c>
      <c r="AL17" s="11">
        <v>0</v>
      </c>
    </row>
    <row r="18" spans="1:38">
      <c r="A18" s="9" t="s">
        <v>14</v>
      </c>
      <c r="B18" s="10">
        <v>0</v>
      </c>
      <c r="C18" s="10">
        <v>0</v>
      </c>
      <c r="D18" s="10">
        <v>0</v>
      </c>
      <c r="E18" s="10">
        <v>0</v>
      </c>
      <c r="F18" s="10">
        <v>0</v>
      </c>
      <c r="G18" s="10">
        <v>0</v>
      </c>
      <c r="H18" s="10">
        <v>0</v>
      </c>
      <c r="I18" s="10">
        <v>0</v>
      </c>
      <c r="J18" s="10">
        <v>0</v>
      </c>
      <c r="K18" s="10">
        <v>0</v>
      </c>
      <c r="L18" s="10">
        <v>0</v>
      </c>
      <c r="M18" s="10">
        <v>0</v>
      </c>
      <c r="N18" s="10">
        <v>0</v>
      </c>
      <c r="O18" s="10">
        <v>0</v>
      </c>
      <c r="P18" s="10">
        <v>0</v>
      </c>
      <c r="Q18" s="10">
        <v>0</v>
      </c>
      <c r="R18" s="10">
        <v>0</v>
      </c>
      <c r="S18" s="10">
        <v>0</v>
      </c>
      <c r="T18" s="10">
        <v>0</v>
      </c>
      <c r="U18" s="10">
        <v>0</v>
      </c>
      <c r="V18" s="10">
        <v>0</v>
      </c>
      <c r="W18" s="10">
        <v>0</v>
      </c>
      <c r="X18" s="10">
        <v>0</v>
      </c>
      <c r="Y18" s="10">
        <v>0</v>
      </c>
      <c r="Z18" s="10">
        <v>0</v>
      </c>
      <c r="AA18" s="10">
        <v>0</v>
      </c>
      <c r="AB18" s="10">
        <v>0</v>
      </c>
      <c r="AC18" s="10">
        <v>0</v>
      </c>
      <c r="AD18" s="10">
        <v>0</v>
      </c>
      <c r="AE18" s="10">
        <v>0</v>
      </c>
      <c r="AF18" s="10">
        <v>0</v>
      </c>
      <c r="AG18" s="10">
        <v>0</v>
      </c>
      <c r="AH18" s="10">
        <v>0</v>
      </c>
      <c r="AI18" s="10">
        <v>0</v>
      </c>
      <c r="AJ18" s="10">
        <v>0</v>
      </c>
      <c r="AK18" s="10">
        <v>0</v>
      </c>
      <c r="AL18" s="11">
        <v>0</v>
      </c>
    </row>
    <row r="19" spans="1:38">
      <c r="A19" s="9" t="s">
        <v>15</v>
      </c>
      <c r="B19" s="10">
        <v>0</v>
      </c>
      <c r="C19" s="10">
        <v>0</v>
      </c>
      <c r="D19" s="10">
        <v>0</v>
      </c>
      <c r="E19" s="10">
        <v>0</v>
      </c>
      <c r="F19" s="10">
        <v>0</v>
      </c>
      <c r="G19" s="10">
        <v>0</v>
      </c>
      <c r="H19" s="10">
        <v>0</v>
      </c>
      <c r="I19" s="10">
        <v>0</v>
      </c>
      <c r="J19" s="10">
        <v>0</v>
      </c>
      <c r="K19" s="10">
        <v>0</v>
      </c>
      <c r="L19" s="10">
        <v>0</v>
      </c>
      <c r="M19" s="10">
        <v>0</v>
      </c>
      <c r="N19" s="10">
        <v>0</v>
      </c>
      <c r="O19" s="10">
        <v>0</v>
      </c>
      <c r="P19" s="10">
        <v>0</v>
      </c>
      <c r="Q19" s="10">
        <v>0</v>
      </c>
      <c r="R19" s="10">
        <v>0</v>
      </c>
      <c r="S19" s="10">
        <v>0</v>
      </c>
      <c r="T19" s="10">
        <v>0</v>
      </c>
      <c r="U19" s="10">
        <v>0</v>
      </c>
      <c r="V19" s="10">
        <v>0</v>
      </c>
      <c r="W19" s="10">
        <v>0</v>
      </c>
      <c r="X19" s="10">
        <v>0</v>
      </c>
      <c r="Y19" s="10">
        <v>0</v>
      </c>
      <c r="Z19" s="10">
        <v>0</v>
      </c>
      <c r="AA19" s="10">
        <v>0</v>
      </c>
      <c r="AB19" s="10">
        <v>0</v>
      </c>
      <c r="AC19" s="10">
        <v>0</v>
      </c>
      <c r="AD19" s="10">
        <v>0</v>
      </c>
      <c r="AE19" s="10">
        <v>0</v>
      </c>
      <c r="AF19" s="10">
        <v>0</v>
      </c>
      <c r="AG19" s="10">
        <v>0</v>
      </c>
      <c r="AH19" s="10">
        <v>0</v>
      </c>
      <c r="AI19" s="10">
        <v>0</v>
      </c>
      <c r="AJ19" s="10">
        <v>0</v>
      </c>
      <c r="AK19" s="10">
        <v>0</v>
      </c>
      <c r="AL19" s="11">
        <v>0</v>
      </c>
    </row>
    <row r="20" spans="1:38">
      <c r="A20" s="9" t="s">
        <v>16</v>
      </c>
      <c r="B20" s="10">
        <v>0</v>
      </c>
      <c r="C20" s="10">
        <v>0</v>
      </c>
      <c r="D20" s="10">
        <v>0</v>
      </c>
      <c r="E20" s="10">
        <v>0</v>
      </c>
      <c r="F20" s="10">
        <v>0</v>
      </c>
      <c r="G20" s="10">
        <v>0</v>
      </c>
      <c r="H20" s="10">
        <v>0</v>
      </c>
      <c r="I20" s="10">
        <v>0</v>
      </c>
      <c r="J20" s="10">
        <v>0</v>
      </c>
      <c r="K20" s="10">
        <v>0</v>
      </c>
      <c r="L20" s="10">
        <v>0</v>
      </c>
      <c r="M20" s="10">
        <v>0</v>
      </c>
      <c r="N20" s="10">
        <v>0</v>
      </c>
      <c r="O20" s="10">
        <v>0</v>
      </c>
      <c r="P20" s="10">
        <v>0</v>
      </c>
      <c r="Q20" s="10">
        <v>0</v>
      </c>
      <c r="R20" s="10">
        <v>0</v>
      </c>
      <c r="S20" s="10">
        <v>0</v>
      </c>
      <c r="T20" s="10">
        <v>0</v>
      </c>
      <c r="U20" s="10">
        <v>0</v>
      </c>
      <c r="V20" s="10">
        <v>0</v>
      </c>
      <c r="W20" s="10">
        <v>0</v>
      </c>
      <c r="X20" s="10">
        <v>0</v>
      </c>
      <c r="Y20" s="10">
        <v>0</v>
      </c>
      <c r="Z20" s="10">
        <v>0</v>
      </c>
      <c r="AA20" s="10">
        <v>0</v>
      </c>
      <c r="AB20" s="10">
        <v>0</v>
      </c>
      <c r="AC20" s="10">
        <v>0</v>
      </c>
      <c r="AD20" s="10">
        <v>0</v>
      </c>
      <c r="AE20" s="10">
        <v>0</v>
      </c>
      <c r="AF20" s="10">
        <v>0</v>
      </c>
      <c r="AG20" s="10">
        <v>0</v>
      </c>
      <c r="AH20" s="10">
        <v>0</v>
      </c>
      <c r="AI20" s="10">
        <v>0</v>
      </c>
      <c r="AJ20" s="10">
        <v>0</v>
      </c>
      <c r="AK20" s="10">
        <v>0</v>
      </c>
      <c r="AL20" s="11">
        <v>0</v>
      </c>
    </row>
    <row r="21" spans="1:38">
      <c r="A21" s="9" t="s">
        <v>17</v>
      </c>
      <c r="B21" s="10">
        <v>0</v>
      </c>
      <c r="C21" s="10">
        <v>0</v>
      </c>
      <c r="D21" s="10">
        <v>0</v>
      </c>
      <c r="E21" s="10">
        <v>0</v>
      </c>
      <c r="F21" s="10">
        <v>0</v>
      </c>
      <c r="G21" s="10">
        <v>0</v>
      </c>
      <c r="H21" s="10">
        <v>0</v>
      </c>
      <c r="I21" s="10">
        <v>0</v>
      </c>
      <c r="J21" s="10">
        <v>0</v>
      </c>
      <c r="K21" s="10">
        <v>0</v>
      </c>
      <c r="L21" s="10">
        <v>0</v>
      </c>
      <c r="M21" s="10">
        <v>0</v>
      </c>
      <c r="N21" s="10">
        <v>0</v>
      </c>
      <c r="O21" s="10">
        <v>0</v>
      </c>
      <c r="P21" s="10">
        <v>0</v>
      </c>
      <c r="Q21" s="10">
        <v>0</v>
      </c>
      <c r="R21" s="10">
        <v>0</v>
      </c>
      <c r="S21" s="10">
        <v>0</v>
      </c>
      <c r="T21" s="10">
        <v>0</v>
      </c>
      <c r="U21" s="10">
        <v>0</v>
      </c>
      <c r="V21" s="10">
        <v>0</v>
      </c>
      <c r="W21" s="10">
        <v>0</v>
      </c>
      <c r="X21" s="10">
        <v>0</v>
      </c>
      <c r="Y21" s="10">
        <v>0</v>
      </c>
      <c r="Z21" s="10">
        <v>0</v>
      </c>
      <c r="AA21" s="10">
        <v>0</v>
      </c>
      <c r="AB21" s="10">
        <v>0</v>
      </c>
      <c r="AC21" s="10">
        <v>0</v>
      </c>
      <c r="AD21" s="10">
        <v>0</v>
      </c>
      <c r="AE21" s="10">
        <v>0</v>
      </c>
      <c r="AF21" s="10">
        <v>0</v>
      </c>
      <c r="AG21" s="10">
        <v>0</v>
      </c>
      <c r="AH21" s="10">
        <v>0</v>
      </c>
      <c r="AI21" s="10">
        <v>0</v>
      </c>
      <c r="AJ21" s="10">
        <v>0</v>
      </c>
      <c r="AK21" s="10">
        <v>0</v>
      </c>
      <c r="AL21" s="11">
        <v>0</v>
      </c>
    </row>
    <row r="22" spans="1:38">
      <c r="A22" s="9" t="s">
        <v>18</v>
      </c>
      <c r="B22" s="10">
        <v>0</v>
      </c>
      <c r="C22" s="10">
        <v>0</v>
      </c>
      <c r="D22" s="10">
        <v>0</v>
      </c>
      <c r="E22" s="10">
        <v>0</v>
      </c>
      <c r="F22" s="10">
        <v>0</v>
      </c>
      <c r="G22" s="10">
        <v>0</v>
      </c>
      <c r="H22" s="10">
        <v>0</v>
      </c>
      <c r="I22" s="10">
        <v>0</v>
      </c>
      <c r="J22" s="10">
        <v>0</v>
      </c>
      <c r="K22" s="10">
        <v>0</v>
      </c>
      <c r="L22" s="10">
        <v>0</v>
      </c>
      <c r="M22" s="10">
        <v>0</v>
      </c>
      <c r="N22" s="10">
        <v>0</v>
      </c>
      <c r="O22" s="10">
        <v>0</v>
      </c>
      <c r="P22" s="10">
        <v>0</v>
      </c>
      <c r="Q22" s="10">
        <v>0</v>
      </c>
      <c r="R22" s="10">
        <v>0</v>
      </c>
      <c r="S22" s="10">
        <v>0</v>
      </c>
      <c r="T22" s="10">
        <v>0</v>
      </c>
      <c r="U22" s="10">
        <v>0</v>
      </c>
      <c r="V22" s="10">
        <v>0</v>
      </c>
      <c r="W22" s="10">
        <v>0</v>
      </c>
      <c r="X22" s="10">
        <v>0</v>
      </c>
      <c r="Y22" s="10">
        <v>0</v>
      </c>
      <c r="Z22" s="10">
        <v>0</v>
      </c>
      <c r="AA22" s="10">
        <v>0</v>
      </c>
      <c r="AB22" s="10">
        <v>0</v>
      </c>
      <c r="AC22" s="10">
        <v>0</v>
      </c>
      <c r="AD22" s="10">
        <v>0</v>
      </c>
      <c r="AE22" s="10">
        <v>0</v>
      </c>
      <c r="AF22" s="10">
        <v>0</v>
      </c>
      <c r="AG22" s="10">
        <v>0</v>
      </c>
      <c r="AH22" s="10">
        <v>0</v>
      </c>
      <c r="AI22" s="10">
        <v>0</v>
      </c>
      <c r="AJ22" s="10">
        <v>0</v>
      </c>
      <c r="AK22" s="10">
        <v>0</v>
      </c>
      <c r="AL22" s="11">
        <v>0</v>
      </c>
    </row>
    <row r="23" spans="1:38" ht="15.75" thickBot="1">
      <c r="A23" s="12" t="s">
        <v>19</v>
      </c>
      <c r="B23" s="13">
        <v>5723</v>
      </c>
      <c r="C23" s="13">
        <v>5723</v>
      </c>
      <c r="D23" s="13">
        <v>5723</v>
      </c>
      <c r="E23" s="13">
        <v>5723</v>
      </c>
      <c r="F23" s="13">
        <v>5723</v>
      </c>
      <c r="G23" s="13">
        <v>5723</v>
      </c>
      <c r="H23" s="13">
        <v>5723</v>
      </c>
      <c r="I23" s="13">
        <v>5723</v>
      </c>
      <c r="J23" s="13">
        <v>5723</v>
      </c>
      <c r="K23" s="13">
        <v>5723</v>
      </c>
      <c r="L23" s="13">
        <v>5723</v>
      </c>
      <c r="M23" s="13">
        <v>5723</v>
      </c>
      <c r="N23" s="13">
        <v>5723</v>
      </c>
      <c r="O23" s="13">
        <v>5723</v>
      </c>
      <c r="P23" s="13">
        <v>5723</v>
      </c>
      <c r="Q23" s="13">
        <v>5723</v>
      </c>
      <c r="R23" s="13">
        <v>5723</v>
      </c>
      <c r="S23" s="13">
        <v>5723</v>
      </c>
      <c r="T23" s="13">
        <v>5723</v>
      </c>
      <c r="U23" s="13">
        <v>5723</v>
      </c>
      <c r="V23" s="13">
        <v>5723</v>
      </c>
      <c r="W23" s="13">
        <v>5723</v>
      </c>
      <c r="X23" s="13">
        <v>5723</v>
      </c>
      <c r="Y23" s="13">
        <v>5723</v>
      </c>
      <c r="Z23" s="13">
        <v>5723</v>
      </c>
      <c r="AA23" s="13">
        <v>5723</v>
      </c>
      <c r="AB23" s="13">
        <v>5723</v>
      </c>
      <c r="AC23" s="13">
        <v>5723</v>
      </c>
      <c r="AD23" s="13">
        <v>5723</v>
      </c>
      <c r="AE23" s="13">
        <v>5723</v>
      </c>
      <c r="AF23" s="13">
        <v>5723</v>
      </c>
      <c r="AG23" s="13">
        <v>5723</v>
      </c>
      <c r="AH23" s="13">
        <v>5723</v>
      </c>
      <c r="AI23" s="13">
        <v>5723</v>
      </c>
      <c r="AJ23" s="13">
        <v>5723</v>
      </c>
      <c r="AK23" s="13">
        <v>5723</v>
      </c>
      <c r="AL23" s="14">
        <v>5723</v>
      </c>
    </row>
    <row r="24" spans="1:38" ht="15.75" thickTop="1"/>
    <row r="25" spans="1:38" ht="15.75" thickBot="1">
      <c r="A25" s="5" t="s">
        <v>20</v>
      </c>
    </row>
    <row r="26" spans="1:38" ht="15.75" thickTop="1">
      <c r="A26" s="6" t="s">
        <v>21</v>
      </c>
      <c r="B26" s="7">
        <v>2538.2771084337351</v>
      </c>
      <c r="C26" s="7">
        <v>2642.0120481927711</v>
      </c>
      <c r="D26" s="7">
        <v>2745.6506024096384</v>
      </c>
      <c r="E26" s="7">
        <v>2849.2891566265062</v>
      </c>
      <c r="F26" s="7">
        <v>2953</v>
      </c>
      <c r="G26" s="7">
        <v>3056.6626506024095</v>
      </c>
      <c r="H26" s="7">
        <v>3161.3373493975905</v>
      </c>
      <c r="I26" s="7">
        <v>3129.4216867469881</v>
      </c>
      <c r="J26" s="7">
        <v>3098.5301204819275</v>
      </c>
      <c r="K26" s="7">
        <v>3067.5903614457829</v>
      </c>
      <c r="L26" s="7">
        <v>3036.8433734939758</v>
      </c>
      <c r="M26" s="7">
        <v>3005.867469879518</v>
      </c>
      <c r="N26" s="7">
        <v>2981.9277108433735</v>
      </c>
      <c r="O26" s="7">
        <v>2959.0120481927711</v>
      </c>
      <c r="P26" s="7">
        <v>2936.0361445783133</v>
      </c>
      <c r="Q26" s="7">
        <v>2912.1204819277109</v>
      </c>
      <c r="R26" s="7">
        <v>2889.2168674698796</v>
      </c>
      <c r="S26" s="7">
        <v>2865.2409638554218</v>
      </c>
      <c r="T26" s="7">
        <v>2840.3493975903616</v>
      </c>
      <c r="U26" s="7">
        <v>2816.4216867469881</v>
      </c>
      <c r="V26" s="7">
        <v>2791.4819277108436</v>
      </c>
      <c r="W26" s="7">
        <v>2767.5903614457829</v>
      </c>
      <c r="X26" s="7">
        <v>2750.5903614457829</v>
      </c>
      <c r="Y26" s="7">
        <v>2734.6626506024095</v>
      </c>
      <c r="Z26" s="7">
        <v>2717.7710843373493</v>
      </c>
      <c r="AA26" s="7">
        <v>2701.7831325301204</v>
      </c>
      <c r="AB26" s="7">
        <v>2684.8554216867469</v>
      </c>
      <c r="AC26" s="7">
        <v>2669.867469879518</v>
      </c>
      <c r="AD26" s="7">
        <v>2653.9518072289156</v>
      </c>
      <c r="AE26" s="7">
        <v>2639</v>
      </c>
      <c r="AF26" s="7">
        <v>2623.0361445783133</v>
      </c>
      <c r="AG26" s="7">
        <v>2607.0843373493976</v>
      </c>
      <c r="AH26" s="7">
        <v>2593.1566265060242</v>
      </c>
      <c r="AI26" s="7">
        <v>2578.1807228915663</v>
      </c>
      <c r="AJ26" s="7">
        <v>2563.2289156626507</v>
      </c>
      <c r="AK26" s="7">
        <v>2548.2530120481929</v>
      </c>
      <c r="AL26" s="8">
        <v>2533.265060240964</v>
      </c>
    </row>
    <row r="27" spans="1:38">
      <c r="A27" s="9" t="s">
        <v>22</v>
      </c>
      <c r="B27" s="10">
        <v>2538.2771084337351</v>
      </c>
      <c r="C27" s="10">
        <v>2642.0120481927711</v>
      </c>
      <c r="D27" s="10">
        <v>2745.6506024096384</v>
      </c>
      <c r="E27" s="10">
        <v>2849.2891566265062</v>
      </c>
      <c r="F27" s="10">
        <v>2953</v>
      </c>
      <c r="G27" s="10">
        <v>3056.6626506024095</v>
      </c>
      <c r="H27" s="10">
        <v>3161.3373493975905</v>
      </c>
      <c r="I27" s="10">
        <v>3129.4216867469881</v>
      </c>
      <c r="J27" s="10">
        <v>3098.5301204819275</v>
      </c>
      <c r="K27" s="10">
        <v>3067.5903614457829</v>
      </c>
      <c r="L27" s="10">
        <v>3036.8433734939758</v>
      </c>
      <c r="M27" s="10">
        <v>3005.867469879518</v>
      </c>
      <c r="N27" s="10">
        <v>2981.9277108433735</v>
      </c>
      <c r="O27" s="10">
        <v>2959.0120481927711</v>
      </c>
      <c r="P27" s="10">
        <v>2936.0361445783133</v>
      </c>
      <c r="Q27" s="10">
        <v>2912.1204819277109</v>
      </c>
      <c r="R27" s="10">
        <v>2889.2168674698796</v>
      </c>
      <c r="S27" s="10">
        <v>2865.2409638554218</v>
      </c>
      <c r="T27" s="10">
        <v>2840.3493975903616</v>
      </c>
      <c r="U27" s="10">
        <v>2816.4216867469881</v>
      </c>
      <c r="V27" s="10">
        <v>2791.4819277108436</v>
      </c>
      <c r="W27" s="10">
        <v>2767.5903614457829</v>
      </c>
      <c r="X27" s="10">
        <v>2750.5903614457829</v>
      </c>
      <c r="Y27" s="10">
        <v>2734.6626506024095</v>
      </c>
      <c r="Z27" s="10">
        <v>2717.7710843373493</v>
      </c>
      <c r="AA27" s="10">
        <v>2701.7831325301204</v>
      </c>
      <c r="AB27" s="10">
        <v>2684.8554216867469</v>
      </c>
      <c r="AC27" s="10">
        <v>2669.867469879518</v>
      </c>
      <c r="AD27" s="10">
        <v>2653.9518072289156</v>
      </c>
      <c r="AE27" s="10">
        <v>2639</v>
      </c>
      <c r="AF27" s="10">
        <v>2623.0361445783133</v>
      </c>
      <c r="AG27" s="10">
        <v>2607.0843373493976</v>
      </c>
      <c r="AH27" s="10">
        <v>2593.1566265060242</v>
      </c>
      <c r="AI27" s="10">
        <v>2578.1807228915663</v>
      </c>
      <c r="AJ27" s="10">
        <v>2563.2289156626507</v>
      </c>
      <c r="AK27" s="10">
        <v>2548.2530120481929</v>
      </c>
      <c r="AL27" s="11">
        <v>2533.265060240964</v>
      </c>
    </row>
    <row r="28" spans="1:38">
      <c r="A28" s="9" t="s">
        <v>23</v>
      </c>
      <c r="B28" s="10">
        <v>0</v>
      </c>
      <c r="C28" s="10">
        <v>0</v>
      </c>
      <c r="D28" s="10">
        <v>0</v>
      </c>
      <c r="E28" s="10">
        <v>0</v>
      </c>
      <c r="F28" s="10">
        <v>0</v>
      </c>
      <c r="G28" s="10">
        <v>0</v>
      </c>
      <c r="H28" s="10">
        <v>0</v>
      </c>
      <c r="I28" s="10">
        <v>0</v>
      </c>
      <c r="J28" s="10">
        <v>0</v>
      </c>
      <c r="K28" s="10">
        <v>0</v>
      </c>
      <c r="L28" s="10">
        <v>0</v>
      </c>
      <c r="M28" s="10">
        <v>0</v>
      </c>
      <c r="N28" s="10">
        <v>0</v>
      </c>
      <c r="O28" s="10">
        <v>0</v>
      </c>
      <c r="P28" s="10">
        <v>0</v>
      </c>
      <c r="Q28" s="10">
        <v>0</v>
      </c>
      <c r="R28" s="10">
        <v>0</v>
      </c>
      <c r="S28" s="10">
        <v>0</v>
      </c>
      <c r="T28" s="10">
        <v>0</v>
      </c>
      <c r="U28" s="10">
        <v>0</v>
      </c>
      <c r="V28" s="10">
        <v>0</v>
      </c>
      <c r="W28" s="10">
        <v>0</v>
      </c>
      <c r="X28" s="10">
        <v>0</v>
      </c>
      <c r="Y28" s="10">
        <v>0</v>
      </c>
      <c r="Z28" s="10">
        <v>0</v>
      </c>
      <c r="AA28" s="10">
        <v>0</v>
      </c>
      <c r="AB28" s="10">
        <v>0</v>
      </c>
      <c r="AC28" s="10">
        <v>0</v>
      </c>
      <c r="AD28" s="10">
        <v>0</v>
      </c>
      <c r="AE28" s="10">
        <v>0</v>
      </c>
      <c r="AF28" s="10">
        <v>0</v>
      </c>
      <c r="AG28" s="10">
        <v>0</v>
      </c>
      <c r="AH28" s="10">
        <v>0</v>
      </c>
      <c r="AI28" s="10">
        <v>0</v>
      </c>
      <c r="AJ28" s="10">
        <v>0</v>
      </c>
      <c r="AK28" s="10">
        <v>0</v>
      </c>
      <c r="AL28" s="11">
        <v>0</v>
      </c>
    </row>
    <row r="29" spans="1:38">
      <c r="A29" s="9" t="s">
        <v>6</v>
      </c>
      <c r="B29" s="10">
        <v>0</v>
      </c>
      <c r="C29" s="10">
        <v>0</v>
      </c>
      <c r="D29" s="10">
        <v>0</v>
      </c>
      <c r="E29" s="10">
        <v>0</v>
      </c>
      <c r="F29" s="10">
        <v>0</v>
      </c>
      <c r="G29" s="10">
        <v>0</v>
      </c>
      <c r="H29" s="10">
        <v>0</v>
      </c>
      <c r="I29" s="10">
        <v>0</v>
      </c>
      <c r="J29" s="10">
        <v>0</v>
      </c>
      <c r="K29" s="10">
        <v>0</v>
      </c>
      <c r="L29" s="10">
        <v>0</v>
      </c>
      <c r="M29" s="10">
        <v>0</v>
      </c>
      <c r="N29" s="10">
        <v>0</v>
      </c>
      <c r="O29" s="10">
        <v>0</v>
      </c>
      <c r="P29" s="10">
        <v>0</v>
      </c>
      <c r="Q29" s="10">
        <v>0</v>
      </c>
      <c r="R29" s="10">
        <v>0</v>
      </c>
      <c r="S29" s="10">
        <v>0</v>
      </c>
      <c r="T29" s="10">
        <v>0</v>
      </c>
      <c r="U29" s="10">
        <v>0</v>
      </c>
      <c r="V29" s="10">
        <v>0</v>
      </c>
      <c r="W29" s="10">
        <v>0</v>
      </c>
      <c r="X29" s="10">
        <v>0</v>
      </c>
      <c r="Y29" s="10">
        <v>0</v>
      </c>
      <c r="Z29" s="10">
        <v>0</v>
      </c>
      <c r="AA29" s="10">
        <v>0</v>
      </c>
      <c r="AB29" s="10">
        <v>0</v>
      </c>
      <c r="AC29" s="10">
        <v>0</v>
      </c>
      <c r="AD29" s="10">
        <v>0</v>
      </c>
      <c r="AE29" s="10">
        <v>0</v>
      </c>
      <c r="AF29" s="10">
        <v>0</v>
      </c>
      <c r="AG29" s="10">
        <v>0</v>
      </c>
      <c r="AH29" s="10">
        <v>0</v>
      </c>
      <c r="AI29" s="10">
        <v>0</v>
      </c>
      <c r="AJ29" s="10">
        <v>0</v>
      </c>
      <c r="AK29" s="10">
        <v>0</v>
      </c>
      <c r="AL29" s="11">
        <v>0</v>
      </c>
    </row>
    <row r="30" spans="1:38">
      <c r="A30" s="9" t="s">
        <v>24</v>
      </c>
      <c r="B30" s="10">
        <v>0</v>
      </c>
      <c r="C30" s="10">
        <v>0</v>
      </c>
      <c r="D30" s="10">
        <v>0</v>
      </c>
      <c r="E30" s="10">
        <v>0</v>
      </c>
      <c r="F30" s="10">
        <v>0</v>
      </c>
      <c r="G30" s="10">
        <v>0</v>
      </c>
      <c r="H30" s="10">
        <v>0</v>
      </c>
      <c r="I30" s="10">
        <v>0</v>
      </c>
      <c r="J30" s="10">
        <v>0</v>
      </c>
      <c r="K30" s="10">
        <v>0</v>
      </c>
      <c r="L30" s="10">
        <v>0</v>
      </c>
      <c r="M30" s="10">
        <v>0</v>
      </c>
      <c r="N30" s="10">
        <v>0</v>
      </c>
      <c r="O30" s="10">
        <v>0</v>
      </c>
      <c r="P30" s="10">
        <v>0</v>
      </c>
      <c r="Q30" s="10">
        <v>0</v>
      </c>
      <c r="R30" s="10">
        <v>0</v>
      </c>
      <c r="S30" s="10">
        <v>0</v>
      </c>
      <c r="T30" s="10">
        <v>0</v>
      </c>
      <c r="U30" s="10">
        <v>0</v>
      </c>
      <c r="V30" s="10">
        <v>0</v>
      </c>
      <c r="W30" s="10">
        <v>0</v>
      </c>
      <c r="X30" s="10">
        <v>0</v>
      </c>
      <c r="Y30" s="10">
        <v>0</v>
      </c>
      <c r="Z30" s="10">
        <v>0</v>
      </c>
      <c r="AA30" s="10">
        <v>0</v>
      </c>
      <c r="AB30" s="10">
        <v>0</v>
      </c>
      <c r="AC30" s="10">
        <v>0</v>
      </c>
      <c r="AD30" s="10">
        <v>0</v>
      </c>
      <c r="AE30" s="10">
        <v>0</v>
      </c>
      <c r="AF30" s="10">
        <v>0</v>
      </c>
      <c r="AG30" s="10">
        <v>0</v>
      </c>
      <c r="AH30" s="10">
        <v>0</v>
      </c>
      <c r="AI30" s="10">
        <v>0</v>
      </c>
      <c r="AJ30" s="10">
        <v>0</v>
      </c>
      <c r="AK30" s="10">
        <v>0</v>
      </c>
      <c r="AL30" s="11">
        <v>0</v>
      </c>
    </row>
    <row r="31" spans="1:38">
      <c r="A31" s="9" t="s">
        <v>25</v>
      </c>
      <c r="B31" s="10">
        <v>0</v>
      </c>
      <c r="C31" s="10">
        <v>0</v>
      </c>
      <c r="D31" s="10">
        <v>0</v>
      </c>
      <c r="E31" s="10">
        <v>0</v>
      </c>
      <c r="F31" s="10">
        <v>0</v>
      </c>
      <c r="G31" s="10">
        <v>0</v>
      </c>
      <c r="H31" s="10">
        <v>0</v>
      </c>
      <c r="I31" s="10">
        <v>0</v>
      </c>
      <c r="J31" s="10">
        <v>0</v>
      </c>
      <c r="K31" s="10">
        <v>0</v>
      </c>
      <c r="L31" s="10">
        <v>0</v>
      </c>
      <c r="M31" s="10">
        <v>0</v>
      </c>
      <c r="N31" s="10">
        <v>0</v>
      </c>
      <c r="O31" s="10">
        <v>0</v>
      </c>
      <c r="P31" s="10">
        <v>0</v>
      </c>
      <c r="Q31" s="10">
        <v>0</v>
      </c>
      <c r="R31" s="10">
        <v>0</v>
      </c>
      <c r="S31" s="10">
        <v>0</v>
      </c>
      <c r="T31" s="10">
        <v>0</v>
      </c>
      <c r="U31" s="10">
        <v>0</v>
      </c>
      <c r="V31" s="10">
        <v>0</v>
      </c>
      <c r="W31" s="10">
        <v>0</v>
      </c>
      <c r="X31" s="10">
        <v>0</v>
      </c>
      <c r="Y31" s="10">
        <v>0</v>
      </c>
      <c r="Z31" s="10">
        <v>0</v>
      </c>
      <c r="AA31" s="10">
        <v>0</v>
      </c>
      <c r="AB31" s="10">
        <v>0</v>
      </c>
      <c r="AC31" s="10">
        <v>0</v>
      </c>
      <c r="AD31" s="10">
        <v>0</v>
      </c>
      <c r="AE31" s="10">
        <v>0</v>
      </c>
      <c r="AF31" s="10">
        <v>0</v>
      </c>
      <c r="AG31" s="10">
        <v>0</v>
      </c>
      <c r="AH31" s="10">
        <v>0</v>
      </c>
      <c r="AI31" s="10">
        <v>0</v>
      </c>
      <c r="AJ31" s="10">
        <v>0</v>
      </c>
      <c r="AK31" s="10">
        <v>0</v>
      </c>
      <c r="AL31" s="11">
        <v>0</v>
      </c>
    </row>
    <row r="32" spans="1:38" ht="15.75" thickBot="1">
      <c r="A32" s="12" t="s">
        <v>26</v>
      </c>
      <c r="B32" s="13">
        <v>2538.2771084337351</v>
      </c>
      <c r="C32" s="13">
        <v>2642.0120481927711</v>
      </c>
      <c r="D32" s="13">
        <v>2745.6506024096384</v>
      </c>
      <c r="E32" s="13">
        <v>2849.2891566265062</v>
      </c>
      <c r="F32" s="13">
        <v>2953</v>
      </c>
      <c r="G32" s="13">
        <v>3056.6626506024095</v>
      </c>
      <c r="H32" s="13">
        <v>3161.3373493975905</v>
      </c>
      <c r="I32" s="13">
        <v>3129.4216867469881</v>
      </c>
      <c r="J32" s="13">
        <v>3098.5301204819275</v>
      </c>
      <c r="K32" s="13">
        <v>3067.5903614457829</v>
      </c>
      <c r="L32" s="13">
        <v>3036.8433734939758</v>
      </c>
      <c r="M32" s="13">
        <v>3005.867469879518</v>
      </c>
      <c r="N32" s="13">
        <v>2981.9277108433735</v>
      </c>
      <c r="O32" s="13">
        <v>2959.0120481927711</v>
      </c>
      <c r="P32" s="13">
        <v>2936.0361445783133</v>
      </c>
      <c r="Q32" s="13">
        <v>2912.1204819277109</v>
      </c>
      <c r="R32" s="13">
        <v>2889.2168674698796</v>
      </c>
      <c r="S32" s="13">
        <v>2865.2409638554218</v>
      </c>
      <c r="T32" s="13">
        <v>2840.3493975903616</v>
      </c>
      <c r="U32" s="13">
        <v>2816.4216867469881</v>
      </c>
      <c r="V32" s="13">
        <v>2791.4819277108436</v>
      </c>
      <c r="W32" s="13">
        <v>2767.5903614457829</v>
      </c>
      <c r="X32" s="13">
        <v>2750.5903614457829</v>
      </c>
      <c r="Y32" s="13">
        <v>2734.6626506024095</v>
      </c>
      <c r="Z32" s="13">
        <v>2717.7710843373493</v>
      </c>
      <c r="AA32" s="13">
        <v>2701.7831325301204</v>
      </c>
      <c r="AB32" s="13">
        <v>2684.8554216867469</v>
      </c>
      <c r="AC32" s="13">
        <v>2669.867469879518</v>
      </c>
      <c r="AD32" s="13">
        <v>2653.9518072289156</v>
      </c>
      <c r="AE32" s="13">
        <v>2639</v>
      </c>
      <c r="AF32" s="13">
        <v>2623.0361445783133</v>
      </c>
      <c r="AG32" s="13">
        <v>2607.0843373493976</v>
      </c>
      <c r="AH32" s="13">
        <v>2593.1566265060242</v>
      </c>
      <c r="AI32" s="13">
        <v>2578.1807228915663</v>
      </c>
      <c r="AJ32" s="13">
        <v>2563.2289156626507</v>
      </c>
      <c r="AK32" s="13">
        <v>2548.2530120481929</v>
      </c>
      <c r="AL32" s="14">
        <v>2533.265060240964</v>
      </c>
    </row>
    <row r="33" spans="1:38" ht="16.5" thickTop="1" thickBot="1"/>
    <row r="34" spans="1:38" ht="16.5" thickTop="1" thickBot="1">
      <c r="A34" s="15" t="s">
        <v>27</v>
      </c>
      <c r="B34" s="16">
        <v>0</v>
      </c>
      <c r="C34" s="16">
        <v>0</v>
      </c>
      <c r="D34" s="16">
        <v>0</v>
      </c>
      <c r="E34" s="16">
        <v>0</v>
      </c>
      <c r="F34" s="16">
        <v>0</v>
      </c>
      <c r="G34" s="16">
        <v>0</v>
      </c>
      <c r="H34" s="16">
        <v>0</v>
      </c>
      <c r="I34" s="16">
        <v>0</v>
      </c>
      <c r="J34" s="16">
        <v>0</v>
      </c>
      <c r="K34" s="16">
        <v>0</v>
      </c>
      <c r="L34" s="16">
        <v>0</v>
      </c>
      <c r="M34" s="16">
        <v>0</v>
      </c>
      <c r="N34" s="16">
        <v>0</v>
      </c>
      <c r="O34" s="16">
        <v>0</v>
      </c>
      <c r="P34" s="16">
        <v>0</v>
      </c>
      <c r="Q34" s="16">
        <v>0</v>
      </c>
      <c r="R34" s="16">
        <v>0</v>
      </c>
      <c r="S34" s="16">
        <v>0</v>
      </c>
      <c r="T34" s="16">
        <v>0</v>
      </c>
      <c r="U34" s="16">
        <v>0</v>
      </c>
      <c r="V34" s="16">
        <v>0</v>
      </c>
      <c r="W34" s="16">
        <v>0</v>
      </c>
      <c r="X34" s="16">
        <v>0</v>
      </c>
      <c r="Y34" s="16">
        <v>0</v>
      </c>
      <c r="Z34" s="16">
        <v>0</v>
      </c>
      <c r="AA34" s="16">
        <v>0</v>
      </c>
      <c r="AB34" s="16">
        <v>0</v>
      </c>
      <c r="AC34" s="16">
        <v>0</v>
      </c>
      <c r="AD34" s="16">
        <v>0</v>
      </c>
      <c r="AE34" s="16">
        <v>0</v>
      </c>
      <c r="AF34" s="16">
        <v>0</v>
      </c>
      <c r="AG34" s="16">
        <v>0</v>
      </c>
      <c r="AH34" s="16">
        <v>0</v>
      </c>
      <c r="AI34" s="16">
        <v>0</v>
      </c>
      <c r="AJ34" s="16">
        <v>0</v>
      </c>
      <c r="AK34" s="16">
        <v>0</v>
      </c>
      <c r="AL34" s="17">
        <v>0</v>
      </c>
    </row>
    <row r="35" spans="1:38" ht="15.75" thickTop="1"/>
    <row r="36" spans="1:38">
      <c r="A36" s="18" t="s">
        <v>28</v>
      </c>
    </row>
    <row r="37" spans="1:38">
      <c r="A37" s="19"/>
    </row>
  </sheetData>
  <pageMargins left="0.5" right="0.5" top="1" bottom="1" header="0.5" footer="0.5"/>
  <pageSetup orientation="portrait" r:id="rId1"/>
  <headerFooter>
    <oddFooter>&amp;CPage &amp;P&amp;R&amp;F</oddFooter>
  </headerFooter>
</worksheet>
</file>

<file path=xl/worksheets/sheet8.xml><?xml version="1.0" encoding="utf-8"?>
<worksheet xmlns="http://schemas.openxmlformats.org/spreadsheetml/2006/main" xmlns:r="http://schemas.openxmlformats.org/officeDocument/2006/relationships">
  <dimension ref="A1:AL37"/>
  <sheetViews>
    <sheetView showGridLines="0" workbookViewId="0">
      <selection sqref="A1:XFD1048576"/>
    </sheetView>
  </sheetViews>
  <sheetFormatPr defaultRowHeight="15"/>
  <cols>
    <col min="1" max="1" width="43.7109375" style="2" customWidth="1"/>
    <col min="2" max="16384" width="9.140625" style="2"/>
  </cols>
  <sheetData>
    <row r="1" spans="1:38" ht="36">
      <c r="A1" s="1" t="s">
        <v>34</v>
      </c>
    </row>
    <row r="3" spans="1:38" ht="30.75">
      <c r="A3" s="3" t="s">
        <v>1</v>
      </c>
    </row>
    <row r="4" spans="1:38">
      <c r="B4" s="4">
        <v>2014</v>
      </c>
      <c r="C4" s="4">
        <v>2015</v>
      </c>
      <c r="D4" s="4">
        <v>2016</v>
      </c>
      <c r="E4" s="4">
        <v>2017</v>
      </c>
      <c r="F4" s="4">
        <v>2018</v>
      </c>
      <c r="G4" s="4">
        <v>2019</v>
      </c>
      <c r="H4" s="4">
        <v>2020</v>
      </c>
      <c r="I4" s="4">
        <v>2021</v>
      </c>
      <c r="J4" s="4">
        <v>2022</v>
      </c>
      <c r="K4" s="4">
        <v>2023</v>
      </c>
      <c r="L4" s="4">
        <v>2024</v>
      </c>
      <c r="M4" s="4">
        <v>2025</v>
      </c>
      <c r="N4" s="4">
        <v>2026</v>
      </c>
      <c r="O4" s="4">
        <v>2027</v>
      </c>
      <c r="P4" s="4">
        <v>2028</v>
      </c>
      <c r="Q4" s="4">
        <v>2029</v>
      </c>
      <c r="R4" s="4">
        <v>2030</v>
      </c>
      <c r="S4" s="4">
        <v>2031</v>
      </c>
      <c r="T4" s="4">
        <v>2032</v>
      </c>
      <c r="U4" s="4">
        <v>2033</v>
      </c>
      <c r="V4" s="4">
        <v>2034</v>
      </c>
      <c r="W4" s="4">
        <v>2035</v>
      </c>
      <c r="X4" s="4">
        <v>2036</v>
      </c>
      <c r="Y4" s="4">
        <v>2037</v>
      </c>
      <c r="Z4" s="4">
        <v>2038</v>
      </c>
      <c r="AA4" s="4">
        <v>2039</v>
      </c>
      <c r="AB4" s="4">
        <v>2040</v>
      </c>
      <c r="AC4" s="4">
        <v>2041</v>
      </c>
      <c r="AD4" s="4">
        <v>2042</v>
      </c>
      <c r="AE4" s="4">
        <v>2043</v>
      </c>
      <c r="AF4" s="4">
        <v>2044</v>
      </c>
      <c r="AG4" s="4">
        <v>2045</v>
      </c>
      <c r="AH4" s="4">
        <v>2046</v>
      </c>
      <c r="AI4" s="4">
        <v>2047</v>
      </c>
      <c r="AJ4" s="4">
        <v>2048</v>
      </c>
      <c r="AK4" s="4">
        <v>2049</v>
      </c>
      <c r="AL4" s="4">
        <v>2050</v>
      </c>
    </row>
    <row r="5" spans="1:38" ht="15.75" thickBot="1">
      <c r="A5" s="5" t="s">
        <v>2</v>
      </c>
    </row>
    <row r="6" spans="1:38" ht="15.75" thickTop="1">
      <c r="A6" s="6" t="s">
        <v>3</v>
      </c>
      <c r="B6" s="7">
        <v>197565.32530120481</v>
      </c>
      <c r="C6" s="7">
        <v>203167.50602409639</v>
      </c>
      <c r="D6" s="7">
        <v>208769.73493975904</v>
      </c>
      <c r="E6" s="7">
        <v>214371.95180722891</v>
      </c>
      <c r="F6" s="7">
        <v>219974.14457831325</v>
      </c>
      <c r="G6" s="7">
        <v>225576.3373493976</v>
      </c>
      <c r="H6" s="7">
        <v>226005.21686746989</v>
      </c>
      <c r="I6" s="7">
        <v>230276.0843373494</v>
      </c>
      <c r="J6" s="7">
        <v>234455.61445783134</v>
      </c>
      <c r="K6" s="7">
        <v>238633.21686746989</v>
      </c>
      <c r="L6" s="7">
        <v>242812.7951807229</v>
      </c>
      <c r="M6" s="7">
        <v>246636.96385542169</v>
      </c>
      <c r="N6" s="7">
        <v>250531.57831325301</v>
      </c>
      <c r="O6" s="7">
        <v>254426.2048192771</v>
      </c>
      <c r="P6" s="7">
        <v>258320.81927710844</v>
      </c>
      <c r="Q6" s="7">
        <v>262215.51807228918</v>
      </c>
      <c r="R6" s="7">
        <v>266110.2048192771</v>
      </c>
      <c r="S6" s="7">
        <v>269863.80722891568</v>
      </c>
      <c r="T6" s="7">
        <v>273615.49397590361</v>
      </c>
      <c r="U6" s="7">
        <v>277305.59036144579</v>
      </c>
      <c r="V6" s="7">
        <v>280942.1204819277</v>
      </c>
      <c r="W6" s="7">
        <v>284578.63855421689</v>
      </c>
      <c r="X6" s="7">
        <v>286977.2048192771</v>
      </c>
      <c r="Y6" s="7">
        <v>289375.7469879518</v>
      </c>
      <c r="Z6" s="7">
        <v>291773.26506024098</v>
      </c>
      <c r="AA6" s="7">
        <v>294115.22891566268</v>
      </c>
      <c r="AB6" s="7">
        <v>296432.42168674699</v>
      </c>
      <c r="AC6" s="7">
        <v>299152.46987951809</v>
      </c>
      <c r="AD6" s="7">
        <v>301871.72289156629</v>
      </c>
      <c r="AE6" s="7">
        <v>304590.90361445781</v>
      </c>
      <c r="AF6" s="7">
        <v>307311.15662650601</v>
      </c>
      <c r="AG6" s="7">
        <v>310030.24096385541</v>
      </c>
      <c r="AH6" s="7">
        <v>312901.44578313251</v>
      </c>
      <c r="AI6" s="7">
        <v>315771.51807228918</v>
      </c>
      <c r="AJ6" s="7">
        <v>318642.65060240962</v>
      </c>
      <c r="AK6" s="7">
        <v>321513.77108433732</v>
      </c>
      <c r="AL6" s="8">
        <v>324384.77108433732</v>
      </c>
    </row>
    <row r="7" spans="1:38">
      <c r="A7" s="9" t="s">
        <v>4</v>
      </c>
      <c r="B7" s="10">
        <v>59997.855421686749</v>
      </c>
      <c r="C7" s="10">
        <v>59997.855421686749</v>
      </c>
      <c r="D7" s="10">
        <v>59997.855421686749</v>
      </c>
      <c r="E7" s="10">
        <v>59997.855421686749</v>
      </c>
      <c r="F7" s="10">
        <v>59997.855421686749</v>
      </c>
      <c r="G7" s="10">
        <v>59997.855421686749</v>
      </c>
      <c r="H7" s="10">
        <v>59997.855421686749</v>
      </c>
      <c r="I7" s="10">
        <v>59997.855421686749</v>
      </c>
      <c r="J7" s="10">
        <v>59997.855421686749</v>
      </c>
      <c r="K7" s="10">
        <v>59997.855421686749</v>
      </c>
      <c r="L7" s="10">
        <v>59997.855421686749</v>
      </c>
      <c r="M7" s="10">
        <v>59997.855421686749</v>
      </c>
      <c r="N7" s="10">
        <v>59997.855421686749</v>
      </c>
      <c r="O7" s="10">
        <v>59997.855421686749</v>
      </c>
      <c r="P7" s="10">
        <v>59997.855421686749</v>
      </c>
      <c r="Q7" s="10">
        <v>59997.855421686749</v>
      </c>
      <c r="R7" s="10">
        <v>59997.855421686749</v>
      </c>
      <c r="S7" s="10">
        <v>59997.855421686749</v>
      </c>
      <c r="T7" s="10">
        <v>59997.855421686749</v>
      </c>
      <c r="U7" s="10">
        <v>59997.855421686749</v>
      </c>
      <c r="V7" s="10">
        <v>59997.855421686749</v>
      </c>
      <c r="W7" s="10">
        <v>59997.855421686749</v>
      </c>
      <c r="X7" s="10">
        <v>59997.855421686749</v>
      </c>
      <c r="Y7" s="10">
        <v>59997.855421686749</v>
      </c>
      <c r="Z7" s="10">
        <v>59997.855421686749</v>
      </c>
      <c r="AA7" s="10">
        <v>59997.855421686749</v>
      </c>
      <c r="AB7" s="10">
        <v>59997.855421686749</v>
      </c>
      <c r="AC7" s="10">
        <v>59997.855421686749</v>
      </c>
      <c r="AD7" s="10">
        <v>59997.855421686749</v>
      </c>
      <c r="AE7" s="10">
        <v>59997.855421686749</v>
      </c>
      <c r="AF7" s="10">
        <v>59997.855421686749</v>
      </c>
      <c r="AG7" s="10">
        <v>59997.855421686749</v>
      </c>
      <c r="AH7" s="10">
        <v>59997.855421686749</v>
      </c>
      <c r="AI7" s="10">
        <v>59997.855421686749</v>
      </c>
      <c r="AJ7" s="10">
        <v>59997.855421686749</v>
      </c>
      <c r="AK7" s="10">
        <v>59997.855421686749</v>
      </c>
      <c r="AL7" s="11">
        <v>59997.855421686749</v>
      </c>
    </row>
    <row r="8" spans="1:38">
      <c r="A8" s="9" t="s">
        <v>5</v>
      </c>
      <c r="B8" s="10">
        <v>0</v>
      </c>
      <c r="C8" s="10">
        <v>0</v>
      </c>
      <c r="D8" s="10">
        <v>0</v>
      </c>
      <c r="E8" s="10">
        <v>0</v>
      </c>
      <c r="F8" s="10">
        <v>0</v>
      </c>
      <c r="G8" s="10">
        <v>0</v>
      </c>
      <c r="H8" s="10">
        <v>0</v>
      </c>
      <c r="I8" s="10">
        <v>0</v>
      </c>
      <c r="J8" s="10">
        <v>0</v>
      </c>
      <c r="K8" s="10">
        <v>0</v>
      </c>
      <c r="L8" s="10">
        <v>0</v>
      </c>
      <c r="M8" s="10">
        <v>0</v>
      </c>
      <c r="N8" s="10">
        <v>0</v>
      </c>
      <c r="O8" s="10">
        <v>0</v>
      </c>
      <c r="P8" s="10">
        <v>0</v>
      </c>
      <c r="Q8" s="10">
        <v>0</v>
      </c>
      <c r="R8" s="10">
        <v>0</v>
      </c>
      <c r="S8" s="10">
        <v>0</v>
      </c>
      <c r="T8" s="10">
        <v>0</v>
      </c>
      <c r="U8" s="10">
        <v>0</v>
      </c>
      <c r="V8" s="10">
        <v>0</v>
      </c>
      <c r="W8" s="10">
        <v>0</v>
      </c>
      <c r="X8" s="10">
        <v>0</v>
      </c>
      <c r="Y8" s="10">
        <v>0</v>
      </c>
      <c r="Z8" s="10">
        <v>0</v>
      </c>
      <c r="AA8" s="10">
        <v>0</v>
      </c>
      <c r="AB8" s="10">
        <v>0</v>
      </c>
      <c r="AC8" s="10">
        <v>0</v>
      </c>
      <c r="AD8" s="10">
        <v>0</v>
      </c>
      <c r="AE8" s="10">
        <v>0</v>
      </c>
      <c r="AF8" s="10">
        <v>0</v>
      </c>
      <c r="AG8" s="10">
        <v>0</v>
      </c>
      <c r="AH8" s="10">
        <v>0</v>
      </c>
      <c r="AI8" s="10">
        <v>0</v>
      </c>
      <c r="AJ8" s="10">
        <v>0</v>
      </c>
      <c r="AK8" s="10">
        <v>0</v>
      </c>
      <c r="AL8" s="11">
        <v>0</v>
      </c>
    </row>
    <row r="9" spans="1:38">
      <c r="A9" s="9" t="s">
        <v>6</v>
      </c>
      <c r="B9" s="10">
        <v>7500</v>
      </c>
      <c r="C9" s="10">
        <v>7500</v>
      </c>
      <c r="D9" s="10">
        <v>7500</v>
      </c>
      <c r="E9" s="10">
        <v>7500</v>
      </c>
      <c r="F9" s="10">
        <v>7500</v>
      </c>
      <c r="G9" s="10">
        <v>7500</v>
      </c>
      <c r="H9" s="10">
        <v>7500</v>
      </c>
      <c r="I9" s="10">
        <v>7500</v>
      </c>
      <c r="J9" s="10">
        <v>7500</v>
      </c>
      <c r="K9" s="10">
        <v>7500</v>
      </c>
      <c r="L9" s="10">
        <v>7500</v>
      </c>
      <c r="M9" s="10">
        <v>7500</v>
      </c>
      <c r="N9" s="10">
        <v>7500</v>
      </c>
      <c r="O9" s="10">
        <v>7500</v>
      </c>
      <c r="P9" s="10">
        <v>7500</v>
      </c>
      <c r="Q9" s="10">
        <v>7500</v>
      </c>
      <c r="R9" s="10">
        <v>7500</v>
      </c>
      <c r="S9" s="10">
        <v>7500</v>
      </c>
      <c r="T9" s="10">
        <v>7500</v>
      </c>
      <c r="U9" s="10">
        <v>7500</v>
      </c>
      <c r="V9" s="10">
        <v>7500</v>
      </c>
      <c r="W9" s="10">
        <v>7500</v>
      </c>
      <c r="X9" s="10">
        <v>7500</v>
      </c>
      <c r="Y9" s="10">
        <v>7500</v>
      </c>
      <c r="Z9" s="10">
        <v>7500</v>
      </c>
      <c r="AA9" s="10">
        <v>7500</v>
      </c>
      <c r="AB9" s="10">
        <v>7500</v>
      </c>
      <c r="AC9" s="10">
        <v>7500</v>
      </c>
      <c r="AD9" s="10">
        <v>7500</v>
      </c>
      <c r="AE9" s="10">
        <v>7500</v>
      </c>
      <c r="AF9" s="10">
        <v>7500</v>
      </c>
      <c r="AG9" s="10">
        <v>7500</v>
      </c>
      <c r="AH9" s="10">
        <v>7500</v>
      </c>
      <c r="AI9" s="10">
        <v>7500</v>
      </c>
      <c r="AJ9" s="10">
        <v>7500</v>
      </c>
      <c r="AK9" s="10">
        <v>7500</v>
      </c>
      <c r="AL9" s="11">
        <v>7500</v>
      </c>
    </row>
    <row r="10" spans="1:38" ht="15.75" thickBot="1">
      <c r="A10" s="12" t="s">
        <v>7</v>
      </c>
      <c r="B10" s="13">
        <v>265063.03614457831</v>
      </c>
      <c r="C10" s="13">
        <v>270665.24096385541</v>
      </c>
      <c r="D10" s="13">
        <v>276267.48192771082</v>
      </c>
      <c r="E10" s="13">
        <v>281869.7108433735</v>
      </c>
      <c r="F10" s="13">
        <v>287471.90361445781</v>
      </c>
      <c r="G10" s="13">
        <v>293074.1204819277</v>
      </c>
      <c r="H10" s="13">
        <v>293503.06024096388</v>
      </c>
      <c r="I10" s="13">
        <v>297773.89156626508</v>
      </c>
      <c r="J10" s="13">
        <v>301953.44578313251</v>
      </c>
      <c r="K10" s="13">
        <v>306130.97590361448</v>
      </c>
      <c r="L10" s="13">
        <v>310310.59036144579</v>
      </c>
      <c r="M10" s="13">
        <v>314134.77108433732</v>
      </c>
      <c r="N10" s="13">
        <v>318029.38554216869</v>
      </c>
      <c r="O10" s="13">
        <v>321924.02409638552</v>
      </c>
      <c r="P10" s="13">
        <v>325818.73493975902</v>
      </c>
      <c r="Q10" s="13">
        <v>329713.2891566265</v>
      </c>
      <c r="R10" s="13">
        <v>333607.90361445781</v>
      </c>
      <c r="S10" s="13">
        <v>337361.60240963858</v>
      </c>
      <c r="T10" s="13">
        <v>341113.26506024098</v>
      </c>
      <c r="U10" s="13">
        <v>344803.36144578311</v>
      </c>
      <c r="V10" s="13">
        <v>348439.86746987951</v>
      </c>
      <c r="W10" s="13">
        <v>352076.43373493978</v>
      </c>
      <c r="X10" s="13">
        <v>354474.98795180721</v>
      </c>
      <c r="Y10" s="13">
        <v>356873.5421686747</v>
      </c>
      <c r="Z10" s="13">
        <v>359271.0843373494</v>
      </c>
      <c r="AA10" s="13">
        <v>361612.98795180721</v>
      </c>
      <c r="AB10" s="13">
        <v>363930.13253012049</v>
      </c>
      <c r="AC10" s="13">
        <v>366650.31325301202</v>
      </c>
      <c r="AD10" s="13">
        <v>369369.59036144579</v>
      </c>
      <c r="AE10" s="13">
        <v>372088.7108433735</v>
      </c>
      <c r="AF10" s="13">
        <v>374808.86746987951</v>
      </c>
      <c r="AG10" s="13">
        <v>377528.0843373494</v>
      </c>
      <c r="AH10" s="13">
        <v>380399.14457831328</v>
      </c>
      <c r="AI10" s="13">
        <v>383269.3373493976</v>
      </c>
      <c r="AJ10" s="13">
        <v>386140.38554216869</v>
      </c>
      <c r="AK10" s="13">
        <v>389011.50602409639</v>
      </c>
      <c r="AL10" s="14">
        <v>391882.6265060241</v>
      </c>
    </row>
    <row r="11" spans="1:38" ht="15.75" thickTop="1"/>
    <row r="12" spans="1:38" ht="15.75" thickBot="1">
      <c r="A12" s="5" t="s">
        <v>8</v>
      </c>
    </row>
    <row r="13" spans="1:38" ht="15.75" thickTop="1">
      <c r="A13" s="6" t="s">
        <v>9</v>
      </c>
      <c r="B13" s="7">
        <v>84081</v>
      </c>
      <c r="C13" s="7">
        <v>84081</v>
      </c>
      <c r="D13" s="7">
        <v>84081</v>
      </c>
      <c r="E13" s="7">
        <v>84081</v>
      </c>
      <c r="F13" s="7">
        <v>84081</v>
      </c>
      <c r="G13" s="7">
        <v>84081</v>
      </c>
      <c r="H13" s="7">
        <v>84081</v>
      </c>
      <c r="I13" s="7">
        <v>84081</v>
      </c>
      <c r="J13" s="7">
        <v>84081</v>
      </c>
      <c r="K13" s="7">
        <v>84081</v>
      </c>
      <c r="L13" s="7">
        <v>84081</v>
      </c>
      <c r="M13" s="7">
        <v>84081</v>
      </c>
      <c r="N13" s="7">
        <v>84081</v>
      </c>
      <c r="O13" s="7">
        <v>84081</v>
      </c>
      <c r="P13" s="7">
        <v>84081</v>
      </c>
      <c r="Q13" s="7">
        <v>84081</v>
      </c>
      <c r="R13" s="7">
        <v>84081</v>
      </c>
      <c r="S13" s="7">
        <v>84081</v>
      </c>
      <c r="T13" s="7">
        <v>84081</v>
      </c>
      <c r="U13" s="7">
        <v>84081</v>
      </c>
      <c r="V13" s="7">
        <v>84081</v>
      </c>
      <c r="W13" s="7">
        <v>84081</v>
      </c>
      <c r="X13" s="7">
        <v>84081</v>
      </c>
      <c r="Y13" s="7">
        <v>84081</v>
      </c>
      <c r="Z13" s="7">
        <v>84081</v>
      </c>
      <c r="AA13" s="7">
        <v>84081</v>
      </c>
      <c r="AB13" s="7">
        <v>84081</v>
      </c>
      <c r="AC13" s="7">
        <v>84081</v>
      </c>
      <c r="AD13" s="7">
        <v>84081</v>
      </c>
      <c r="AE13" s="7">
        <v>84081</v>
      </c>
      <c r="AF13" s="7">
        <v>84081</v>
      </c>
      <c r="AG13" s="7">
        <v>84081</v>
      </c>
      <c r="AH13" s="7">
        <v>84081</v>
      </c>
      <c r="AI13" s="7">
        <v>84081</v>
      </c>
      <c r="AJ13" s="7">
        <v>84081</v>
      </c>
      <c r="AK13" s="7">
        <v>84081</v>
      </c>
      <c r="AL13" s="8">
        <v>84081</v>
      </c>
    </row>
    <row r="14" spans="1:38">
      <c r="A14" s="9" t="s">
        <v>10</v>
      </c>
      <c r="B14" s="10">
        <v>3400</v>
      </c>
      <c r="C14" s="10">
        <v>3400</v>
      </c>
      <c r="D14" s="10">
        <v>3400</v>
      </c>
      <c r="E14" s="10">
        <v>3400</v>
      </c>
      <c r="F14" s="10">
        <v>3400</v>
      </c>
      <c r="G14" s="10">
        <v>3400</v>
      </c>
      <c r="H14" s="10">
        <v>3400</v>
      </c>
      <c r="I14" s="10">
        <v>3400</v>
      </c>
      <c r="J14" s="10">
        <v>3400</v>
      </c>
      <c r="K14" s="10">
        <v>3400</v>
      </c>
      <c r="L14" s="10">
        <v>3400</v>
      </c>
      <c r="M14" s="10">
        <v>3400</v>
      </c>
      <c r="N14" s="10">
        <v>3400</v>
      </c>
      <c r="O14" s="10">
        <v>3400</v>
      </c>
      <c r="P14" s="10">
        <v>3400</v>
      </c>
      <c r="Q14" s="10">
        <v>3400</v>
      </c>
      <c r="R14" s="10">
        <v>3400</v>
      </c>
      <c r="S14" s="10">
        <v>3400</v>
      </c>
      <c r="T14" s="10">
        <v>3400</v>
      </c>
      <c r="U14" s="10">
        <v>3400</v>
      </c>
      <c r="V14" s="10">
        <v>3400</v>
      </c>
      <c r="W14" s="10">
        <v>3400</v>
      </c>
      <c r="X14" s="10">
        <v>3400</v>
      </c>
      <c r="Y14" s="10">
        <v>3400</v>
      </c>
      <c r="Z14" s="10">
        <v>3400</v>
      </c>
      <c r="AA14" s="10">
        <v>3400</v>
      </c>
      <c r="AB14" s="10">
        <v>3400</v>
      </c>
      <c r="AC14" s="10">
        <v>3400</v>
      </c>
      <c r="AD14" s="10">
        <v>3400</v>
      </c>
      <c r="AE14" s="10">
        <v>3400</v>
      </c>
      <c r="AF14" s="10">
        <v>3400</v>
      </c>
      <c r="AG14" s="10">
        <v>3400</v>
      </c>
      <c r="AH14" s="10">
        <v>3400</v>
      </c>
      <c r="AI14" s="10">
        <v>3400</v>
      </c>
      <c r="AJ14" s="10">
        <v>3400</v>
      </c>
      <c r="AK14" s="10">
        <v>3400</v>
      </c>
      <c r="AL14" s="11">
        <v>3400</v>
      </c>
    </row>
    <row r="15" spans="1:38">
      <c r="A15" s="9" t="s">
        <v>11</v>
      </c>
      <c r="B15" s="10">
        <v>0</v>
      </c>
      <c r="C15" s="10">
        <v>0</v>
      </c>
      <c r="D15" s="10">
        <v>0</v>
      </c>
      <c r="E15" s="10">
        <v>0</v>
      </c>
      <c r="F15" s="10">
        <v>0</v>
      </c>
      <c r="G15" s="10">
        <v>0</v>
      </c>
      <c r="H15" s="10">
        <v>0</v>
      </c>
      <c r="I15" s="10">
        <v>0</v>
      </c>
      <c r="J15" s="10">
        <v>0</v>
      </c>
      <c r="K15" s="10">
        <v>0</v>
      </c>
      <c r="L15" s="10">
        <v>0</v>
      </c>
      <c r="M15" s="10">
        <v>0</v>
      </c>
      <c r="N15" s="10">
        <v>0</v>
      </c>
      <c r="O15" s="10">
        <v>0</v>
      </c>
      <c r="P15" s="10">
        <v>0</v>
      </c>
      <c r="Q15" s="10">
        <v>0</v>
      </c>
      <c r="R15" s="10">
        <v>0</v>
      </c>
      <c r="S15" s="10">
        <v>0</v>
      </c>
      <c r="T15" s="10">
        <v>0</v>
      </c>
      <c r="U15" s="10">
        <v>0</v>
      </c>
      <c r="V15" s="10">
        <v>0</v>
      </c>
      <c r="W15" s="10">
        <v>0</v>
      </c>
      <c r="X15" s="10">
        <v>0</v>
      </c>
      <c r="Y15" s="10">
        <v>0</v>
      </c>
      <c r="Z15" s="10">
        <v>0</v>
      </c>
      <c r="AA15" s="10">
        <v>0</v>
      </c>
      <c r="AB15" s="10">
        <v>0</v>
      </c>
      <c r="AC15" s="10">
        <v>0</v>
      </c>
      <c r="AD15" s="10">
        <v>0</v>
      </c>
      <c r="AE15" s="10">
        <v>0</v>
      </c>
      <c r="AF15" s="10">
        <v>0</v>
      </c>
      <c r="AG15" s="10">
        <v>0</v>
      </c>
      <c r="AH15" s="10">
        <v>0</v>
      </c>
      <c r="AI15" s="10">
        <v>0</v>
      </c>
      <c r="AJ15" s="10">
        <v>0</v>
      </c>
      <c r="AK15" s="10">
        <v>0</v>
      </c>
      <c r="AL15" s="11">
        <v>0</v>
      </c>
    </row>
    <row r="16" spans="1:38">
      <c r="A16" s="9" t="s">
        <v>12</v>
      </c>
      <c r="B16" s="10">
        <v>0</v>
      </c>
      <c r="C16" s="10">
        <v>0</v>
      </c>
      <c r="D16" s="10">
        <v>0</v>
      </c>
      <c r="E16" s="10">
        <v>0</v>
      </c>
      <c r="F16" s="10">
        <v>0</v>
      </c>
      <c r="G16" s="10">
        <v>0</v>
      </c>
      <c r="H16" s="10">
        <v>0</v>
      </c>
      <c r="I16" s="10">
        <v>0</v>
      </c>
      <c r="J16" s="10">
        <v>0</v>
      </c>
      <c r="K16" s="10">
        <v>0</v>
      </c>
      <c r="L16" s="10">
        <v>0</v>
      </c>
      <c r="M16" s="10">
        <v>0</v>
      </c>
      <c r="N16" s="10">
        <v>0</v>
      </c>
      <c r="O16" s="10">
        <v>0</v>
      </c>
      <c r="P16" s="10">
        <v>0</v>
      </c>
      <c r="Q16" s="10">
        <v>0</v>
      </c>
      <c r="R16" s="10">
        <v>0</v>
      </c>
      <c r="S16" s="10">
        <v>0</v>
      </c>
      <c r="T16" s="10">
        <v>0</v>
      </c>
      <c r="U16" s="10">
        <v>0</v>
      </c>
      <c r="V16" s="10">
        <v>0</v>
      </c>
      <c r="W16" s="10">
        <v>0</v>
      </c>
      <c r="X16" s="10">
        <v>0</v>
      </c>
      <c r="Y16" s="10">
        <v>0</v>
      </c>
      <c r="Z16" s="10">
        <v>0</v>
      </c>
      <c r="AA16" s="10">
        <v>0</v>
      </c>
      <c r="AB16" s="10">
        <v>0</v>
      </c>
      <c r="AC16" s="10">
        <v>0</v>
      </c>
      <c r="AD16" s="10">
        <v>0</v>
      </c>
      <c r="AE16" s="10">
        <v>0</v>
      </c>
      <c r="AF16" s="10">
        <v>0</v>
      </c>
      <c r="AG16" s="10">
        <v>0</v>
      </c>
      <c r="AH16" s="10">
        <v>0</v>
      </c>
      <c r="AI16" s="10">
        <v>0</v>
      </c>
      <c r="AJ16" s="10">
        <v>0</v>
      </c>
      <c r="AK16" s="10">
        <v>0</v>
      </c>
      <c r="AL16" s="11">
        <v>0</v>
      </c>
    </row>
    <row r="17" spans="1:38">
      <c r="A17" s="9" t="s">
        <v>13</v>
      </c>
      <c r="B17" s="10">
        <v>5820</v>
      </c>
      <c r="C17" s="10">
        <v>5852</v>
      </c>
      <c r="D17" s="10">
        <v>5967</v>
      </c>
      <c r="E17" s="10">
        <v>9062</v>
      </c>
      <c r="F17" s="10">
        <v>10026</v>
      </c>
      <c r="G17" s="10">
        <v>10705</v>
      </c>
      <c r="H17" s="10">
        <v>11267</v>
      </c>
      <c r="I17" s="10">
        <v>11766</v>
      </c>
      <c r="J17" s="10">
        <v>12224</v>
      </c>
      <c r="K17" s="10">
        <v>12647</v>
      </c>
      <c r="L17" s="10">
        <v>12894</v>
      </c>
      <c r="M17" s="10">
        <v>13126</v>
      </c>
      <c r="N17" s="10">
        <v>13345</v>
      </c>
      <c r="O17" s="10">
        <v>13555</v>
      </c>
      <c r="P17" s="10">
        <v>13756</v>
      </c>
      <c r="Q17" s="10">
        <v>13888</v>
      </c>
      <c r="R17" s="10">
        <v>13962</v>
      </c>
      <c r="S17" s="10">
        <v>14030</v>
      </c>
      <c r="T17" s="10">
        <v>14094</v>
      </c>
      <c r="U17" s="10">
        <v>14154</v>
      </c>
      <c r="V17" s="10">
        <v>14210</v>
      </c>
      <c r="W17" s="10">
        <v>14264</v>
      </c>
      <c r="X17" s="10">
        <v>14315</v>
      </c>
      <c r="Y17" s="10">
        <v>14363</v>
      </c>
      <c r="Z17" s="10">
        <v>14409</v>
      </c>
      <c r="AA17" s="10">
        <v>14453</v>
      </c>
      <c r="AB17" s="10">
        <v>14495</v>
      </c>
      <c r="AC17" s="10">
        <v>14532</v>
      </c>
      <c r="AD17" s="10">
        <v>14532</v>
      </c>
      <c r="AE17" s="10">
        <v>14532</v>
      </c>
      <c r="AF17" s="10">
        <v>14532</v>
      </c>
      <c r="AG17" s="10">
        <v>14532</v>
      </c>
      <c r="AH17" s="10">
        <v>14532</v>
      </c>
      <c r="AI17" s="10">
        <v>14532</v>
      </c>
      <c r="AJ17" s="10">
        <v>14532</v>
      </c>
      <c r="AK17" s="10">
        <v>14532</v>
      </c>
      <c r="AL17" s="11">
        <v>14532</v>
      </c>
    </row>
    <row r="18" spans="1:38">
      <c r="A18" s="9" t="s">
        <v>14</v>
      </c>
      <c r="B18" s="10">
        <v>33591</v>
      </c>
      <c r="C18" s="10">
        <v>36040</v>
      </c>
      <c r="D18" s="10">
        <v>37373</v>
      </c>
      <c r="E18" s="10">
        <v>38584</v>
      </c>
      <c r="F18" s="10">
        <v>39794</v>
      </c>
      <c r="G18" s="10">
        <v>41004</v>
      </c>
      <c r="H18" s="10">
        <v>42215</v>
      </c>
      <c r="I18" s="10">
        <v>43425</v>
      </c>
      <c r="J18" s="10">
        <v>44329</v>
      </c>
      <c r="K18" s="10">
        <v>45140</v>
      </c>
      <c r="L18" s="10">
        <v>45951</v>
      </c>
      <c r="M18" s="10">
        <v>46405</v>
      </c>
      <c r="N18" s="10">
        <v>46843</v>
      </c>
      <c r="O18" s="10">
        <v>47281</v>
      </c>
      <c r="P18" s="10">
        <v>47719</v>
      </c>
      <c r="Q18" s="10">
        <v>48157</v>
      </c>
      <c r="R18" s="10">
        <v>48595</v>
      </c>
      <c r="S18" s="10">
        <v>49034</v>
      </c>
      <c r="T18" s="10">
        <v>49472</v>
      </c>
      <c r="U18" s="10">
        <v>49910</v>
      </c>
      <c r="V18" s="10">
        <v>50284</v>
      </c>
      <c r="W18" s="10">
        <v>50605</v>
      </c>
      <c r="X18" s="10">
        <v>50926</v>
      </c>
      <c r="Y18" s="10">
        <v>51247</v>
      </c>
      <c r="Z18" s="10">
        <v>51568</v>
      </c>
      <c r="AA18" s="10">
        <v>51832</v>
      </c>
      <c r="AB18" s="10">
        <v>52071</v>
      </c>
      <c r="AC18" s="10">
        <v>52310</v>
      </c>
      <c r="AD18" s="10">
        <v>52550</v>
      </c>
      <c r="AE18" s="10">
        <v>52789</v>
      </c>
      <c r="AF18" s="10">
        <v>53029</v>
      </c>
      <c r="AG18" s="10">
        <v>53268</v>
      </c>
      <c r="AH18" s="10">
        <v>53507</v>
      </c>
      <c r="AI18" s="10">
        <v>53747</v>
      </c>
      <c r="AJ18" s="10">
        <v>53986</v>
      </c>
      <c r="AK18" s="10">
        <v>54226</v>
      </c>
      <c r="AL18" s="11">
        <v>54465</v>
      </c>
    </row>
    <row r="19" spans="1:38">
      <c r="A19" s="9" t="s">
        <v>15</v>
      </c>
      <c r="B19" s="10">
        <v>33591</v>
      </c>
      <c r="C19" s="10">
        <v>36040</v>
      </c>
      <c r="D19" s="10">
        <v>37373</v>
      </c>
      <c r="E19" s="10">
        <v>38584</v>
      </c>
      <c r="F19" s="10">
        <v>39794</v>
      </c>
      <c r="G19" s="10">
        <v>41004</v>
      </c>
      <c r="H19" s="10">
        <v>42215</v>
      </c>
      <c r="I19" s="10">
        <v>43425</v>
      </c>
      <c r="J19" s="10">
        <v>44329</v>
      </c>
      <c r="K19" s="10">
        <v>45140</v>
      </c>
      <c r="L19" s="10">
        <v>45951</v>
      </c>
      <c r="M19" s="10">
        <v>46405</v>
      </c>
      <c r="N19" s="10">
        <v>46843</v>
      </c>
      <c r="O19" s="10">
        <v>47281</v>
      </c>
      <c r="P19" s="10">
        <v>47719</v>
      </c>
      <c r="Q19" s="10">
        <v>48157</v>
      </c>
      <c r="R19" s="10">
        <v>48595</v>
      </c>
      <c r="S19" s="10">
        <v>49034</v>
      </c>
      <c r="T19" s="10">
        <v>49472</v>
      </c>
      <c r="U19" s="10">
        <v>49910</v>
      </c>
      <c r="V19" s="10">
        <v>50284</v>
      </c>
      <c r="W19" s="10">
        <v>50605</v>
      </c>
      <c r="X19" s="10">
        <v>50926</v>
      </c>
      <c r="Y19" s="10">
        <v>51247</v>
      </c>
      <c r="Z19" s="10">
        <v>51568</v>
      </c>
      <c r="AA19" s="10">
        <v>51832</v>
      </c>
      <c r="AB19" s="10">
        <v>52071</v>
      </c>
      <c r="AC19" s="10">
        <v>52310</v>
      </c>
      <c r="AD19" s="10">
        <v>52550</v>
      </c>
      <c r="AE19" s="10">
        <v>52789</v>
      </c>
      <c r="AF19" s="10">
        <v>53029</v>
      </c>
      <c r="AG19" s="10">
        <v>53268</v>
      </c>
      <c r="AH19" s="10">
        <v>53507</v>
      </c>
      <c r="AI19" s="10">
        <v>53747</v>
      </c>
      <c r="AJ19" s="10">
        <v>53986</v>
      </c>
      <c r="AK19" s="10">
        <v>54226</v>
      </c>
      <c r="AL19" s="11">
        <v>54465</v>
      </c>
    </row>
    <row r="20" spans="1:38">
      <c r="A20" s="9" t="s">
        <v>16</v>
      </c>
      <c r="B20" s="10">
        <v>0</v>
      </c>
      <c r="C20" s="10">
        <v>0</v>
      </c>
      <c r="D20" s="10">
        <v>0</v>
      </c>
      <c r="E20" s="10">
        <v>0</v>
      </c>
      <c r="F20" s="10">
        <v>0</v>
      </c>
      <c r="G20" s="10">
        <v>0</v>
      </c>
      <c r="H20" s="10">
        <v>0</v>
      </c>
      <c r="I20" s="10">
        <v>0</v>
      </c>
      <c r="J20" s="10">
        <v>0</v>
      </c>
      <c r="K20" s="10">
        <v>0</v>
      </c>
      <c r="L20" s="10">
        <v>0</v>
      </c>
      <c r="M20" s="10">
        <v>0</v>
      </c>
      <c r="N20" s="10">
        <v>0</v>
      </c>
      <c r="O20" s="10">
        <v>0</v>
      </c>
      <c r="P20" s="10">
        <v>0</v>
      </c>
      <c r="Q20" s="10">
        <v>0</v>
      </c>
      <c r="R20" s="10">
        <v>0</v>
      </c>
      <c r="S20" s="10">
        <v>0</v>
      </c>
      <c r="T20" s="10">
        <v>0</v>
      </c>
      <c r="U20" s="10">
        <v>0</v>
      </c>
      <c r="V20" s="10">
        <v>0</v>
      </c>
      <c r="W20" s="10">
        <v>0</v>
      </c>
      <c r="X20" s="10">
        <v>0</v>
      </c>
      <c r="Y20" s="10">
        <v>0</v>
      </c>
      <c r="Z20" s="10">
        <v>0</v>
      </c>
      <c r="AA20" s="10">
        <v>0</v>
      </c>
      <c r="AB20" s="10">
        <v>0</v>
      </c>
      <c r="AC20" s="10">
        <v>0</v>
      </c>
      <c r="AD20" s="10">
        <v>0</v>
      </c>
      <c r="AE20" s="10">
        <v>0</v>
      </c>
      <c r="AF20" s="10">
        <v>0</v>
      </c>
      <c r="AG20" s="10">
        <v>0</v>
      </c>
      <c r="AH20" s="10">
        <v>0</v>
      </c>
      <c r="AI20" s="10">
        <v>0</v>
      </c>
      <c r="AJ20" s="10">
        <v>0</v>
      </c>
      <c r="AK20" s="10">
        <v>0</v>
      </c>
      <c r="AL20" s="11">
        <v>0</v>
      </c>
    </row>
    <row r="21" spans="1:38">
      <c r="A21" s="9" t="s">
        <v>17</v>
      </c>
      <c r="B21" s="10">
        <v>0</v>
      </c>
      <c r="C21" s="10">
        <v>0</v>
      </c>
      <c r="D21" s="10">
        <v>0</v>
      </c>
      <c r="E21" s="10">
        <v>0</v>
      </c>
      <c r="F21" s="10">
        <v>0</v>
      </c>
      <c r="G21" s="10">
        <v>0</v>
      </c>
      <c r="H21" s="10">
        <v>0</v>
      </c>
      <c r="I21" s="10">
        <v>0</v>
      </c>
      <c r="J21" s="10">
        <v>0</v>
      </c>
      <c r="K21" s="10">
        <v>0</v>
      </c>
      <c r="L21" s="10">
        <v>0</v>
      </c>
      <c r="M21" s="10">
        <v>0</v>
      </c>
      <c r="N21" s="10">
        <v>0</v>
      </c>
      <c r="O21" s="10">
        <v>0</v>
      </c>
      <c r="P21" s="10">
        <v>0</v>
      </c>
      <c r="Q21" s="10">
        <v>0</v>
      </c>
      <c r="R21" s="10">
        <v>0</v>
      </c>
      <c r="S21" s="10">
        <v>0</v>
      </c>
      <c r="T21" s="10">
        <v>0</v>
      </c>
      <c r="U21" s="10">
        <v>0</v>
      </c>
      <c r="V21" s="10">
        <v>0</v>
      </c>
      <c r="W21" s="10">
        <v>0</v>
      </c>
      <c r="X21" s="10">
        <v>0</v>
      </c>
      <c r="Y21" s="10">
        <v>0</v>
      </c>
      <c r="Z21" s="10">
        <v>0</v>
      </c>
      <c r="AA21" s="10">
        <v>0</v>
      </c>
      <c r="AB21" s="10">
        <v>0</v>
      </c>
      <c r="AC21" s="10">
        <v>0</v>
      </c>
      <c r="AD21" s="10">
        <v>0</v>
      </c>
      <c r="AE21" s="10">
        <v>0</v>
      </c>
      <c r="AF21" s="10">
        <v>0</v>
      </c>
      <c r="AG21" s="10">
        <v>0</v>
      </c>
      <c r="AH21" s="10">
        <v>0</v>
      </c>
      <c r="AI21" s="10">
        <v>0</v>
      </c>
      <c r="AJ21" s="10">
        <v>0</v>
      </c>
      <c r="AK21" s="10">
        <v>0</v>
      </c>
      <c r="AL21" s="11">
        <v>0</v>
      </c>
    </row>
    <row r="22" spans="1:38">
      <c r="A22" s="9" t="s">
        <v>18</v>
      </c>
      <c r="B22" s="10">
        <v>0</v>
      </c>
      <c r="C22" s="10">
        <v>0</v>
      </c>
      <c r="D22" s="10">
        <v>0</v>
      </c>
      <c r="E22" s="10">
        <v>0</v>
      </c>
      <c r="F22" s="10">
        <v>0</v>
      </c>
      <c r="G22" s="10">
        <v>0</v>
      </c>
      <c r="H22" s="10">
        <v>0</v>
      </c>
      <c r="I22" s="10">
        <v>0</v>
      </c>
      <c r="J22" s="10">
        <v>0</v>
      </c>
      <c r="K22" s="10">
        <v>0</v>
      </c>
      <c r="L22" s="10">
        <v>0</v>
      </c>
      <c r="M22" s="10">
        <v>0</v>
      </c>
      <c r="N22" s="10">
        <v>0</v>
      </c>
      <c r="O22" s="10">
        <v>0</v>
      </c>
      <c r="P22" s="10">
        <v>0</v>
      </c>
      <c r="Q22" s="10">
        <v>0</v>
      </c>
      <c r="R22" s="10">
        <v>0</v>
      </c>
      <c r="S22" s="10">
        <v>0</v>
      </c>
      <c r="T22" s="10">
        <v>0</v>
      </c>
      <c r="U22" s="10">
        <v>0</v>
      </c>
      <c r="V22" s="10">
        <v>0</v>
      </c>
      <c r="W22" s="10">
        <v>0</v>
      </c>
      <c r="X22" s="10">
        <v>0</v>
      </c>
      <c r="Y22" s="10">
        <v>0</v>
      </c>
      <c r="Z22" s="10">
        <v>0</v>
      </c>
      <c r="AA22" s="10">
        <v>0</v>
      </c>
      <c r="AB22" s="10">
        <v>0</v>
      </c>
      <c r="AC22" s="10">
        <v>0</v>
      </c>
      <c r="AD22" s="10">
        <v>0</v>
      </c>
      <c r="AE22" s="10">
        <v>0</v>
      </c>
      <c r="AF22" s="10">
        <v>0</v>
      </c>
      <c r="AG22" s="10">
        <v>0</v>
      </c>
      <c r="AH22" s="10">
        <v>0</v>
      </c>
      <c r="AI22" s="10">
        <v>0</v>
      </c>
      <c r="AJ22" s="10">
        <v>0</v>
      </c>
      <c r="AK22" s="10">
        <v>0</v>
      </c>
      <c r="AL22" s="11">
        <v>0</v>
      </c>
    </row>
    <row r="23" spans="1:38" ht="15.75" thickBot="1">
      <c r="A23" s="12" t="s">
        <v>19</v>
      </c>
      <c r="B23" s="13">
        <v>126891</v>
      </c>
      <c r="C23" s="13">
        <v>129373</v>
      </c>
      <c r="D23" s="13">
        <v>130821</v>
      </c>
      <c r="E23" s="13">
        <v>135126</v>
      </c>
      <c r="F23" s="13">
        <v>137300</v>
      </c>
      <c r="G23" s="13">
        <v>139190</v>
      </c>
      <c r="H23" s="13">
        <v>140963</v>
      </c>
      <c r="I23" s="13">
        <v>142672</v>
      </c>
      <c r="J23" s="13">
        <v>144034</v>
      </c>
      <c r="K23" s="13">
        <v>145269</v>
      </c>
      <c r="L23" s="13">
        <v>146327</v>
      </c>
      <c r="M23" s="13">
        <v>147012</v>
      </c>
      <c r="N23" s="13">
        <v>147669</v>
      </c>
      <c r="O23" s="13">
        <v>148316</v>
      </c>
      <c r="P23" s="13">
        <v>148956</v>
      </c>
      <c r="Q23" s="13">
        <v>149526</v>
      </c>
      <c r="R23" s="13">
        <v>150038</v>
      </c>
      <c r="S23" s="13">
        <v>150544</v>
      </c>
      <c r="T23" s="13">
        <v>151047</v>
      </c>
      <c r="U23" s="13">
        <v>151545</v>
      </c>
      <c r="V23" s="13">
        <v>151976</v>
      </c>
      <c r="W23" s="13">
        <v>152350</v>
      </c>
      <c r="X23" s="13">
        <v>152722</v>
      </c>
      <c r="Y23" s="13">
        <v>153091</v>
      </c>
      <c r="Z23" s="13">
        <v>153458</v>
      </c>
      <c r="AA23" s="13">
        <v>153766</v>
      </c>
      <c r="AB23" s="13">
        <v>154047</v>
      </c>
      <c r="AC23" s="13">
        <v>154323</v>
      </c>
      <c r="AD23" s="13">
        <v>154563</v>
      </c>
      <c r="AE23" s="13">
        <v>154802</v>
      </c>
      <c r="AF23" s="13">
        <v>155042</v>
      </c>
      <c r="AG23" s="13">
        <v>155281</v>
      </c>
      <c r="AH23" s="13">
        <v>155520</v>
      </c>
      <c r="AI23" s="13">
        <v>155760</v>
      </c>
      <c r="AJ23" s="13">
        <v>155999</v>
      </c>
      <c r="AK23" s="13">
        <v>156239</v>
      </c>
      <c r="AL23" s="14">
        <v>156478</v>
      </c>
    </row>
    <row r="24" spans="1:38" ht="15.75" thickTop="1"/>
    <row r="25" spans="1:38" ht="15.75" thickBot="1">
      <c r="A25" s="5" t="s">
        <v>20</v>
      </c>
    </row>
    <row r="26" spans="1:38" ht="15.75" thickTop="1">
      <c r="A26" s="6" t="s">
        <v>21</v>
      </c>
      <c r="B26" s="7">
        <v>130671.8795180723</v>
      </c>
      <c r="C26" s="7">
        <v>133792.1686746988</v>
      </c>
      <c r="D26" s="7">
        <v>137946.39759036145</v>
      </c>
      <c r="E26" s="7">
        <v>139243.5421686747</v>
      </c>
      <c r="F26" s="7">
        <v>142671.44578313254</v>
      </c>
      <c r="G26" s="7">
        <v>146384.24096385541</v>
      </c>
      <c r="H26" s="7">
        <v>145040.19277108434</v>
      </c>
      <c r="I26" s="7">
        <v>147602.19277108434</v>
      </c>
      <c r="J26" s="7">
        <v>150419.10843373495</v>
      </c>
      <c r="K26" s="7">
        <v>153362.31325301205</v>
      </c>
      <c r="L26" s="7">
        <v>156483.7469879518</v>
      </c>
      <c r="M26" s="7">
        <v>159623.15662650601</v>
      </c>
      <c r="N26" s="7">
        <v>162860.3734939759</v>
      </c>
      <c r="O26" s="7">
        <v>166107.49397590361</v>
      </c>
      <c r="P26" s="7">
        <v>169362.84337349399</v>
      </c>
      <c r="Q26" s="7">
        <v>172686.85542168675</v>
      </c>
      <c r="R26" s="7">
        <v>176069.9156626506</v>
      </c>
      <c r="S26" s="7">
        <v>179317.15662650601</v>
      </c>
      <c r="T26" s="7">
        <v>182566.7469879518</v>
      </c>
      <c r="U26" s="7">
        <v>185758.68674698795</v>
      </c>
      <c r="V26" s="7">
        <v>188964.26506024096</v>
      </c>
      <c r="W26" s="7">
        <v>192226.30120481929</v>
      </c>
      <c r="X26" s="7">
        <v>194253.07228915664</v>
      </c>
      <c r="Y26" s="7">
        <v>196282.36144578314</v>
      </c>
      <c r="Z26" s="7">
        <v>198312.90361445784</v>
      </c>
      <c r="AA26" s="7">
        <v>200347.26506024096</v>
      </c>
      <c r="AB26" s="7">
        <v>202382.84337349399</v>
      </c>
      <c r="AC26" s="7">
        <v>204826.90361445784</v>
      </c>
      <c r="AD26" s="7">
        <v>207306.7108433735</v>
      </c>
      <c r="AE26" s="7">
        <v>209786.55421686746</v>
      </c>
      <c r="AF26" s="7">
        <v>212267.32530120481</v>
      </c>
      <c r="AG26" s="7">
        <v>214747.09638554216</v>
      </c>
      <c r="AH26" s="7">
        <v>217378.8313253012</v>
      </c>
      <c r="AI26" s="7">
        <v>220009.49397590361</v>
      </c>
      <c r="AJ26" s="7">
        <v>222641.24096385541</v>
      </c>
      <c r="AK26" s="7">
        <v>225272.93975903615</v>
      </c>
      <c r="AL26" s="8">
        <v>227904.6626506024</v>
      </c>
    </row>
    <row r="27" spans="1:38">
      <c r="A27" s="9" t="s">
        <v>22</v>
      </c>
      <c r="B27" s="10">
        <v>130671.8795180723</v>
      </c>
      <c r="C27" s="10">
        <v>133792.1686746988</v>
      </c>
      <c r="D27" s="10">
        <v>137946.39759036145</v>
      </c>
      <c r="E27" s="10">
        <v>139243.5421686747</v>
      </c>
      <c r="F27" s="10">
        <v>142671.44578313254</v>
      </c>
      <c r="G27" s="10">
        <v>146384.24096385541</v>
      </c>
      <c r="H27" s="10">
        <v>145040.19277108434</v>
      </c>
      <c r="I27" s="10">
        <v>147602.19277108434</v>
      </c>
      <c r="J27" s="10">
        <v>150419.10843373495</v>
      </c>
      <c r="K27" s="10">
        <v>153362.31325301205</v>
      </c>
      <c r="L27" s="10">
        <v>156483.7469879518</v>
      </c>
      <c r="M27" s="10">
        <v>159623.15662650601</v>
      </c>
      <c r="N27" s="10">
        <v>162860.3734939759</v>
      </c>
      <c r="O27" s="10">
        <v>166107.49397590361</v>
      </c>
      <c r="P27" s="10">
        <v>169362.84337349399</v>
      </c>
      <c r="Q27" s="10">
        <v>172686.85542168675</v>
      </c>
      <c r="R27" s="10">
        <v>176069.9156626506</v>
      </c>
      <c r="S27" s="10">
        <v>179317.15662650601</v>
      </c>
      <c r="T27" s="10">
        <v>182566.7469879518</v>
      </c>
      <c r="U27" s="10">
        <v>185758.68674698795</v>
      </c>
      <c r="V27" s="10">
        <v>188964.26506024096</v>
      </c>
      <c r="W27" s="10">
        <v>192226.30120481929</v>
      </c>
      <c r="X27" s="10">
        <v>194253.07228915664</v>
      </c>
      <c r="Y27" s="10">
        <v>196282.36144578314</v>
      </c>
      <c r="Z27" s="10">
        <v>198312.90361445784</v>
      </c>
      <c r="AA27" s="10">
        <v>200347.26506024096</v>
      </c>
      <c r="AB27" s="10">
        <v>202382.84337349399</v>
      </c>
      <c r="AC27" s="10">
        <v>204826.90361445784</v>
      </c>
      <c r="AD27" s="10">
        <v>207306.7108433735</v>
      </c>
      <c r="AE27" s="10">
        <v>209786.55421686746</v>
      </c>
      <c r="AF27" s="10">
        <v>212267.32530120481</v>
      </c>
      <c r="AG27" s="10">
        <v>214747.09638554216</v>
      </c>
      <c r="AH27" s="10">
        <v>217378.8313253012</v>
      </c>
      <c r="AI27" s="10">
        <v>220009.49397590361</v>
      </c>
      <c r="AJ27" s="10">
        <v>222641.24096385541</v>
      </c>
      <c r="AK27" s="10">
        <v>225272.93975903615</v>
      </c>
      <c r="AL27" s="11">
        <v>227904.6626506024</v>
      </c>
    </row>
    <row r="28" spans="1:38">
      <c r="A28" s="9" t="s">
        <v>23</v>
      </c>
      <c r="B28" s="10">
        <v>0</v>
      </c>
      <c r="C28" s="10">
        <v>0</v>
      </c>
      <c r="D28" s="10">
        <v>0</v>
      </c>
      <c r="E28" s="10">
        <v>0</v>
      </c>
      <c r="F28" s="10">
        <v>0</v>
      </c>
      <c r="G28" s="10">
        <v>0</v>
      </c>
      <c r="H28" s="10">
        <v>0</v>
      </c>
      <c r="I28" s="10">
        <v>0</v>
      </c>
      <c r="J28" s="10">
        <v>0</v>
      </c>
      <c r="K28" s="10">
        <v>0</v>
      </c>
      <c r="L28" s="10">
        <v>0</v>
      </c>
      <c r="M28" s="10">
        <v>0</v>
      </c>
      <c r="N28" s="10">
        <v>0</v>
      </c>
      <c r="O28" s="10">
        <v>0</v>
      </c>
      <c r="P28" s="10">
        <v>0</v>
      </c>
      <c r="Q28" s="10">
        <v>0</v>
      </c>
      <c r="R28" s="10">
        <v>0</v>
      </c>
      <c r="S28" s="10">
        <v>0</v>
      </c>
      <c r="T28" s="10">
        <v>0</v>
      </c>
      <c r="U28" s="10">
        <v>0</v>
      </c>
      <c r="V28" s="10">
        <v>0</v>
      </c>
      <c r="W28" s="10">
        <v>0</v>
      </c>
      <c r="X28" s="10">
        <v>0</v>
      </c>
      <c r="Y28" s="10">
        <v>0</v>
      </c>
      <c r="Z28" s="10">
        <v>0</v>
      </c>
      <c r="AA28" s="10">
        <v>0</v>
      </c>
      <c r="AB28" s="10">
        <v>0</v>
      </c>
      <c r="AC28" s="10">
        <v>0</v>
      </c>
      <c r="AD28" s="10">
        <v>0</v>
      </c>
      <c r="AE28" s="10">
        <v>0</v>
      </c>
      <c r="AF28" s="10">
        <v>0</v>
      </c>
      <c r="AG28" s="10">
        <v>0</v>
      </c>
      <c r="AH28" s="10">
        <v>0</v>
      </c>
      <c r="AI28" s="10">
        <v>0</v>
      </c>
      <c r="AJ28" s="10">
        <v>0</v>
      </c>
      <c r="AK28" s="10">
        <v>0</v>
      </c>
      <c r="AL28" s="11">
        <v>0</v>
      </c>
    </row>
    <row r="29" spans="1:38">
      <c r="A29" s="9" t="s">
        <v>6</v>
      </c>
      <c r="B29" s="10">
        <v>7500</v>
      </c>
      <c r="C29" s="10">
        <v>7500</v>
      </c>
      <c r="D29" s="10">
        <v>7500</v>
      </c>
      <c r="E29" s="10">
        <v>7500</v>
      </c>
      <c r="F29" s="10">
        <v>7500</v>
      </c>
      <c r="G29" s="10">
        <v>7500</v>
      </c>
      <c r="H29" s="10">
        <v>7500</v>
      </c>
      <c r="I29" s="10">
        <v>7500</v>
      </c>
      <c r="J29" s="10">
        <v>7500</v>
      </c>
      <c r="K29" s="10">
        <v>7500</v>
      </c>
      <c r="L29" s="10">
        <v>7500</v>
      </c>
      <c r="M29" s="10">
        <v>7500</v>
      </c>
      <c r="N29" s="10">
        <v>7500</v>
      </c>
      <c r="O29" s="10">
        <v>7500</v>
      </c>
      <c r="P29" s="10">
        <v>7500</v>
      </c>
      <c r="Q29" s="10">
        <v>7500</v>
      </c>
      <c r="R29" s="10">
        <v>7500</v>
      </c>
      <c r="S29" s="10">
        <v>7500</v>
      </c>
      <c r="T29" s="10">
        <v>7500</v>
      </c>
      <c r="U29" s="10">
        <v>7500</v>
      </c>
      <c r="V29" s="10">
        <v>7500</v>
      </c>
      <c r="W29" s="10">
        <v>7500</v>
      </c>
      <c r="X29" s="10">
        <v>7500</v>
      </c>
      <c r="Y29" s="10">
        <v>7500</v>
      </c>
      <c r="Z29" s="10">
        <v>7500</v>
      </c>
      <c r="AA29" s="10">
        <v>7500</v>
      </c>
      <c r="AB29" s="10">
        <v>7500</v>
      </c>
      <c r="AC29" s="10">
        <v>7500</v>
      </c>
      <c r="AD29" s="10">
        <v>7500</v>
      </c>
      <c r="AE29" s="10">
        <v>7500</v>
      </c>
      <c r="AF29" s="10">
        <v>7500</v>
      </c>
      <c r="AG29" s="10">
        <v>7500</v>
      </c>
      <c r="AH29" s="10">
        <v>7500</v>
      </c>
      <c r="AI29" s="10">
        <v>7500</v>
      </c>
      <c r="AJ29" s="10">
        <v>7500</v>
      </c>
      <c r="AK29" s="10">
        <v>7500</v>
      </c>
      <c r="AL29" s="11">
        <v>7500</v>
      </c>
    </row>
    <row r="30" spans="1:38">
      <c r="A30" s="9" t="s">
        <v>24</v>
      </c>
      <c r="B30" s="10">
        <v>7500</v>
      </c>
      <c r="C30" s="10">
        <v>7500</v>
      </c>
      <c r="D30" s="10">
        <v>7500</v>
      </c>
      <c r="E30" s="10">
        <v>7500</v>
      </c>
      <c r="F30" s="10">
        <v>7500</v>
      </c>
      <c r="G30" s="10">
        <v>7500</v>
      </c>
      <c r="H30" s="10">
        <v>7500</v>
      </c>
      <c r="I30" s="10">
        <v>7500</v>
      </c>
      <c r="J30" s="10">
        <v>7500</v>
      </c>
      <c r="K30" s="10">
        <v>7500</v>
      </c>
      <c r="L30" s="10">
        <v>7500</v>
      </c>
      <c r="M30" s="10">
        <v>7500</v>
      </c>
      <c r="N30" s="10">
        <v>7500</v>
      </c>
      <c r="O30" s="10">
        <v>7500</v>
      </c>
      <c r="P30" s="10">
        <v>7500</v>
      </c>
      <c r="Q30" s="10">
        <v>7500</v>
      </c>
      <c r="R30" s="10">
        <v>7500</v>
      </c>
      <c r="S30" s="10">
        <v>7500</v>
      </c>
      <c r="T30" s="10">
        <v>7500</v>
      </c>
      <c r="U30" s="10">
        <v>7500</v>
      </c>
      <c r="V30" s="10">
        <v>7500</v>
      </c>
      <c r="W30" s="10">
        <v>7500</v>
      </c>
      <c r="X30" s="10">
        <v>7500</v>
      </c>
      <c r="Y30" s="10">
        <v>7500</v>
      </c>
      <c r="Z30" s="10">
        <v>7500</v>
      </c>
      <c r="AA30" s="10">
        <v>7500</v>
      </c>
      <c r="AB30" s="10">
        <v>7500</v>
      </c>
      <c r="AC30" s="10">
        <v>7500</v>
      </c>
      <c r="AD30" s="10">
        <v>7500</v>
      </c>
      <c r="AE30" s="10">
        <v>7500</v>
      </c>
      <c r="AF30" s="10">
        <v>7500</v>
      </c>
      <c r="AG30" s="10">
        <v>7500</v>
      </c>
      <c r="AH30" s="10">
        <v>7500</v>
      </c>
      <c r="AI30" s="10">
        <v>7500</v>
      </c>
      <c r="AJ30" s="10">
        <v>7500</v>
      </c>
      <c r="AK30" s="10">
        <v>7500</v>
      </c>
      <c r="AL30" s="11">
        <v>7500</v>
      </c>
    </row>
    <row r="31" spans="1:38">
      <c r="A31" s="9" t="s">
        <v>25</v>
      </c>
      <c r="B31" s="10">
        <v>0</v>
      </c>
      <c r="C31" s="10">
        <v>0</v>
      </c>
      <c r="D31" s="10">
        <v>0</v>
      </c>
      <c r="E31" s="10">
        <v>0</v>
      </c>
      <c r="F31" s="10">
        <v>0</v>
      </c>
      <c r="G31" s="10">
        <v>0</v>
      </c>
      <c r="H31" s="10">
        <v>0</v>
      </c>
      <c r="I31" s="10">
        <v>0</v>
      </c>
      <c r="J31" s="10">
        <v>0</v>
      </c>
      <c r="K31" s="10">
        <v>0</v>
      </c>
      <c r="L31" s="10">
        <v>0</v>
      </c>
      <c r="M31" s="10">
        <v>0</v>
      </c>
      <c r="N31" s="10">
        <v>0</v>
      </c>
      <c r="O31" s="10">
        <v>0</v>
      </c>
      <c r="P31" s="10">
        <v>0</v>
      </c>
      <c r="Q31" s="10">
        <v>0</v>
      </c>
      <c r="R31" s="10">
        <v>0</v>
      </c>
      <c r="S31" s="10">
        <v>0</v>
      </c>
      <c r="T31" s="10">
        <v>0</v>
      </c>
      <c r="U31" s="10">
        <v>0</v>
      </c>
      <c r="V31" s="10">
        <v>0</v>
      </c>
      <c r="W31" s="10">
        <v>0</v>
      </c>
      <c r="X31" s="10">
        <v>0</v>
      </c>
      <c r="Y31" s="10">
        <v>0</v>
      </c>
      <c r="Z31" s="10">
        <v>0</v>
      </c>
      <c r="AA31" s="10">
        <v>0</v>
      </c>
      <c r="AB31" s="10">
        <v>0</v>
      </c>
      <c r="AC31" s="10">
        <v>0</v>
      </c>
      <c r="AD31" s="10">
        <v>0</v>
      </c>
      <c r="AE31" s="10">
        <v>0</v>
      </c>
      <c r="AF31" s="10">
        <v>0</v>
      </c>
      <c r="AG31" s="10">
        <v>0</v>
      </c>
      <c r="AH31" s="10">
        <v>0</v>
      </c>
      <c r="AI31" s="10">
        <v>0</v>
      </c>
      <c r="AJ31" s="10">
        <v>0</v>
      </c>
      <c r="AK31" s="10">
        <v>0</v>
      </c>
      <c r="AL31" s="11">
        <v>0</v>
      </c>
    </row>
    <row r="32" spans="1:38" ht="15.75" thickBot="1">
      <c r="A32" s="12" t="s">
        <v>26</v>
      </c>
      <c r="B32" s="13">
        <v>138171.8795180723</v>
      </c>
      <c r="C32" s="13">
        <v>141292.1686746988</v>
      </c>
      <c r="D32" s="13">
        <v>145446.39759036145</v>
      </c>
      <c r="E32" s="13">
        <v>146743.5421686747</v>
      </c>
      <c r="F32" s="13">
        <v>150171.44578313254</v>
      </c>
      <c r="G32" s="13">
        <v>153884.24096385541</v>
      </c>
      <c r="H32" s="13">
        <v>152540.19277108434</v>
      </c>
      <c r="I32" s="13">
        <v>155102.19277108434</v>
      </c>
      <c r="J32" s="13">
        <v>157919.10843373495</v>
      </c>
      <c r="K32" s="13">
        <v>160862.31325301205</v>
      </c>
      <c r="L32" s="13">
        <v>163983.7469879518</v>
      </c>
      <c r="M32" s="13">
        <v>167123.15662650601</v>
      </c>
      <c r="N32" s="13">
        <v>170360.3734939759</v>
      </c>
      <c r="O32" s="13">
        <v>173607.49397590361</v>
      </c>
      <c r="P32" s="13">
        <v>176862.84337349399</v>
      </c>
      <c r="Q32" s="13">
        <v>180186.85542168675</v>
      </c>
      <c r="R32" s="13">
        <v>183569.9156626506</v>
      </c>
      <c r="S32" s="13">
        <v>186817.15662650601</v>
      </c>
      <c r="T32" s="13">
        <v>190066.7469879518</v>
      </c>
      <c r="U32" s="13">
        <v>193258.68674698795</v>
      </c>
      <c r="V32" s="13">
        <v>196464.26506024096</v>
      </c>
      <c r="W32" s="13">
        <v>199726.30120481929</v>
      </c>
      <c r="X32" s="13">
        <v>201753.07228915664</v>
      </c>
      <c r="Y32" s="13">
        <v>203782.36144578314</v>
      </c>
      <c r="Z32" s="13">
        <v>205812.90361445784</v>
      </c>
      <c r="AA32" s="13">
        <v>207847.26506024096</v>
      </c>
      <c r="AB32" s="13">
        <v>209882.84337349399</v>
      </c>
      <c r="AC32" s="13">
        <v>212326.90361445784</v>
      </c>
      <c r="AD32" s="13">
        <v>214806.7108433735</v>
      </c>
      <c r="AE32" s="13">
        <v>217286.55421686746</v>
      </c>
      <c r="AF32" s="13">
        <v>219767.32530120481</v>
      </c>
      <c r="AG32" s="13">
        <v>222247.09638554216</v>
      </c>
      <c r="AH32" s="13">
        <v>224878.8313253012</v>
      </c>
      <c r="AI32" s="13">
        <v>227509.49397590361</v>
      </c>
      <c r="AJ32" s="13">
        <v>230141.24096385541</v>
      </c>
      <c r="AK32" s="13">
        <v>232772.93975903615</v>
      </c>
      <c r="AL32" s="14">
        <v>235404.6626506024</v>
      </c>
    </row>
    <row r="33" spans="1:38" ht="16.5" thickTop="1" thickBot="1"/>
    <row r="34" spans="1:38" ht="16.5" thickTop="1" thickBot="1">
      <c r="A34" s="15" t="s">
        <v>27</v>
      </c>
      <c r="B34" s="16">
        <v>0</v>
      </c>
      <c r="C34" s="16">
        <v>0</v>
      </c>
      <c r="D34" s="16">
        <v>0</v>
      </c>
      <c r="E34" s="16">
        <v>0</v>
      </c>
      <c r="F34" s="16">
        <v>0</v>
      </c>
      <c r="G34" s="16">
        <v>0</v>
      </c>
      <c r="H34" s="16">
        <v>5211</v>
      </c>
      <c r="I34" s="16">
        <v>5249</v>
      </c>
      <c r="J34" s="16">
        <v>5379</v>
      </c>
      <c r="K34" s="16">
        <v>5510</v>
      </c>
      <c r="L34" s="16">
        <v>5640</v>
      </c>
      <c r="M34" s="16">
        <v>6128</v>
      </c>
      <c r="N34" s="16">
        <v>6566</v>
      </c>
      <c r="O34" s="16">
        <v>7004</v>
      </c>
      <c r="P34" s="16">
        <v>7442</v>
      </c>
      <c r="Q34" s="16">
        <v>7880</v>
      </c>
      <c r="R34" s="16">
        <v>8318</v>
      </c>
      <c r="S34" s="16">
        <v>8816</v>
      </c>
      <c r="T34" s="16">
        <v>9315</v>
      </c>
      <c r="U34" s="16">
        <v>9877</v>
      </c>
      <c r="V34" s="16">
        <v>10492</v>
      </c>
      <c r="W34" s="16">
        <v>11108</v>
      </c>
      <c r="X34" s="16">
        <v>11208</v>
      </c>
      <c r="Y34" s="16">
        <v>11308</v>
      </c>
      <c r="Z34" s="16">
        <v>11409</v>
      </c>
      <c r="AA34" s="16">
        <v>11566</v>
      </c>
      <c r="AB34" s="16">
        <v>11748</v>
      </c>
      <c r="AC34" s="16">
        <v>12001</v>
      </c>
      <c r="AD34" s="16">
        <v>12254</v>
      </c>
      <c r="AE34" s="16">
        <v>12507</v>
      </c>
      <c r="AF34" s="16">
        <v>12760</v>
      </c>
      <c r="AG34" s="16">
        <v>13013</v>
      </c>
      <c r="AH34" s="16">
        <v>13181</v>
      </c>
      <c r="AI34" s="16">
        <v>13350</v>
      </c>
      <c r="AJ34" s="16">
        <v>13518</v>
      </c>
      <c r="AK34" s="16">
        <v>13686</v>
      </c>
      <c r="AL34" s="17">
        <v>13854</v>
      </c>
    </row>
    <row r="35" spans="1:38" ht="15.75" thickTop="1"/>
    <row r="36" spans="1:38">
      <c r="A36" s="18" t="s">
        <v>28</v>
      </c>
    </row>
    <row r="37" spans="1:38">
      <c r="A37" s="19"/>
    </row>
  </sheetData>
  <pageMargins left="0.5" right="0.5" top="1" bottom="1" header="0.5" footer="0.5"/>
  <pageSetup orientation="portrait" r:id="rId1"/>
  <headerFooter>
    <oddFooter>&amp;CPage &amp;P&amp;R&amp;F</oddFooter>
  </headerFooter>
</worksheet>
</file>

<file path=xl/worksheets/sheet9.xml><?xml version="1.0" encoding="utf-8"?>
<worksheet xmlns="http://schemas.openxmlformats.org/spreadsheetml/2006/main" xmlns:r="http://schemas.openxmlformats.org/officeDocument/2006/relationships">
  <dimension ref="A1:AL37"/>
  <sheetViews>
    <sheetView showGridLines="0" workbookViewId="0">
      <selection sqref="A1:XFD1048576"/>
    </sheetView>
  </sheetViews>
  <sheetFormatPr defaultRowHeight="15"/>
  <cols>
    <col min="1" max="1" width="43.7109375" style="2" customWidth="1"/>
    <col min="2" max="16384" width="9.140625" style="2"/>
  </cols>
  <sheetData>
    <row r="1" spans="1:38" ht="36">
      <c r="A1" s="1" t="s">
        <v>35</v>
      </c>
    </row>
    <row r="3" spans="1:38" ht="30.75">
      <c r="A3" s="3" t="s">
        <v>1</v>
      </c>
    </row>
    <row r="4" spans="1:38">
      <c r="B4" s="4">
        <v>2014</v>
      </c>
      <c r="C4" s="4">
        <v>2015</v>
      </c>
      <c r="D4" s="4">
        <v>2016</v>
      </c>
      <c r="E4" s="4">
        <v>2017</v>
      </c>
      <c r="F4" s="4">
        <v>2018</v>
      </c>
      <c r="G4" s="4">
        <v>2019</v>
      </c>
      <c r="H4" s="4">
        <v>2020</v>
      </c>
      <c r="I4" s="4">
        <v>2021</v>
      </c>
      <c r="J4" s="4">
        <v>2022</v>
      </c>
      <c r="K4" s="4">
        <v>2023</v>
      </c>
      <c r="L4" s="4">
        <v>2024</v>
      </c>
      <c r="M4" s="4">
        <v>2025</v>
      </c>
      <c r="N4" s="4">
        <v>2026</v>
      </c>
      <c r="O4" s="4">
        <v>2027</v>
      </c>
      <c r="P4" s="4">
        <v>2028</v>
      </c>
      <c r="Q4" s="4">
        <v>2029</v>
      </c>
      <c r="R4" s="4">
        <v>2030</v>
      </c>
      <c r="S4" s="4">
        <v>2031</v>
      </c>
      <c r="T4" s="4">
        <v>2032</v>
      </c>
      <c r="U4" s="4">
        <v>2033</v>
      </c>
      <c r="V4" s="4">
        <v>2034</v>
      </c>
      <c r="W4" s="4">
        <v>2035</v>
      </c>
      <c r="X4" s="4">
        <v>2036</v>
      </c>
      <c r="Y4" s="4">
        <v>2037</v>
      </c>
      <c r="Z4" s="4">
        <v>2038</v>
      </c>
      <c r="AA4" s="4">
        <v>2039</v>
      </c>
      <c r="AB4" s="4">
        <v>2040</v>
      </c>
      <c r="AC4" s="4">
        <v>2041</v>
      </c>
      <c r="AD4" s="4">
        <v>2042</v>
      </c>
      <c r="AE4" s="4">
        <v>2043</v>
      </c>
      <c r="AF4" s="4">
        <v>2044</v>
      </c>
      <c r="AG4" s="4">
        <v>2045</v>
      </c>
      <c r="AH4" s="4">
        <v>2046</v>
      </c>
      <c r="AI4" s="4">
        <v>2047</v>
      </c>
      <c r="AJ4" s="4">
        <v>2048</v>
      </c>
      <c r="AK4" s="4">
        <v>2049</v>
      </c>
      <c r="AL4" s="4">
        <v>2050</v>
      </c>
    </row>
    <row r="5" spans="1:38" ht="15.75" thickBot="1">
      <c r="A5" s="5" t="s">
        <v>2</v>
      </c>
    </row>
    <row r="6" spans="1:38" ht="15.75" thickTop="1">
      <c r="A6" s="6" t="s">
        <v>3</v>
      </c>
      <c r="B6" s="7">
        <v>16819.698795180724</v>
      </c>
      <c r="C6" s="7">
        <v>16780.831325301206</v>
      </c>
      <c r="D6" s="7">
        <v>16642.24096385542</v>
      </c>
      <c r="E6" s="7">
        <v>16501.746987951807</v>
      </c>
      <c r="F6" s="7">
        <v>16361.10843373494</v>
      </c>
      <c r="G6" s="7">
        <v>16219.578313253012</v>
      </c>
      <c r="H6" s="7">
        <v>16079.036144578313</v>
      </c>
      <c r="I6" s="7">
        <v>16139.77108433735</v>
      </c>
      <c r="J6" s="7">
        <v>16199.650602409638</v>
      </c>
      <c r="K6" s="7">
        <v>16260.433734939759</v>
      </c>
      <c r="L6" s="7">
        <v>16320.240963855422</v>
      </c>
      <c r="M6" s="7">
        <v>16380.036144578313</v>
      </c>
      <c r="N6" s="7">
        <v>16467.75903614458</v>
      </c>
      <c r="O6" s="7">
        <v>16555.590361445782</v>
      </c>
      <c r="P6" s="7">
        <v>16642.24096385542</v>
      </c>
      <c r="Q6" s="7">
        <v>16730.01204819277</v>
      </c>
      <c r="R6" s="7">
        <v>16816.650602409638</v>
      </c>
      <c r="S6" s="7">
        <v>16854.626506024095</v>
      </c>
      <c r="T6" s="7">
        <v>16891.481927710844</v>
      </c>
      <c r="U6" s="7">
        <v>16928.373493975905</v>
      </c>
      <c r="V6" s="7">
        <v>16965.301204819276</v>
      </c>
      <c r="W6" s="7">
        <v>17003.180722891568</v>
      </c>
      <c r="X6" s="7">
        <v>17012.120481927712</v>
      </c>
      <c r="Y6" s="7">
        <v>17022.084337349399</v>
      </c>
      <c r="Z6" s="7">
        <v>17031.048192771083</v>
      </c>
      <c r="AA6" s="7">
        <v>17041.060240963856</v>
      </c>
      <c r="AB6" s="7">
        <v>17050.98795180723</v>
      </c>
      <c r="AC6" s="7">
        <v>17073.915662650601</v>
      </c>
      <c r="AD6" s="7">
        <v>17097.867469879518</v>
      </c>
      <c r="AE6" s="7">
        <v>17120.75903614458</v>
      </c>
      <c r="AF6" s="7">
        <v>17144.698795180724</v>
      </c>
      <c r="AG6" s="7">
        <v>17167.578313253012</v>
      </c>
      <c r="AH6" s="7">
        <v>17196.530120481926</v>
      </c>
      <c r="AI6" s="7">
        <v>17225.385542168675</v>
      </c>
      <c r="AJ6" s="7">
        <v>17254.397590361445</v>
      </c>
      <c r="AK6" s="7">
        <v>17283.24096385542</v>
      </c>
      <c r="AL6" s="8">
        <v>17312.253012048193</v>
      </c>
    </row>
    <row r="7" spans="1:38">
      <c r="A7" s="9" t="s">
        <v>4</v>
      </c>
      <c r="B7" s="10">
        <v>0</v>
      </c>
      <c r="C7" s="10">
        <v>0</v>
      </c>
      <c r="D7" s="10">
        <v>0</v>
      </c>
      <c r="E7" s="10">
        <v>0</v>
      </c>
      <c r="F7" s="10">
        <v>0</v>
      </c>
      <c r="G7" s="10">
        <v>0</v>
      </c>
      <c r="H7" s="10">
        <v>0</v>
      </c>
      <c r="I7" s="10">
        <v>0</v>
      </c>
      <c r="J7" s="10">
        <v>0</v>
      </c>
      <c r="K7" s="10">
        <v>0</v>
      </c>
      <c r="L7" s="10">
        <v>0</v>
      </c>
      <c r="M7" s="10">
        <v>0</v>
      </c>
      <c r="N7" s="10">
        <v>0</v>
      </c>
      <c r="O7" s="10">
        <v>0</v>
      </c>
      <c r="P7" s="10">
        <v>0</v>
      </c>
      <c r="Q7" s="10">
        <v>0</v>
      </c>
      <c r="R7" s="10">
        <v>0</v>
      </c>
      <c r="S7" s="10">
        <v>0</v>
      </c>
      <c r="T7" s="10">
        <v>0</v>
      </c>
      <c r="U7" s="10">
        <v>0</v>
      </c>
      <c r="V7" s="10">
        <v>0</v>
      </c>
      <c r="W7" s="10">
        <v>0</v>
      </c>
      <c r="X7" s="10">
        <v>0</v>
      </c>
      <c r="Y7" s="10">
        <v>0</v>
      </c>
      <c r="Z7" s="10">
        <v>0</v>
      </c>
      <c r="AA7" s="10">
        <v>0</v>
      </c>
      <c r="AB7" s="10">
        <v>0</v>
      </c>
      <c r="AC7" s="10">
        <v>0</v>
      </c>
      <c r="AD7" s="10">
        <v>0</v>
      </c>
      <c r="AE7" s="10">
        <v>0</v>
      </c>
      <c r="AF7" s="10">
        <v>0</v>
      </c>
      <c r="AG7" s="10">
        <v>0</v>
      </c>
      <c r="AH7" s="10">
        <v>0</v>
      </c>
      <c r="AI7" s="10">
        <v>0</v>
      </c>
      <c r="AJ7" s="10">
        <v>0</v>
      </c>
      <c r="AK7" s="10">
        <v>0</v>
      </c>
      <c r="AL7" s="11">
        <v>0</v>
      </c>
    </row>
    <row r="8" spans="1:38">
      <c r="A8" s="9" t="s">
        <v>5</v>
      </c>
      <c r="B8" s="10">
        <v>0</v>
      </c>
      <c r="C8" s="10">
        <v>0</v>
      </c>
      <c r="D8" s="10">
        <v>0</v>
      </c>
      <c r="E8" s="10">
        <v>0</v>
      </c>
      <c r="F8" s="10">
        <v>0</v>
      </c>
      <c r="G8" s="10">
        <v>0</v>
      </c>
      <c r="H8" s="10">
        <v>0</v>
      </c>
      <c r="I8" s="10">
        <v>0</v>
      </c>
      <c r="J8" s="10">
        <v>0</v>
      </c>
      <c r="K8" s="10">
        <v>0</v>
      </c>
      <c r="L8" s="10">
        <v>0</v>
      </c>
      <c r="M8" s="10">
        <v>0</v>
      </c>
      <c r="N8" s="10">
        <v>0</v>
      </c>
      <c r="O8" s="10">
        <v>0</v>
      </c>
      <c r="P8" s="10">
        <v>0</v>
      </c>
      <c r="Q8" s="10">
        <v>0</v>
      </c>
      <c r="R8" s="10">
        <v>0</v>
      </c>
      <c r="S8" s="10">
        <v>0</v>
      </c>
      <c r="T8" s="10">
        <v>0</v>
      </c>
      <c r="U8" s="10">
        <v>0</v>
      </c>
      <c r="V8" s="10">
        <v>0</v>
      </c>
      <c r="W8" s="10">
        <v>0</v>
      </c>
      <c r="X8" s="10">
        <v>0</v>
      </c>
      <c r="Y8" s="10">
        <v>0</v>
      </c>
      <c r="Z8" s="10">
        <v>0</v>
      </c>
      <c r="AA8" s="10">
        <v>0</v>
      </c>
      <c r="AB8" s="10">
        <v>0</v>
      </c>
      <c r="AC8" s="10">
        <v>0</v>
      </c>
      <c r="AD8" s="10">
        <v>0</v>
      </c>
      <c r="AE8" s="10">
        <v>0</v>
      </c>
      <c r="AF8" s="10">
        <v>0</v>
      </c>
      <c r="AG8" s="10">
        <v>0</v>
      </c>
      <c r="AH8" s="10">
        <v>0</v>
      </c>
      <c r="AI8" s="10">
        <v>0</v>
      </c>
      <c r="AJ8" s="10">
        <v>0</v>
      </c>
      <c r="AK8" s="10">
        <v>0</v>
      </c>
      <c r="AL8" s="11">
        <v>0</v>
      </c>
    </row>
    <row r="9" spans="1:38">
      <c r="A9" s="9" t="s">
        <v>6</v>
      </c>
      <c r="B9" s="10">
        <v>0</v>
      </c>
      <c r="C9" s="10">
        <v>300</v>
      </c>
      <c r="D9" s="10">
        <v>651</v>
      </c>
      <c r="E9" s="10">
        <v>651</v>
      </c>
      <c r="F9" s="10">
        <v>651</v>
      </c>
      <c r="G9" s="10">
        <v>651</v>
      </c>
      <c r="H9" s="10">
        <v>651</v>
      </c>
      <c r="I9" s="10">
        <v>651</v>
      </c>
      <c r="J9" s="10">
        <v>651</v>
      </c>
      <c r="K9" s="10">
        <v>651</v>
      </c>
      <c r="L9" s="10">
        <v>651</v>
      </c>
      <c r="M9" s="10">
        <v>651</v>
      </c>
      <c r="N9" s="10">
        <v>651</v>
      </c>
      <c r="O9" s="10">
        <v>651</v>
      </c>
      <c r="P9" s="10">
        <v>651</v>
      </c>
      <c r="Q9" s="10">
        <v>651</v>
      </c>
      <c r="R9" s="10">
        <v>651</v>
      </c>
      <c r="S9" s="10">
        <v>651</v>
      </c>
      <c r="T9" s="10">
        <v>651</v>
      </c>
      <c r="U9" s="10">
        <v>651</v>
      </c>
      <c r="V9" s="10">
        <v>651</v>
      </c>
      <c r="W9" s="10">
        <v>651</v>
      </c>
      <c r="X9" s="10">
        <v>651</v>
      </c>
      <c r="Y9" s="10">
        <v>651</v>
      </c>
      <c r="Z9" s="10">
        <v>651</v>
      </c>
      <c r="AA9" s="10">
        <v>651</v>
      </c>
      <c r="AB9" s="10">
        <v>651</v>
      </c>
      <c r="AC9" s="10">
        <v>651</v>
      </c>
      <c r="AD9" s="10">
        <v>651</v>
      </c>
      <c r="AE9" s="10">
        <v>651</v>
      </c>
      <c r="AF9" s="10">
        <v>651</v>
      </c>
      <c r="AG9" s="10">
        <v>651</v>
      </c>
      <c r="AH9" s="10">
        <v>651</v>
      </c>
      <c r="AI9" s="10">
        <v>651</v>
      </c>
      <c r="AJ9" s="10">
        <v>651</v>
      </c>
      <c r="AK9" s="10">
        <v>651</v>
      </c>
      <c r="AL9" s="11">
        <v>651</v>
      </c>
    </row>
    <row r="10" spans="1:38" ht="15.75" thickBot="1">
      <c r="A10" s="12" t="s">
        <v>7</v>
      </c>
      <c r="B10" s="13">
        <v>16819.698795180724</v>
      </c>
      <c r="C10" s="13">
        <v>17080.831325301206</v>
      </c>
      <c r="D10" s="13">
        <v>17293.566265060243</v>
      </c>
      <c r="E10" s="13">
        <v>17152.98795180723</v>
      </c>
      <c r="F10" s="13">
        <v>17012.433734939757</v>
      </c>
      <c r="G10" s="13">
        <v>16870.855421686749</v>
      </c>
      <c r="H10" s="13">
        <v>16730.325301204819</v>
      </c>
      <c r="I10" s="13">
        <v>16791.156626506025</v>
      </c>
      <c r="J10" s="13">
        <v>16850.939759036144</v>
      </c>
      <c r="K10" s="13">
        <v>16911.710843373494</v>
      </c>
      <c r="L10" s="13">
        <v>16971.554216867469</v>
      </c>
      <c r="M10" s="13">
        <v>17031.361445783132</v>
      </c>
      <c r="N10" s="13">
        <v>17119.084337349399</v>
      </c>
      <c r="O10" s="13">
        <v>17206.795180722893</v>
      </c>
      <c r="P10" s="13">
        <v>17293.566265060243</v>
      </c>
      <c r="Q10" s="13">
        <v>17381.265060240963</v>
      </c>
      <c r="R10" s="13">
        <v>17467.975903614457</v>
      </c>
      <c r="S10" s="13">
        <v>17505.795180722893</v>
      </c>
      <c r="T10" s="13">
        <v>17542.819277108432</v>
      </c>
      <c r="U10" s="13">
        <v>17579.638554216868</v>
      </c>
      <c r="V10" s="13">
        <v>17616.506024096387</v>
      </c>
      <c r="W10" s="13">
        <v>17654.349397590362</v>
      </c>
      <c r="X10" s="13">
        <v>17663.373493975905</v>
      </c>
      <c r="Y10" s="13">
        <v>17673.361445783132</v>
      </c>
      <c r="Z10" s="13">
        <v>17682.301204819276</v>
      </c>
      <c r="AA10" s="13">
        <v>17692.337349397589</v>
      </c>
      <c r="AB10" s="13">
        <v>17702.265060240963</v>
      </c>
      <c r="AC10" s="13">
        <v>17725.180722891568</v>
      </c>
      <c r="AD10" s="13">
        <v>17749.132530120482</v>
      </c>
      <c r="AE10" s="13">
        <v>17772.048192771083</v>
      </c>
      <c r="AF10" s="13">
        <v>17796.024096385543</v>
      </c>
      <c r="AG10" s="13">
        <v>17818.891566265062</v>
      </c>
      <c r="AH10" s="13">
        <v>17847.855421686749</v>
      </c>
      <c r="AI10" s="13">
        <v>17876.795180722893</v>
      </c>
      <c r="AJ10" s="13">
        <v>17905.638554216868</v>
      </c>
      <c r="AK10" s="13">
        <v>17934.518072289156</v>
      </c>
      <c r="AL10" s="14">
        <v>17963.397590361445</v>
      </c>
    </row>
    <row r="11" spans="1:38" ht="15.75" thickTop="1"/>
    <row r="12" spans="1:38" ht="15.75" thickBot="1">
      <c r="A12" s="5" t="s">
        <v>8</v>
      </c>
    </row>
    <row r="13" spans="1:38" ht="15.75" thickTop="1">
      <c r="A13" s="6" t="s">
        <v>9</v>
      </c>
      <c r="B13" s="7">
        <v>8123</v>
      </c>
      <c r="C13" s="7">
        <v>8109</v>
      </c>
      <c r="D13" s="7">
        <v>8095</v>
      </c>
      <c r="E13" s="7">
        <v>8082</v>
      </c>
      <c r="F13" s="7">
        <v>8068</v>
      </c>
      <c r="G13" s="7">
        <v>8054</v>
      </c>
      <c r="H13" s="7">
        <v>8040</v>
      </c>
      <c r="I13" s="7">
        <v>8026</v>
      </c>
      <c r="J13" s="7">
        <v>8012</v>
      </c>
      <c r="K13" s="7">
        <v>7998</v>
      </c>
      <c r="L13" s="7">
        <v>7984</v>
      </c>
      <c r="M13" s="7">
        <v>7970</v>
      </c>
      <c r="N13" s="7">
        <v>7956</v>
      </c>
      <c r="O13" s="7">
        <v>7942</v>
      </c>
      <c r="P13" s="7">
        <v>7928</v>
      </c>
      <c r="Q13" s="7">
        <v>7914</v>
      </c>
      <c r="R13" s="7">
        <v>7901</v>
      </c>
      <c r="S13" s="7">
        <v>7887</v>
      </c>
      <c r="T13" s="7">
        <v>7873</v>
      </c>
      <c r="U13" s="7">
        <v>7859</v>
      </c>
      <c r="V13" s="7">
        <v>7845</v>
      </c>
      <c r="W13" s="7">
        <v>7831</v>
      </c>
      <c r="X13" s="7">
        <v>7817</v>
      </c>
      <c r="Y13" s="7">
        <v>7803</v>
      </c>
      <c r="Z13" s="7">
        <v>7789</v>
      </c>
      <c r="AA13" s="7">
        <v>7775</v>
      </c>
      <c r="AB13" s="7">
        <v>7761</v>
      </c>
      <c r="AC13" s="7">
        <v>7747</v>
      </c>
      <c r="AD13" s="7">
        <v>7734</v>
      </c>
      <c r="AE13" s="7">
        <v>7720</v>
      </c>
      <c r="AF13" s="7">
        <v>7706</v>
      </c>
      <c r="AG13" s="7">
        <v>7692</v>
      </c>
      <c r="AH13" s="7">
        <v>7678</v>
      </c>
      <c r="AI13" s="7">
        <v>7664</v>
      </c>
      <c r="AJ13" s="7">
        <v>7650</v>
      </c>
      <c r="AK13" s="7">
        <v>7636</v>
      </c>
      <c r="AL13" s="8">
        <v>7622</v>
      </c>
    </row>
    <row r="14" spans="1:38">
      <c r="A14" s="9" t="s">
        <v>10</v>
      </c>
      <c r="B14" s="10">
        <v>400</v>
      </c>
      <c r="C14" s="10">
        <v>400</v>
      </c>
      <c r="D14" s="10">
        <v>400</v>
      </c>
      <c r="E14" s="10">
        <v>400</v>
      </c>
      <c r="F14" s="10">
        <v>400</v>
      </c>
      <c r="G14" s="10">
        <v>400</v>
      </c>
      <c r="H14" s="10">
        <v>400</v>
      </c>
      <c r="I14" s="10">
        <v>400</v>
      </c>
      <c r="J14" s="10">
        <v>400</v>
      </c>
      <c r="K14" s="10">
        <v>400</v>
      </c>
      <c r="L14" s="10">
        <v>400</v>
      </c>
      <c r="M14" s="10">
        <v>400</v>
      </c>
      <c r="N14" s="10">
        <v>400</v>
      </c>
      <c r="O14" s="10">
        <v>400</v>
      </c>
      <c r="P14" s="10">
        <v>400</v>
      </c>
      <c r="Q14" s="10">
        <v>400</v>
      </c>
      <c r="R14" s="10">
        <v>400</v>
      </c>
      <c r="S14" s="10">
        <v>400</v>
      </c>
      <c r="T14" s="10">
        <v>400</v>
      </c>
      <c r="U14" s="10">
        <v>400</v>
      </c>
      <c r="V14" s="10">
        <v>400</v>
      </c>
      <c r="W14" s="10">
        <v>400</v>
      </c>
      <c r="X14" s="10">
        <v>400</v>
      </c>
      <c r="Y14" s="10">
        <v>400</v>
      </c>
      <c r="Z14" s="10">
        <v>400</v>
      </c>
      <c r="AA14" s="10">
        <v>400</v>
      </c>
      <c r="AB14" s="10">
        <v>400</v>
      </c>
      <c r="AC14" s="10">
        <v>400</v>
      </c>
      <c r="AD14" s="10">
        <v>400</v>
      </c>
      <c r="AE14" s="10">
        <v>400</v>
      </c>
      <c r="AF14" s="10">
        <v>400</v>
      </c>
      <c r="AG14" s="10">
        <v>400</v>
      </c>
      <c r="AH14" s="10">
        <v>400</v>
      </c>
      <c r="AI14" s="10">
        <v>400</v>
      </c>
      <c r="AJ14" s="10">
        <v>400</v>
      </c>
      <c r="AK14" s="10">
        <v>400</v>
      </c>
      <c r="AL14" s="11">
        <v>400</v>
      </c>
    </row>
    <row r="15" spans="1:38">
      <c r="A15" s="9" t="s">
        <v>11</v>
      </c>
      <c r="B15" s="10">
        <v>0</v>
      </c>
      <c r="C15" s="10">
        <v>0</v>
      </c>
      <c r="D15" s="10">
        <v>0</v>
      </c>
      <c r="E15" s="10">
        <v>0</v>
      </c>
      <c r="F15" s="10">
        <v>0</v>
      </c>
      <c r="G15" s="10">
        <v>0</v>
      </c>
      <c r="H15" s="10">
        <v>0</v>
      </c>
      <c r="I15" s="10">
        <v>0</v>
      </c>
      <c r="J15" s="10">
        <v>0</v>
      </c>
      <c r="K15" s="10">
        <v>0</v>
      </c>
      <c r="L15" s="10">
        <v>0</v>
      </c>
      <c r="M15" s="10">
        <v>0</v>
      </c>
      <c r="N15" s="10">
        <v>0</v>
      </c>
      <c r="O15" s="10">
        <v>0</v>
      </c>
      <c r="P15" s="10">
        <v>0</v>
      </c>
      <c r="Q15" s="10">
        <v>0</v>
      </c>
      <c r="R15" s="10">
        <v>0</v>
      </c>
      <c r="S15" s="10">
        <v>0</v>
      </c>
      <c r="T15" s="10">
        <v>0</v>
      </c>
      <c r="U15" s="10">
        <v>0</v>
      </c>
      <c r="V15" s="10">
        <v>0</v>
      </c>
      <c r="W15" s="10">
        <v>0</v>
      </c>
      <c r="X15" s="10">
        <v>0</v>
      </c>
      <c r="Y15" s="10">
        <v>0</v>
      </c>
      <c r="Z15" s="10">
        <v>0</v>
      </c>
      <c r="AA15" s="10">
        <v>0</v>
      </c>
      <c r="AB15" s="10">
        <v>0</v>
      </c>
      <c r="AC15" s="10">
        <v>0</v>
      </c>
      <c r="AD15" s="10">
        <v>0</v>
      </c>
      <c r="AE15" s="10">
        <v>0</v>
      </c>
      <c r="AF15" s="10">
        <v>0</v>
      </c>
      <c r="AG15" s="10">
        <v>0</v>
      </c>
      <c r="AH15" s="10">
        <v>0</v>
      </c>
      <c r="AI15" s="10">
        <v>0</v>
      </c>
      <c r="AJ15" s="10">
        <v>0</v>
      </c>
      <c r="AK15" s="10">
        <v>0</v>
      </c>
      <c r="AL15" s="11">
        <v>0</v>
      </c>
    </row>
    <row r="16" spans="1:38">
      <c r="A16" s="9" t="s">
        <v>12</v>
      </c>
      <c r="B16" s="10">
        <v>0</v>
      </c>
      <c r="C16" s="10">
        <v>0</v>
      </c>
      <c r="D16" s="10">
        <v>0</v>
      </c>
      <c r="E16" s="10">
        <v>0</v>
      </c>
      <c r="F16" s="10">
        <v>0</v>
      </c>
      <c r="G16" s="10">
        <v>0</v>
      </c>
      <c r="H16" s="10">
        <v>0</v>
      </c>
      <c r="I16" s="10">
        <v>0</v>
      </c>
      <c r="J16" s="10">
        <v>0</v>
      </c>
      <c r="K16" s="10">
        <v>0</v>
      </c>
      <c r="L16" s="10">
        <v>0</v>
      </c>
      <c r="M16" s="10">
        <v>0</v>
      </c>
      <c r="N16" s="10">
        <v>0</v>
      </c>
      <c r="O16" s="10">
        <v>0</v>
      </c>
      <c r="P16" s="10">
        <v>0</v>
      </c>
      <c r="Q16" s="10">
        <v>0</v>
      </c>
      <c r="R16" s="10">
        <v>0</v>
      </c>
      <c r="S16" s="10">
        <v>0</v>
      </c>
      <c r="T16" s="10">
        <v>0</v>
      </c>
      <c r="U16" s="10">
        <v>0</v>
      </c>
      <c r="V16" s="10">
        <v>0</v>
      </c>
      <c r="W16" s="10">
        <v>0</v>
      </c>
      <c r="X16" s="10">
        <v>0</v>
      </c>
      <c r="Y16" s="10">
        <v>0</v>
      </c>
      <c r="Z16" s="10">
        <v>0</v>
      </c>
      <c r="AA16" s="10">
        <v>0</v>
      </c>
      <c r="AB16" s="10">
        <v>0</v>
      </c>
      <c r="AC16" s="10">
        <v>0</v>
      </c>
      <c r="AD16" s="10">
        <v>0</v>
      </c>
      <c r="AE16" s="10">
        <v>0</v>
      </c>
      <c r="AF16" s="10">
        <v>0</v>
      </c>
      <c r="AG16" s="10">
        <v>0</v>
      </c>
      <c r="AH16" s="10">
        <v>0</v>
      </c>
      <c r="AI16" s="10">
        <v>0</v>
      </c>
      <c r="AJ16" s="10">
        <v>0</v>
      </c>
      <c r="AK16" s="10">
        <v>0</v>
      </c>
      <c r="AL16" s="11">
        <v>0</v>
      </c>
    </row>
    <row r="17" spans="1:38">
      <c r="A17" s="9" t="s">
        <v>13</v>
      </c>
      <c r="B17" s="10">
        <v>520</v>
      </c>
      <c r="C17" s="10">
        <v>534</v>
      </c>
      <c r="D17" s="10">
        <v>547</v>
      </c>
      <c r="E17" s="10">
        <v>561</v>
      </c>
      <c r="F17" s="10">
        <v>575</v>
      </c>
      <c r="G17" s="10">
        <v>589</v>
      </c>
      <c r="H17" s="10">
        <v>603</v>
      </c>
      <c r="I17" s="10">
        <v>617</v>
      </c>
      <c r="J17" s="10">
        <v>631</v>
      </c>
      <c r="K17" s="10">
        <v>645</v>
      </c>
      <c r="L17" s="10">
        <v>659</v>
      </c>
      <c r="M17" s="10">
        <v>673</v>
      </c>
      <c r="N17" s="10">
        <v>687</v>
      </c>
      <c r="O17" s="10">
        <v>701</v>
      </c>
      <c r="P17" s="10">
        <v>714</v>
      </c>
      <c r="Q17" s="10">
        <v>728</v>
      </c>
      <c r="R17" s="10">
        <v>742</v>
      </c>
      <c r="S17" s="10">
        <v>756</v>
      </c>
      <c r="T17" s="10">
        <v>770</v>
      </c>
      <c r="U17" s="10">
        <v>784</v>
      </c>
      <c r="V17" s="10">
        <v>798</v>
      </c>
      <c r="W17" s="10">
        <v>812</v>
      </c>
      <c r="X17" s="10">
        <v>826</v>
      </c>
      <c r="Y17" s="10">
        <v>840</v>
      </c>
      <c r="Z17" s="10">
        <v>854</v>
      </c>
      <c r="AA17" s="10">
        <v>868</v>
      </c>
      <c r="AB17" s="10">
        <v>882</v>
      </c>
      <c r="AC17" s="10">
        <v>895</v>
      </c>
      <c r="AD17" s="10">
        <v>909</v>
      </c>
      <c r="AE17" s="10">
        <v>923</v>
      </c>
      <c r="AF17" s="10">
        <v>937</v>
      </c>
      <c r="AG17" s="10">
        <v>951</v>
      </c>
      <c r="AH17" s="10">
        <v>965</v>
      </c>
      <c r="AI17" s="10">
        <v>979</v>
      </c>
      <c r="AJ17" s="10">
        <v>993</v>
      </c>
      <c r="AK17" s="10">
        <v>1007</v>
      </c>
      <c r="AL17" s="11">
        <v>1021</v>
      </c>
    </row>
    <row r="18" spans="1:38">
      <c r="A18" s="9" t="s">
        <v>14</v>
      </c>
      <c r="B18" s="10">
        <v>101</v>
      </c>
      <c r="C18" s="10">
        <v>103</v>
      </c>
      <c r="D18" s="10">
        <v>104</v>
      </c>
      <c r="E18" s="10">
        <v>105</v>
      </c>
      <c r="F18" s="10">
        <v>107</v>
      </c>
      <c r="G18" s="10">
        <v>108</v>
      </c>
      <c r="H18" s="10">
        <v>110</v>
      </c>
      <c r="I18" s="10">
        <v>111</v>
      </c>
      <c r="J18" s="10">
        <v>112</v>
      </c>
      <c r="K18" s="10">
        <v>114</v>
      </c>
      <c r="L18" s="10">
        <v>115</v>
      </c>
      <c r="M18" s="10">
        <v>116</v>
      </c>
      <c r="N18" s="10">
        <v>118</v>
      </c>
      <c r="O18" s="10">
        <v>119</v>
      </c>
      <c r="P18" s="10">
        <v>121</v>
      </c>
      <c r="Q18" s="10">
        <v>122</v>
      </c>
      <c r="R18" s="10">
        <v>123</v>
      </c>
      <c r="S18" s="10">
        <v>125</v>
      </c>
      <c r="T18" s="10">
        <v>126</v>
      </c>
      <c r="U18" s="10">
        <v>127</v>
      </c>
      <c r="V18" s="10">
        <v>129</v>
      </c>
      <c r="W18" s="10">
        <v>130</v>
      </c>
      <c r="X18" s="10">
        <v>132</v>
      </c>
      <c r="Y18" s="10">
        <v>133</v>
      </c>
      <c r="Z18" s="10">
        <v>134</v>
      </c>
      <c r="AA18" s="10">
        <v>136</v>
      </c>
      <c r="AB18" s="10">
        <v>137</v>
      </c>
      <c r="AC18" s="10">
        <v>139</v>
      </c>
      <c r="AD18" s="10">
        <v>140</v>
      </c>
      <c r="AE18" s="10">
        <v>141</v>
      </c>
      <c r="AF18" s="10">
        <v>143</v>
      </c>
      <c r="AG18" s="10">
        <v>144</v>
      </c>
      <c r="AH18" s="10">
        <v>145</v>
      </c>
      <c r="AI18" s="10">
        <v>147</v>
      </c>
      <c r="AJ18" s="10">
        <v>148</v>
      </c>
      <c r="AK18" s="10">
        <v>150</v>
      </c>
      <c r="AL18" s="11">
        <v>151</v>
      </c>
    </row>
    <row r="19" spans="1:38">
      <c r="A19" s="9" t="s">
        <v>15</v>
      </c>
      <c r="B19" s="10">
        <v>101</v>
      </c>
      <c r="C19" s="10">
        <v>103</v>
      </c>
      <c r="D19" s="10">
        <v>104</v>
      </c>
      <c r="E19" s="10">
        <v>105</v>
      </c>
      <c r="F19" s="10">
        <v>107</v>
      </c>
      <c r="G19" s="10">
        <v>108</v>
      </c>
      <c r="H19" s="10">
        <v>110</v>
      </c>
      <c r="I19" s="10">
        <v>111</v>
      </c>
      <c r="J19" s="10">
        <v>112</v>
      </c>
      <c r="K19" s="10">
        <v>114</v>
      </c>
      <c r="L19" s="10">
        <v>115</v>
      </c>
      <c r="M19" s="10">
        <v>116</v>
      </c>
      <c r="N19" s="10">
        <v>118</v>
      </c>
      <c r="O19" s="10">
        <v>119</v>
      </c>
      <c r="P19" s="10">
        <v>121</v>
      </c>
      <c r="Q19" s="10">
        <v>122</v>
      </c>
      <c r="R19" s="10">
        <v>123</v>
      </c>
      <c r="S19" s="10">
        <v>125</v>
      </c>
      <c r="T19" s="10">
        <v>126</v>
      </c>
      <c r="U19" s="10">
        <v>127</v>
      </c>
      <c r="V19" s="10">
        <v>129</v>
      </c>
      <c r="W19" s="10">
        <v>130</v>
      </c>
      <c r="X19" s="10">
        <v>132</v>
      </c>
      <c r="Y19" s="10">
        <v>133</v>
      </c>
      <c r="Z19" s="10">
        <v>134</v>
      </c>
      <c r="AA19" s="10">
        <v>136</v>
      </c>
      <c r="AB19" s="10">
        <v>137</v>
      </c>
      <c r="AC19" s="10">
        <v>139</v>
      </c>
      <c r="AD19" s="10">
        <v>140</v>
      </c>
      <c r="AE19" s="10">
        <v>141</v>
      </c>
      <c r="AF19" s="10">
        <v>143</v>
      </c>
      <c r="AG19" s="10">
        <v>144</v>
      </c>
      <c r="AH19" s="10">
        <v>145</v>
      </c>
      <c r="AI19" s="10">
        <v>147</v>
      </c>
      <c r="AJ19" s="10">
        <v>148</v>
      </c>
      <c r="AK19" s="10">
        <v>150</v>
      </c>
      <c r="AL19" s="11">
        <v>151</v>
      </c>
    </row>
    <row r="20" spans="1:38">
      <c r="A20" s="9" t="s">
        <v>16</v>
      </c>
      <c r="B20" s="10">
        <v>0</v>
      </c>
      <c r="C20" s="10">
        <v>0</v>
      </c>
      <c r="D20" s="10">
        <v>0</v>
      </c>
      <c r="E20" s="10">
        <v>0</v>
      </c>
      <c r="F20" s="10">
        <v>0</v>
      </c>
      <c r="G20" s="10">
        <v>0</v>
      </c>
      <c r="H20" s="10">
        <v>0</v>
      </c>
      <c r="I20" s="10">
        <v>0</v>
      </c>
      <c r="J20" s="10">
        <v>0</v>
      </c>
      <c r="K20" s="10">
        <v>0</v>
      </c>
      <c r="L20" s="10">
        <v>0</v>
      </c>
      <c r="M20" s="10">
        <v>0</v>
      </c>
      <c r="N20" s="10">
        <v>0</v>
      </c>
      <c r="O20" s="10">
        <v>0</v>
      </c>
      <c r="P20" s="10">
        <v>0</v>
      </c>
      <c r="Q20" s="10">
        <v>0</v>
      </c>
      <c r="R20" s="10">
        <v>0</v>
      </c>
      <c r="S20" s="10">
        <v>0</v>
      </c>
      <c r="T20" s="10">
        <v>0</v>
      </c>
      <c r="U20" s="10">
        <v>0</v>
      </c>
      <c r="V20" s="10">
        <v>0</v>
      </c>
      <c r="W20" s="10">
        <v>0</v>
      </c>
      <c r="X20" s="10">
        <v>0</v>
      </c>
      <c r="Y20" s="10">
        <v>0</v>
      </c>
      <c r="Z20" s="10">
        <v>0</v>
      </c>
      <c r="AA20" s="10">
        <v>0</v>
      </c>
      <c r="AB20" s="10">
        <v>0</v>
      </c>
      <c r="AC20" s="10">
        <v>0</v>
      </c>
      <c r="AD20" s="10">
        <v>0</v>
      </c>
      <c r="AE20" s="10">
        <v>0</v>
      </c>
      <c r="AF20" s="10">
        <v>0</v>
      </c>
      <c r="AG20" s="10">
        <v>0</v>
      </c>
      <c r="AH20" s="10">
        <v>0</v>
      </c>
      <c r="AI20" s="10">
        <v>0</v>
      </c>
      <c r="AJ20" s="10">
        <v>0</v>
      </c>
      <c r="AK20" s="10">
        <v>0</v>
      </c>
      <c r="AL20" s="11">
        <v>0</v>
      </c>
    </row>
    <row r="21" spans="1:38">
      <c r="A21" s="9" t="s">
        <v>17</v>
      </c>
      <c r="B21" s="10">
        <v>0</v>
      </c>
      <c r="C21" s="10">
        <v>0</v>
      </c>
      <c r="D21" s="10">
        <v>0</v>
      </c>
      <c r="E21" s="10">
        <v>0</v>
      </c>
      <c r="F21" s="10">
        <v>0</v>
      </c>
      <c r="G21" s="10">
        <v>0</v>
      </c>
      <c r="H21" s="10">
        <v>0</v>
      </c>
      <c r="I21" s="10">
        <v>0</v>
      </c>
      <c r="J21" s="10">
        <v>0</v>
      </c>
      <c r="K21" s="10">
        <v>0</v>
      </c>
      <c r="L21" s="10">
        <v>0</v>
      </c>
      <c r="M21" s="10">
        <v>0</v>
      </c>
      <c r="N21" s="10">
        <v>0</v>
      </c>
      <c r="O21" s="10">
        <v>0</v>
      </c>
      <c r="P21" s="10">
        <v>0</v>
      </c>
      <c r="Q21" s="10">
        <v>0</v>
      </c>
      <c r="R21" s="10">
        <v>0</v>
      </c>
      <c r="S21" s="10">
        <v>0</v>
      </c>
      <c r="T21" s="10">
        <v>0</v>
      </c>
      <c r="U21" s="10">
        <v>0</v>
      </c>
      <c r="V21" s="10">
        <v>0</v>
      </c>
      <c r="W21" s="10">
        <v>0</v>
      </c>
      <c r="X21" s="10">
        <v>0</v>
      </c>
      <c r="Y21" s="10">
        <v>0</v>
      </c>
      <c r="Z21" s="10">
        <v>0</v>
      </c>
      <c r="AA21" s="10">
        <v>0</v>
      </c>
      <c r="AB21" s="10">
        <v>0</v>
      </c>
      <c r="AC21" s="10">
        <v>0</v>
      </c>
      <c r="AD21" s="10">
        <v>0</v>
      </c>
      <c r="AE21" s="10">
        <v>0</v>
      </c>
      <c r="AF21" s="10">
        <v>0</v>
      </c>
      <c r="AG21" s="10">
        <v>0</v>
      </c>
      <c r="AH21" s="10">
        <v>0</v>
      </c>
      <c r="AI21" s="10">
        <v>0</v>
      </c>
      <c r="AJ21" s="10">
        <v>0</v>
      </c>
      <c r="AK21" s="10">
        <v>0</v>
      </c>
      <c r="AL21" s="11">
        <v>0</v>
      </c>
    </row>
    <row r="22" spans="1:38">
      <c r="A22" s="9" t="s">
        <v>18</v>
      </c>
      <c r="B22" s="10">
        <v>0</v>
      </c>
      <c r="C22" s="10">
        <v>0</v>
      </c>
      <c r="D22" s="10">
        <v>0</v>
      </c>
      <c r="E22" s="10">
        <v>0</v>
      </c>
      <c r="F22" s="10">
        <v>0</v>
      </c>
      <c r="G22" s="10">
        <v>0</v>
      </c>
      <c r="H22" s="10">
        <v>0</v>
      </c>
      <c r="I22" s="10">
        <v>0</v>
      </c>
      <c r="J22" s="10">
        <v>0</v>
      </c>
      <c r="K22" s="10">
        <v>0</v>
      </c>
      <c r="L22" s="10">
        <v>0</v>
      </c>
      <c r="M22" s="10">
        <v>0</v>
      </c>
      <c r="N22" s="10">
        <v>0</v>
      </c>
      <c r="O22" s="10">
        <v>0</v>
      </c>
      <c r="P22" s="10">
        <v>0</v>
      </c>
      <c r="Q22" s="10">
        <v>0</v>
      </c>
      <c r="R22" s="10">
        <v>0</v>
      </c>
      <c r="S22" s="10">
        <v>0</v>
      </c>
      <c r="T22" s="10">
        <v>0</v>
      </c>
      <c r="U22" s="10">
        <v>0</v>
      </c>
      <c r="V22" s="10">
        <v>0</v>
      </c>
      <c r="W22" s="10">
        <v>0</v>
      </c>
      <c r="X22" s="10">
        <v>0</v>
      </c>
      <c r="Y22" s="10">
        <v>0</v>
      </c>
      <c r="Z22" s="10">
        <v>0</v>
      </c>
      <c r="AA22" s="10">
        <v>0</v>
      </c>
      <c r="AB22" s="10">
        <v>0</v>
      </c>
      <c r="AC22" s="10">
        <v>0</v>
      </c>
      <c r="AD22" s="10">
        <v>0</v>
      </c>
      <c r="AE22" s="10">
        <v>0</v>
      </c>
      <c r="AF22" s="10">
        <v>0</v>
      </c>
      <c r="AG22" s="10">
        <v>0</v>
      </c>
      <c r="AH22" s="10">
        <v>0</v>
      </c>
      <c r="AI22" s="10">
        <v>0</v>
      </c>
      <c r="AJ22" s="10">
        <v>0</v>
      </c>
      <c r="AK22" s="10">
        <v>0</v>
      </c>
      <c r="AL22" s="11">
        <v>0</v>
      </c>
    </row>
    <row r="23" spans="1:38" ht="15.75" thickBot="1">
      <c r="A23" s="12" t="s">
        <v>19</v>
      </c>
      <c r="B23" s="13">
        <v>9144</v>
      </c>
      <c r="C23" s="13">
        <v>9146</v>
      </c>
      <c r="D23" s="13">
        <v>9147</v>
      </c>
      <c r="E23" s="13">
        <v>9148</v>
      </c>
      <c r="F23" s="13">
        <v>9150</v>
      </c>
      <c r="G23" s="13">
        <v>9151</v>
      </c>
      <c r="H23" s="13">
        <v>9152</v>
      </c>
      <c r="I23" s="13">
        <v>9154</v>
      </c>
      <c r="J23" s="13">
        <v>9155</v>
      </c>
      <c r="K23" s="13">
        <v>9157</v>
      </c>
      <c r="L23" s="13">
        <v>9158</v>
      </c>
      <c r="M23" s="13">
        <v>9159</v>
      </c>
      <c r="N23" s="13">
        <v>9161</v>
      </c>
      <c r="O23" s="13">
        <v>9162</v>
      </c>
      <c r="P23" s="13">
        <v>9164</v>
      </c>
      <c r="Q23" s="13">
        <v>9165</v>
      </c>
      <c r="R23" s="13">
        <v>9166</v>
      </c>
      <c r="S23" s="13">
        <v>9168</v>
      </c>
      <c r="T23" s="13">
        <v>9169</v>
      </c>
      <c r="U23" s="13">
        <v>9170</v>
      </c>
      <c r="V23" s="13">
        <v>9172</v>
      </c>
      <c r="W23" s="13">
        <v>9173</v>
      </c>
      <c r="X23" s="13">
        <v>9175</v>
      </c>
      <c r="Y23" s="13">
        <v>9176</v>
      </c>
      <c r="Z23" s="13">
        <v>9177</v>
      </c>
      <c r="AA23" s="13">
        <v>9179</v>
      </c>
      <c r="AB23" s="13">
        <v>9180</v>
      </c>
      <c r="AC23" s="13">
        <v>9181</v>
      </c>
      <c r="AD23" s="13">
        <v>9183</v>
      </c>
      <c r="AE23" s="13">
        <v>9184</v>
      </c>
      <c r="AF23" s="13">
        <v>9186</v>
      </c>
      <c r="AG23" s="13">
        <v>9187</v>
      </c>
      <c r="AH23" s="13">
        <v>9188</v>
      </c>
      <c r="AI23" s="13">
        <v>9190</v>
      </c>
      <c r="AJ23" s="13">
        <v>9191</v>
      </c>
      <c r="AK23" s="13">
        <v>9192</v>
      </c>
      <c r="AL23" s="14">
        <v>9194</v>
      </c>
    </row>
    <row r="24" spans="1:38" ht="15.75" thickTop="1"/>
    <row r="25" spans="1:38" ht="15.75" thickBot="1">
      <c r="A25" s="5" t="s">
        <v>20</v>
      </c>
    </row>
    <row r="26" spans="1:38" ht="15.75" thickTop="1">
      <c r="A26" s="6" t="s">
        <v>21</v>
      </c>
      <c r="B26" s="7">
        <v>7675.4819277108436</v>
      </c>
      <c r="C26" s="7">
        <v>7635.2048192771081</v>
      </c>
      <c r="D26" s="7">
        <v>7495.2771084337346</v>
      </c>
      <c r="E26" s="7">
        <v>7353.265060240964</v>
      </c>
      <c r="F26" s="7">
        <v>7211.4337349397592</v>
      </c>
      <c r="G26" s="7">
        <v>7068.4939759036142</v>
      </c>
      <c r="H26" s="7">
        <v>6926.5060240963858</v>
      </c>
      <c r="I26" s="7">
        <v>6985.9759036144578</v>
      </c>
      <c r="J26" s="7">
        <v>7044.3734939759033</v>
      </c>
      <c r="K26" s="7">
        <v>7103.8554216867469</v>
      </c>
      <c r="L26" s="7">
        <v>7162.2409638554218</v>
      </c>
      <c r="M26" s="7">
        <v>7220.734939759036</v>
      </c>
      <c r="N26" s="7">
        <v>7307.0481927710844</v>
      </c>
      <c r="O26" s="7">
        <v>7393.4216867469877</v>
      </c>
      <c r="P26" s="7">
        <v>7478.7469879518076</v>
      </c>
      <c r="Q26" s="7">
        <v>7565.0843373493972</v>
      </c>
      <c r="R26" s="7">
        <v>7650.5180722891564</v>
      </c>
      <c r="S26" s="7">
        <v>7686.8674698795185</v>
      </c>
      <c r="T26" s="7">
        <v>7722.4337349397592</v>
      </c>
      <c r="U26" s="7">
        <v>7757.9638554216872</v>
      </c>
      <c r="V26" s="7">
        <v>7793.4819277108436</v>
      </c>
      <c r="W26" s="7">
        <v>7830.0361445783128</v>
      </c>
      <c r="X26" s="7">
        <v>7837.5662650602408</v>
      </c>
      <c r="Y26" s="7">
        <v>7846.1566265060237</v>
      </c>
      <c r="Z26" s="7">
        <v>7853.7710843373497</v>
      </c>
      <c r="AA26" s="7">
        <v>7862.3614457831327</v>
      </c>
      <c r="AB26" s="7">
        <v>7870.9036144578313</v>
      </c>
      <c r="AC26" s="7">
        <v>7892.5060240963858</v>
      </c>
      <c r="AD26" s="7">
        <v>7915.0361445783128</v>
      </c>
      <c r="AE26" s="7">
        <v>7936.530120481928</v>
      </c>
      <c r="AF26" s="7">
        <v>7959.1325301204815</v>
      </c>
      <c r="AG26" s="7">
        <v>7980.6626506024095</v>
      </c>
      <c r="AH26" s="7">
        <v>8008.2048192771081</v>
      </c>
      <c r="AI26" s="7">
        <v>8035.8072289156626</v>
      </c>
      <c r="AJ26" s="7">
        <v>8063.3132530120483</v>
      </c>
      <c r="AK26" s="7">
        <v>8090.8072289156626</v>
      </c>
      <c r="AL26" s="8">
        <v>8118.325301204819</v>
      </c>
    </row>
    <row r="27" spans="1:38">
      <c r="A27" s="9" t="s">
        <v>22</v>
      </c>
      <c r="B27" s="10">
        <v>7675.4819277108436</v>
      </c>
      <c r="C27" s="10">
        <v>7635.2048192771081</v>
      </c>
      <c r="D27" s="10">
        <v>7495.2771084337346</v>
      </c>
      <c r="E27" s="10">
        <v>7353.265060240964</v>
      </c>
      <c r="F27" s="10">
        <v>7211.4337349397592</v>
      </c>
      <c r="G27" s="10">
        <v>7068.4939759036142</v>
      </c>
      <c r="H27" s="10">
        <v>6926.5060240963858</v>
      </c>
      <c r="I27" s="10">
        <v>6985.9759036144578</v>
      </c>
      <c r="J27" s="10">
        <v>7044.3734939759033</v>
      </c>
      <c r="K27" s="10">
        <v>7103.8554216867469</v>
      </c>
      <c r="L27" s="10">
        <v>7162.2409638554218</v>
      </c>
      <c r="M27" s="10">
        <v>7220.734939759036</v>
      </c>
      <c r="N27" s="10">
        <v>7307.0481927710844</v>
      </c>
      <c r="O27" s="10">
        <v>7393.4216867469877</v>
      </c>
      <c r="P27" s="10">
        <v>7478.7469879518076</v>
      </c>
      <c r="Q27" s="10">
        <v>7565.0843373493972</v>
      </c>
      <c r="R27" s="10">
        <v>7650.5180722891564</v>
      </c>
      <c r="S27" s="10">
        <v>7686.8674698795185</v>
      </c>
      <c r="T27" s="10">
        <v>7722.4337349397592</v>
      </c>
      <c r="U27" s="10">
        <v>7757.9638554216872</v>
      </c>
      <c r="V27" s="10">
        <v>7793.4819277108436</v>
      </c>
      <c r="W27" s="10">
        <v>7830.0361445783128</v>
      </c>
      <c r="X27" s="10">
        <v>7837.5662650602408</v>
      </c>
      <c r="Y27" s="10">
        <v>7846.1566265060237</v>
      </c>
      <c r="Z27" s="10">
        <v>7853.7710843373497</v>
      </c>
      <c r="AA27" s="10">
        <v>7862.3614457831327</v>
      </c>
      <c r="AB27" s="10">
        <v>7870.9036144578313</v>
      </c>
      <c r="AC27" s="10">
        <v>7892.5060240963858</v>
      </c>
      <c r="AD27" s="10">
        <v>7915.0361445783128</v>
      </c>
      <c r="AE27" s="10">
        <v>7936.530120481928</v>
      </c>
      <c r="AF27" s="10">
        <v>7959.1325301204815</v>
      </c>
      <c r="AG27" s="10">
        <v>7980.6626506024095</v>
      </c>
      <c r="AH27" s="10">
        <v>8008.2048192771081</v>
      </c>
      <c r="AI27" s="10">
        <v>8035.8072289156626</v>
      </c>
      <c r="AJ27" s="10">
        <v>8063.3132530120483</v>
      </c>
      <c r="AK27" s="10">
        <v>8090.8072289156626</v>
      </c>
      <c r="AL27" s="11">
        <v>8118.325301204819</v>
      </c>
    </row>
    <row r="28" spans="1:38">
      <c r="A28" s="9" t="s">
        <v>23</v>
      </c>
      <c r="B28" s="10">
        <v>0</v>
      </c>
      <c r="C28" s="10">
        <v>0</v>
      </c>
      <c r="D28" s="10">
        <v>0</v>
      </c>
      <c r="E28" s="10">
        <v>0</v>
      </c>
      <c r="F28" s="10">
        <v>0</v>
      </c>
      <c r="G28" s="10">
        <v>0</v>
      </c>
      <c r="H28" s="10">
        <v>0</v>
      </c>
      <c r="I28" s="10">
        <v>0</v>
      </c>
      <c r="J28" s="10">
        <v>0</v>
      </c>
      <c r="K28" s="10">
        <v>0</v>
      </c>
      <c r="L28" s="10">
        <v>0</v>
      </c>
      <c r="M28" s="10">
        <v>0</v>
      </c>
      <c r="N28" s="10">
        <v>0</v>
      </c>
      <c r="O28" s="10">
        <v>0</v>
      </c>
      <c r="P28" s="10">
        <v>0</v>
      </c>
      <c r="Q28" s="10">
        <v>0</v>
      </c>
      <c r="R28" s="10">
        <v>0</v>
      </c>
      <c r="S28" s="10">
        <v>0</v>
      </c>
      <c r="T28" s="10">
        <v>0</v>
      </c>
      <c r="U28" s="10">
        <v>0</v>
      </c>
      <c r="V28" s="10">
        <v>0</v>
      </c>
      <c r="W28" s="10">
        <v>0</v>
      </c>
      <c r="X28" s="10">
        <v>0</v>
      </c>
      <c r="Y28" s="10">
        <v>0</v>
      </c>
      <c r="Z28" s="10">
        <v>0</v>
      </c>
      <c r="AA28" s="10">
        <v>0</v>
      </c>
      <c r="AB28" s="10">
        <v>0</v>
      </c>
      <c r="AC28" s="10">
        <v>0</v>
      </c>
      <c r="AD28" s="10">
        <v>0</v>
      </c>
      <c r="AE28" s="10">
        <v>0</v>
      </c>
      <c r="AF28" s="10">
        <v>0</v>
      </c>
      <c r="AG28" s="10">
        <v>0</v>
      </c>
      <c r="AH28" s="10">
        <v>0</v>
      </c>
      <c r="AI28" s="10">
        <v>0</v>
      </c>
      <c r="AJ28" s="10">
        <v>0</v>
      </c>
      <c r="AK28" s="10">
        <v>0</v>
      </c>
      <c r="AL28" s="11">
        <v>0</v>
      </c>
    </row>
    <row r="29" spans="1:38">
      <c r="A29" s="9" t="s">
        <v>6</v>
      </c>
      <c r="B29" s="10">
        <v>0</v>
      </c>
      <c r="C29" s="10">
        <v>300</v>
      </c>
      <c r="D29" s="10">
        <v>651</v>
      </c>
      <c r="E29" s="10">
        <v>651</v>
      </c>
      <c r="F29" s="10">
        <v>651</v>
      </c>
      <c r="G29" s="10">
        <v>651</v>
      </c>
      <c r="H29" s="10">
        <v>651</v>
      </c>
      <c r="I29" s="10">
        <v>651</v>
      </c>
      <c r="J29" s="10">
        <v>651</v>
      </c>
      <c r="K29" s="10">
        <v>651</v>
      </c>
      <c r="L29" s="10">
        <v>651</v>
      </c>
      <c r="M29" s="10">
        <v>651</v>
      </c>
      <c r="N29" s="10">
        <v>651</v>
      </c>
      <c r="O29" s="10">
        <v>651</v>
      </c>
      <c r="P29" s="10">
        <v>651</v>
      </c>
      <c r="Q29" s="10">
        <v>651</v>
      </c>
      <c r="R29" s="10">
        <v>651</v>
      </c>
      <c r="S29" s="10">
        <v>651</v>
      </c>
      <c r="T29" s="10">
        <v>651</v>
      </c>
      <c r="U29" s="10">
        <v>651</v>
      </c>
      <c r="V29" s="10">
        <v>651</v>
      </c>
      <c r="W29" s="10">
        <v>651</v>
      </c>
      <c r="X29" s="10">
        <v>651</v>
      </c>
      <c r="Y29" s="10">
        <v>651</v>
      </c>
      <c r="Z29" s="10">
        <v>651</v>
      </c>
      <c r="AA29" s="10">
        <v>651</v>
      </c>
      <c r="AB29" s="10">
        <v>651</v>
      </c>
      <c r="AC29" s="10">
        <v>651</v>
      </c>
      <c r="AD29" s="10">
        <v>651</v>
      </c>
      <c r="AE29" s="10">
        <v>651</v>
      </c>
      <c r="AF29" s="10">
        <v>651</v>
      </c>
      <c r="AG29" s="10">
        <v>651</v>
      </c>
      <c r="AH29" s="10">
        <v>651</v>
      </c>
      <c r="AI29" s="10">
        <v>651</v>
      </c>
      <c r="AJ29" s="10">
        <v>651</v>
      </c>
      <c r="AK29" s="10">
        <v>651</v>
      </c>
      <c r="AL29" s="11">
        <v>651</v>
      </c>
    </row>
    <row r="30" spans="1:38">
      <c r="A30" s="9" t="s">
        <v>24</v>
      </c>
      <c r="B30" s="10">
        <v>0</v>
      </c>
      <c r="C30" s="10">
        <v>300</v>
      </c>
      <c r="D30" s="10">
        <v>651</v>
      </c>
      <c r="E30" s="10">
        <v>651</v>
      </c>
      <c r="F30" s="10">
        <v>651</v>
      </c>
      <c r="G30" s="10">
        <v>651</v>
      </c>
      <c r="H30" s="10">
        <v>651</v>
      </c>
      <c r="I30" s="10">
        <v>651</v>
      </c>
      <c r="J30" s="10">
        <v>651</v>
      </c>
      <c r="K30" s="10">
        <v>651</v>
      </c>
      <c r="L30" s="10">
        <v>651</v>
      </c>
      <c r="M30" s="10">
        <v>651</v>
      </c>
      <c r="N30" s="10">
        <v>651</v>
      </c>
      <c r="O30" s="10">
        <v>651</v>
      </c>
      <c r="P30" s="10">
        <v>651</v>
      </c>
      <c r="Q30" s="10">
        <v>651</v>
      </c>
      <c r="R30" s="10">
        <v>651</v>
      </c>
      <c r="S30" s="10">
        <v>651</v>
      </c>
      <c r="T30" s="10">
        <v>651</v>
      </c>
      <c r="U30" s="10">
        <v>651</v>
      </c>
      <c r="V30" s="10">
        <v>651</v>
      </c>
      <c r="W30" s="10">
        <v>651</v>
      </c>
      <c r="X30" s="10">
        <v>651</v>
      </c>
      <c r="Y30" s="10">
        <v>651</v>
      </c>
      <c r="Z30" s="10">
        <v>651</v>
      </c>
      <c r="AA30" s="10">
        <v>651</v>
      </c>
      <c r="AB30" s="10">
        <v>651</v>
      </c>
      <c r="AC30" s="10">
        <v>651</v>
      </c>
      <c r="AD30" s="10">
        <v>651</v>
      </c>
      <c r="AE30" s="10">
        <v>651</v>
      </c>
      <c r="AF30" s="10">
        <v>651</v>
      </c>
      <c r="AG30" s="10">
        <v>651</v>
      </c>
      <c r="AH30" s="10">
        <v>651</v>
      </c>
      <c r="AI30" s="10">
        <v>651</v>
      </c>
      <c r="AJ30" s="10">
        <v>651</v>
      </c>
      <c r="AK30" s="10">
        <v>651</v>
      </c>
      <c r="AL30" s="11">
        <v>651</v>
      </c>
    </row>
    <row r="31" spans="1:38">
      <c r="A31" s="9" t="s">
        <v>25</v>
      </c>
      <c r="B31" s="10">
        <v>0</v>
      </c>
      <c r="C31" s="10">
        <v>0</v>
      </c>
      <c r="D31" s="10">
        <v>0</v>
      </c>
      <c r="E31" s="10">
        <v>0</v>
      </c>
      <c r="F31" s="10">
        <v>0</v>
      </c>
      <c r="G31" s="10">
        <v>0</v>
      </c>
      <c r="H31" s="10">
        <v>0</v>
      </c>
      <c r="I31" s="10">
        <v>0</v>
      </c>
      <c r="J31" s="10">
        <v>0</v>
      </c>
      <c r="K31" s="10">
        <v>0</v>
      </c>
      <c r="L31" s="10">
        <v>0</v>
      </c>
      <c r="M31" s="10">
        <v>0</v>
      </c>
      <c r="N31" s="10">
        <v>0</v>
      </c>
      <c r="O31" s="10">
        <v>0</v>
      </c>
      <c r="P31" s="10">
        <v>0</v>
      </c>
      <c r="Q31" s="10">
        <v>0</v>
      </c>
      <c r="R31" s="10">
        <v>0</v>
      </c>
      <c r="S31" s="10">
        <v>0</v>
      </c>
      <c r="T31" s="10">
        <v>0</v>
      </c>
      <c r="U31" s="10">
        <v>0</v>
      </c>
      <c r="V31" s="10">
        <v>0</v>
      </c>
      <c r="W31" s="10">
        <v>0</v>
      </c>
      <c r="X31" s="10">
        <v>0</v>
      </c>
      <c r="Y31" s="10">
        <v>0</v>
      </c>
      <c r="Z31" s="10">
        <v>0</v>
      </c>
      <c r="AA31" s="10">
        <v>0</v>
      </c>
      <c r="AB31" s="10">
        <v>0</v>
      </c>
      <c r="AC31" s="10">
        <v>0</v>
      </c>
      <c r="AD31" s="10">
        <v>0</v>
      </c>
      <c r="AE31" s="10">
        <v>0</v>
      </c>
      <c r="AF31" s="10">
        <v>0</v>
      </c>
      <c r="AG31" s="10">
        <v>0</v>
      </c>
      <c r="AH31" s="10">
        <v>0</v>
      </c>
      <c r="AI31" s="10">
        <v>0</v>
      </c>
      <c r="AJ31" s="10">
        <v>0</v>
      </c>
      <c r="AK31" s="10">
        <v>0</v>
      </c>
      <c r="AL31" s="11">
        <v>0</v>
      </c>
    </row>
    <row r="32" spans="1:38" ht="15.75" thickBot="1">
      <c r="A32" s="12" t="s">
        <v>26</v>
      </c>
      <c r="B32" s="13">
        <v>7675.4819277108436</v>
      </c>
      <c r="C32" s="13">
        <v>7935.2048192771081</v>
      </c>
      <c r="D32" s="13">
        <v>8146.5783132530123</v>
      </c>
      <c r="E32" s="13">
        <v>8004.674698795181</v>
      </c>
      <c r="F32" s="13">
        <v>7862.7108433734938</v>
      </c>
      <c r="G32" s="13">
        <v>7719.7108433734938</v>
      </c>
      <c r="H32" s="13">
        <v>7577.7469879518076</v>
      </c>
      <c r="I32" s="13">
        <v>7637.2530120481924</v>
      </c>
      <c r="J32" s="13">
        <v>7695.6987951807232</v>
      </c>
      <c r="K32" s="13">
        <v>7755.0963855421687</v>
      </c>
      <c r="L32" s="13">
        <v>7813.5542168674701</v>
      </c>
      <c r="M32" s="13">
        <v>7871.9759036144578</v>
      </c>
      <c r="N32" s="13">
        <v>7958.3734939759033</v>
      </c>
      <c r="O32" s="13">
        <v>8044.6506024096389</v>
      </c>
      <c r="P32" s="13">
        <v>8130.0240963855422</v>
      </c>
      <c r="Q32" s="13">
        <v>8216.3975903614464</v>
      </c>
      <c r="R32" s="13">
        <v>8301.674698795181</v>
      </c>
      <c r="S32" s="13">
        <v>8338.2530120481933</v>
      </c>
      <c r="T32" s="13">
        <v>8373.7469879518067</v>
      </c>
      <c r="U32" s="13">
        <v>8409.2168674698787</v>
      </c>
      <c r="V32" s="13">
        <v>8444.7469879518067</v>
      </c>
      <c r="W32" s="13">
        <v>8481.2409638554218</v>
      </c>
      <c r="X32" s="13">
        <v>8488.9036144578313</v>
      </c>
      <c r="Y32" s="13">
        <v>8497.4578313253005</v>
      </c>
      <c r="Z32" s="13">
        <v>8505.0240963855413</v>
      </c>
      <c r="AA32" s="13">
        <v>8513.5783132530123</v>
      </c>
      <c r="AB32" s="13">
        <v>8522.2409638554218</v>
      </c>
      <c r="AC32" s="13">
        <v>8543.7710843373497</v>
      </c>
      <c r="AD32" s="13">
        <v>8566.2409638554218</v>
      </c>
      <c r="AE32" s="13">
        <v>8587.8072289156626</v>
      </c>
      <c r="AF32" s="13">
        <v>8610.4096385542161</v>
      </c>
      <c r="AG32" s="13">
        <v>8631.9397590361441</v>
      </c>
      <c r="AH32" s="13">
        <v>8659.4939759036151</v>
      </c>
      <c r="AI32" s="13">
        <v>8687.0361445783128</v>
      </c>
      <c r="AJ32" s="13">
        <v>8714.5662650602408</v>
      </c>
      <c r="AK32" s="13">
        <v>8742.0602409638559</v>
      </c>
      <c r="AL32" s="14">
        <v>8769.6144578313251</v>
      </c>
    </row>
    <row r="33" spans="1:38" ht="16.5" thickTop="1" thickBot="1"/>
    <row r="34" spans="1:38" ht="16.5" thickTop="1" thickBot="1">
      <c r="A34" s="15" t="s">
        <v>27</v>
      </c>
      <c r="B34" s="16">
        <v>0</v>
      </c>
      <c r="C34" s="16">
        <v>278</v>
      </c>
      <c r="D34" s="16">
        <v>657</v>
      </c>
      <c r="E34" s="16">
        <v>1037</v>
      </c>
      <c r="F34" s="16">
        <v>1418</v>
      </c>
      <c r="G34" s="16">
        <v>1799</v>
      </c>
      <c r="H34" s="16">
        <v>2180</v>
      </c>
      <c r="I34" s="16">
        <v>2186</v>
      </c>
      <c r="J34" s="16">
        <v>2193</v>
      </c>
      <c r="K34" s="16">
        <v>2199</v>
      </c>
      <c r="L34" s="16">
        <v>2205</v>
      </c>
      <c r="M34" s="16">
        <v>2212</v>
      </c>
      <c r="N34" s="16">
        <v>2235</v>
      </c>
      <c r="O34" s="16">
        <v>2257</v>
      </c>
      <c r="P34" s="16">
        <v>2280</v>
      </c>
      <c r="Q34" s="16">
        <v>2303</v>
      </c>
      <c r="R34" s="16">
        <v>2326</v>
      </c>
      <c r="S34" s="16">
        <v>2333</v>
      </c>
      <c r="T34" s="16">
        <v>2340</v>
      </c>
      <c r="U34" s="16">
        <v>2348</v>
      </c>
      <c r="V34" s="16">
        <v>2355</v>
      </c>
      <c r="W34" s="16">
        <v>2362</v>
      </c>
      <c r="X34" s="16">
        <v>2378</v>
      </c>
      <c r="Y34" s="16">
        <v>2393</v>
      </c>
      <c r="Z34" s="16">
        <v>2409</v>
      </c>
      <c r="AA34" s="16">
        <v>2425</v>
      </c>
      <c r="AB34" s="16">
        <v>2440</v>
      </c>
      <c r="AC34" s="16">
        <v>2459</v>
      </c>
      <c r="AD34" s="16">
        <v>2477</v>
      </c>
      <c r="AE34" s="16">
        <v>2496</v>
      </c>
      <c r="AF34" s="16">
        <v>2514</v>
      </c>
      <c r="AG34" s="16">
        <v>2533</v>
      </c>
      <c r="AH34" s="16">
        <v>2548</v>
      </c>
      <c r="AI34" s="16">
        <v>2563</v>
      </c>
      <c r="AJ34" s="16">
        <v>2578</v>
      </c>
      <c r="AK34" s="16">
        <v>2593</v>
      </c>
      <c r="AL34" s="17">
        <v>2608</v>
      </c>
    </row>
    <row r="35" spans="1:38" ht="15.75" thickTop="1"/>
    <row r="36" spans="1:38">
      <c r="A36" s="18" t="s">
        <v>28</v>
      </c>
    </row>
    <row r="37" spans="1:38">
      <c r="A37" s="19"/>
    </row>
  </sheetData>
  <pageMargins left="0.5" right="0.5" top="1" bottom="1" header="0.5" footer="0.5"/>
  <pageSetup orientation="portrait" r:id="rId1"/>
  <headerFooter>
    <oddFooter>&amp;CPage &amp;P&amp;R&amp;F</oddFooter>
  </headerFooter>
</worksheet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36AE371446CE04684D343C49EECD244" ma:contentTypeVersion="1" ma:contentTypeDescription="Create a new document." ma:contentTypeScope="" ma:versionID="4c384668bb97c29931f7e8fb149bf1df">
  <xsd:schema xmlns:xsd="http://www.w3.org/2001/XMLSchema" xmlns:xs="http://www.w3.org/2001/XMLSchema" xmlns:p="http://schemas.microsoft.com/office/2006/metadata/properties" xmlns:ns2="ba4c5515-d91d-4e1f-9264-41c675fa362c" targetNamespace="http://schemas.microsoft.com/office/2006/metadata/properties" ma:root="true" ma:fieldsID="7db2d172e750fb061a740b1ad0a683c5" ns2:_="">
    <xsd:import namespace="ba4c5515-d91d-4e1f-9264-41c675fa362c"/>
    <xsd:element name="properties">
      <xsd:complexType>
        <xsd:sequence>
          <xsd:element name="documentManagement">
            <xsd:complexType>
              <xsd:all>
                <xsd:element ref="ns2:ParentListItemI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a4c5515-d91d-4e1f-9264-41c675fa362c" elementFormDefault="qualified">
    <xsd:import namespace="http://schemas.microsoft.com/office/2006/documentManagement/types"/>
    <xsd:import namespace="http://schemas.microsoft.com/office/infopath/2007/PartnerControls"/>
    <xsd:element name="ParentListItemID" ma:index="8" nillable="true" ma:displayName="ParentListItemID" ma:hidden="true" ma:internalName="ParentListItemID" ma:readOnly="fals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arentListItemID xmlns="ba4c5515-d91d-4e1f-9264-41c675fa362c" xsi:nil="true"/>
  </documentManagement>
</p:properties>
</file>

<file path=customXml/itemProps1.xml><?xml version="1.0" encoding="utf-8"?>
<ds:datastoreItem xmlns:ds="http://schemas.openxmlformats.org/officeDocument/2006/customXml" ds:itemID="{9A8F2FAD-3A87-4984-A1D5-D95A46EF46BB}"/>
</file>

<file path=customXml/itemProps2.xml><?xml version="1.0" encoding="utf-8"?>
<ds:datastoreItem xmlns:ds="http://schemas.openxmlformats.org/officeDocument/2006/customXml" ds:itemID="{05F89F12-F516-48AD-AA98-1855A52E11E1}"/>
</file>

<file path=customXml/itemProps3.xml><?xml version="1.0" encoding="utf-8"?>
<ds:datastoreItem xmlns:ds="http://schemas.openxmlformats.org/officeDocument/2006/customXml" ds:itemID="{F51E5DD8-76E4-4172-AF18-E1A12A84C719}"/>
</file>

<file path=docProps/app.xml><?xml version="1.0" encoding="utf-8"?>
<Properties xmlns="http://schemas.openxmlformats.org/officeDocument/2006/extended-properties" xmlns:vt="http://schemas.openxmlformats.org/officeDocument/2006/docPropsVTypes">
  <Application>Microsoft Excel</Application>
  <DocSecurity>0</DocSecurity>
  <ScaleCrop>false</ScaleCrop>
  <HeadingPairs>
    <vt:vector size="2" baseType="variant">
      <vt:variant>
        <vt:lpstr>Worksheets</vt:lpstr>
      </vt:variant>
      <vt:variant>
        <vt:i4>28</vt:i4>
      </vt:variant>
    </vt:vector>
  </HeadingPairs>
  <TitlesOfParts>
    <vt:vector size="28" baseType="lpstr">
      <vt:lpstr>Assumptions</vt:lpstr>
      <vt:lpstr>Anaheim</vt:lpstr>
      <vt:lpstr>BeverlyHills</vt:lpstr>
      <vt:lpstr>Burbank</vt:lpstr>
      <vt:lpstr>Calleguas</vt:lpstr>
      <vt:lpstr>CentralBasin</vt:lpstr>
      <vt:lpstr>Compton</vt:lpstr>
      <vt:lpstr>Eastern</vt:lpstr>
      <vt:lpstr>Foothill</vt:lpstr>
      <vt:lpstr>Fullerton</vt:lpstr>
      <vt:lpstr>Glendale</vt:lpstr>
      <vt:lpstr>InlandEmpire</vt:lpstr>
      <vt:lpstr>LasVirgenes</vt:lpstr>
      <vt:lpstr>LongBeach</vt:lpstr>
      <vt:lpstr>LosAngeles</vt:lpstr>
      <vt:lpstr>MWDOC</vt:lpstr>
      <vt:lpstr>Pasadena</vt:lpstr>
      <vt:lpstr>SanFernando</vt:lpstr>
      <vt:lpstr>SanMarino</vt:lpstr>
      <vt:lpstr>SantaAna</vt:lpstr>
      <vt:lpstr>SantaMonica</vt:lpstr>
      <vt:lpstr>SDCWA</vt:lpstr>
      <vt:lpstr>ThreeValleys</vt:lpstr>
      <vt:lpstr>Torrance</vt:lpstr>
      <vt:lpstr>UpperSanGabrielValley</vt:lpstr>
      <vt:lpstr>WestBasin</vt:lpstr>
      <vt:lpstr>Western</vt:lpstr>
      <vt:lpstr>TotalOfAllAgencies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_</dc:title>
  <dc:creator/>
  <cp:lastModifiedBy/>
  <dcterms:created xsi:type="dcterms:W3CDTF">2014-03-06T18:31:24Z</dcterms:created>
  <dcterms:modified xsi:type="dcterms:W3CDTF">2014-03-08T05:05:04Z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0x010100536AE371446CE04684D343C49EECD244</vt:lpwstr>
  </property>
</Properties>
</file>